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2" r:id="rId2"/>
    <p:sldId id="271" r:id="rId3"/>
    <p:sldId id="270" r:id="rId4"/>
    <p:sldId id="276" r:id="rId5"/>
    <p:sldId id="279" r:id="rId6"/>
    <p:sldId id="277" r:id="rId7"/>
    <p:sldId id="278" r:id="rId8"/>
    <p:sldId id="258" r:id="rId9"/>
    <p:sldId id="273" r:id="rId10"/>
    <p:sldId id="275" r:id="rId11"/>
    <p:sldId id="280" r:id="rId12"/>
    <p:sldId id="274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hee0" initials="e" lastIdx="1" clrIdx="0">
    <p:extLst>
      <p:ext uri="{19B8F6BF-5375-455C-9EA6-DF929625EA0E}">
        <p15:presenceInfo xmlns:p15="http://schemas.microsoft.com/office/powerpoint/2012/main" userId="ehee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E5F"/>
    <a:srgbClr val="B7D7D8"/>
    <a:srgbClr val="ED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8" autoAdjust="0"/>
    <p:restoredTop sz="86375" autoAdjust="0"/>
  </p:normalViewPr>
  <p:slideViewPr>
    <p:cSldViewPr snapToGrid="0">
      <p:cViewPr varScale="1">
        <p:scale>
          <a:sx n="40" d="100"/>
          <a:sy n="40" d="100"/>
        </p:scale>
        <p:origin x="137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37072-8A57-4D8F-8E5E-706A18DAD83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8E30-6D6C-44F2-A0D6-F7FABD7E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0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2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8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0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4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4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2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9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8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B2DB40D-D024-43AA-9F8F-F8B80E87B0C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464" y="3726865"/>
            <a:ext cx="5485072" cy="52705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Ⅰ. GNS3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세팅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DoS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패킷 흐름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3C9497-C751-49D4-9613-0F131DD31C3B}"/>
              </a:ext>
            </a:extLst>
          </p:cNvPr>
          <p:cNvGrpSpPr/>
          <p:nvPr/>
        </p:nvGrpSpPr>
        <p:grpSpPr>
          <a:xfrm>
            <a:off x="254003" y="241297"/>
            <a:ext cx="2880000" cy="2880000"/>
            <a:chOff x="1256523" y="234901"/>
            <a:chExt cx="2880000" cy="2880000"/>
          </a:xfrm>
        </p:grpSpPr>
        <p:sp>
          <p:nvSpPr>
            <p:cNvPr id="10" name="눈물 방울 9">
              <a:extLst>
                <a:ext uri="{FF2B5EF4-FFF2-40B4-BE49-F238E27FC236}">
                  <a16:creationId xmlns:a16="http://schemas.microsoft.com/office/drawing/2014/main" id="{7D435771-E4CD-4066-A538-704A12BF0D5E}"/>
                </a:ext>
              </a:extLst>
            </p:cNvPr>
            <p:cNvSpPr/>
            <p:nvPr/>
          </p:nvSpPr>
          <p:spPr>
            <a:xfrm rot="16200000">
              <a:off x="1256523" y="234901"/>
              <a:ext cx="2880000" cy="2880000"/>
            </a:xfrm>
            <a:prstGeom prst="teardrop">
              <a:avLst/>
            </a:prstGeom>
            <a:solidFill>
              <a:srgbClr val="204E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8D5980-5461-46B5-A7AA-DA930ED5FAC1}"/>
                </a:ext>
              </a:extLst>
            </p:cNvPr>
            <p:cNvSpPr txBox="1"/>
            <p:nvPr/>
          </p:nvSpPr>
          <p:spPr>
            <a:xfrm>
              <a:off x="1505107" y="1290180"/>
              <a:ext cx="23828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DX국민시대" panose="02020600000000000000" pitchFamily="18" charset="-127"/>
                  <a:ea typeface="DX국민시대" panose="02020600000000000000" pitchFamily="18" charset="-127"/>
                </a:rPr>
                <a:t>INDEX</a:t>
              </a:r>
              <a:endParaRPr lang="ko-KR" altLang="en-US" sz="44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76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연결 상태 확인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상대방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인터넷을 하려고 하면 접속이 되지 않는다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DoS 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3A04348-D648-42DD-BDE4-6FF90CE6E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6" y="2681045"/>
            <a:ext cx="6086166" cy="391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ko-KR" altLang="en-US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패킷 흐름</a:t>
            </a: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12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패킷 흐름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(Wireshark)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DoS 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10F349F-D25E-464F-BF51-9014C72D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15" y="2418420"/>
            <a:ext cx="5657569" cy="32533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4821E5A-EBBA-4A57-B952-422F3DAF5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63" y="6830021"/>
            <a:ext cx="5876755" cy="15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2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GNS3 </a:t>
            </a:r>
            <a:r>
              <a:rPr lang="ko-KR" altLang="en-US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세팅</a:t>
            </a: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05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661A93-3991-4913-94F3-62BD06023FE5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4970B356-884D-4505-A465-39E0CB9344B0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092274C3-3F70-4386-A0E3-60BF0C5FEED0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863F2B-21ED-448C-B9E9-BA83394EBDB1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435FE9A8-9CE6-4A55-BED9-90ACB77D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/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j-cs"/>
              </a:rPr>
              <a:t>GNS3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j-cs"/>
              </a:rPr>
              <a:t>세팅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35A3DA-F836-455B-AFA0-B1D0A40EA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6" y="2479113"/>
            <a:ext cx="5931657" cy="604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4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GNS3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세팅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VM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설정은 꺼둔다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VM Preferences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6170FEC-5620-4058-A1C6-0822B3078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61" y="2255050"/>
            <a:ext cx="6188676" cy="450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4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DoS </a:t>
            </a:r>
            <a:r>
              <a:rPr lang="ko-KR" altLang="en-US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85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스크립트 작성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다음과같이 스크립트를 작성한다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파일명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dos.elf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소스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상대방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거나 목적지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상대방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라면 패킷을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드롭한다는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의미이다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DoS 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1968500"/>
            <a:ext cx="5913238" cy="46863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Console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If(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ip.src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==‘[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상대방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IP]’||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ip.dst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==‘[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상대방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IP]’)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{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	drop();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	kill();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	msg(“DoS Attack!!!\n”);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}</a:t>
            </a:r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56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스크립트 컴파일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etterfilter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스크립트를 컴파일한다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Dos.elf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-&gt;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dos.ef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DoS 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B0861D7-D4AC-429B-94A9-4B9626D82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10" y="2970308"/>
            <a:ext cx="5630061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2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Ettercap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명령어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ettercap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eth-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-T –q –F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dos.ef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–M ARP /192.168.22.1///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명령어를 입력해 상대방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DoS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공격을 실행한다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인터페이스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-T: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텍스트모드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-q: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조용한 모드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-F: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-M: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중간자공격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DoS 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82EC164-E215-434F-BED8-B3235A07A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49" y="1704323"/>
            <a:ext cx="4810900" cy="517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9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DoS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DoS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공격이 실행되고 있는 모습이다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DoS 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F595C7B-73E0-472C-B322-7718C3BA9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60" y="1783047"/>
            <a:ext cx="4033678" cy="498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3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195</Words>
  <Application>Microsoft Office PowerPoint</Application>
  <PresentationFormat>A4 용지(210x297mm)</PresentationFormat>
  <Paragraphs>48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DX국민시대</vt:lpstr>
      <vt:lpstr>나눔스퀘어_ac Bold</vt:lpstr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GNS3 세팅</vt:lpstr>
      <vt:lpstr>GNS3 세팅</vt:lpstr>
      <vt:lpstr>GNS3 세팅</vt:lpstr>
      <vt:lpstr>DoS 공격</vt:lpstr>
      <vt:lpstr>스크립트 작성</vt:lpstr>
      <vt:lpstr>스크립트 컴파일</vt:lpstr>
      <vt:lpstr>Ettercap 명령어</vt:lpstr>
      <vt:lpstr>DoS 공격</vt:lpstr>
      <vt:lpstr>연결 상태 확인</vt:lpstr>
      <vt:lpstr>패킷 흐름</vt:lpstr>
      <vt:lpstr>패킷 흐름(Wireshark)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ehee0</dc:creator>
  <cp:lastModifiedBy>KITRI</cp:lastModifiedBy>
  <cp:revision>35</cp:revision>
  <dcterms:created xsi:type="dcterms:W3CDTF">2020-10-07T11:57:36Z</dcterms:created>
  <dcterms:modified xsi:type="dcterms:W3CDTF">2020-11-20T05:26:33Z</dcterms:modified>
</cp:coreProperties>
</file>