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72" r:id="rId3"/>
    <p:sldId id="259" r:id="rId4"/>
    <p:sldId id="269" r:id="rId5"/>
    <p:sldId id="267" r:id="rId6"/>
    <p:sldId id="273" r:id="rId7"/>
    <p:sldId id="274" r:id="rId8"/>
    <p:sldId id="275" r:id="rId9"/>
    <p:sldId id="276" r:id="rId10"/>
    <p:sldId id="279" r:id="rId11"/>
    <p:sldId id="277" r:id="rId12"/>
    <p:sldId id="280" r:id="rId13"/>
    <p:sldId id="27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03" autoAdjust="0"/>
    <p:restoredTop sz="96115" autoAdjust="0"/>
  </p:normalViewPr>
  <p:slideViewPr>
    <p:cSldViewPr snapToGrid="0">
      <p:cViewPr varScale="1">
        <p:scale>
          <a:sx n="49" d="100"/>
          <a:sy n="49" d="100"/>
        </p:scale>
        <p:origin x="7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7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7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pressengin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XE(Xpress Engine)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: Apache Server</a:t>
            </a: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5EA-1538-4D87-8B0F-4C862D0DA331}"/>
              </a:ext>
            </a:extLst>
          </p:cNvPr>
          <p:cNvSpPr txBox="1"/>
          <p:nvPr/>
        </p:nvSpPr>
        <p:spPr>
          <a:xfrm>
            <a:off x="471488" y="5421248"/>
            <a:ext cx="6004619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제작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– [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디자인 설정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클릭</a:t>
            </a:r>
            <a:endParaRPr lang="en-US" altLang="ko-KR" sz="18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레이아웃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선택하고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레이아웃을 선택합니다</a:t>
            </a:r>
            <a:r>
              <a:rPr lang="en-US" altLang="ko-KR" sz="18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25240A-F62C-41A8-ACE5-8F52669C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9" y="1807397"/>
            <a:ext cx="6004618" cy="3529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D653E-7FC8-4515-BB73-1BD934A9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1" y="6220569"/>
            <a:ext cx="5947468" cy="2495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DE6FB3-9551-4F78-828B-26B5996625A9}"/>
              </a:ext>
            </a:extLst>
          </p:cNvPr>
          <p:cNvSpPr txBox="1"/>
          <p:nvPr/>
        </p:nvSpPr>
        <p:spPr>
          <a:xfrm>
            <a:off x="363364" y="8688007"/>
            <a:ext cx="5902671" cy="8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레이아웃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클릭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 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레이아웃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클릭 후 저장해서   레이아웃을 변경합니다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80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01B0D-26F7-42DF-97AF-BF403D2F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1" y="1781689"/>
            <a:ext cx="6050309" cy="2913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EA077-2A3E-449A-B245-68511D4EA1AD}"/>
              </a:ext>
            </a:extLst>
          </p:cNvPr>
          <p:cNvSpPr txBox="1"/>
          <p:nvPr/>
        </p:nvSpPr>
        <p:spPr>
          <a:xfrm>
            <a:off x="381001" y="4694880"/>
            <a:ext cx="605030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톱니바퀴 모양 클릭 후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메뉴 편집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클릭</a:t>
            </a:r>
            <a:endParaRPr lang="en-US" altLang="ko-KR" b="1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게시판이나 페이지 위젯을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 추가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추가해줍니다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F48A4-B358-4553-9F76-F8EA95602D64}"/>
              </a:ext>
            </a:extLst>
          </p:cNvPr>
          <p:cNvSpPr txBox="1"/>
          <p:nvPr/>
        </p:nvSpPr>
        <p:spPr>
          <a:xfrm>
            <a:off x="381001" y="8553626"/>
            <a:ext cx="6349993" cy="8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메뉴 편집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 추가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 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게시판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 후 게시판 이름 작성 후 추가만 하시면 게시판이 추가됩니다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BF80CD-DAF8-47B5-BEF7-A165B71AC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5" y="6069165"/>
            <a:ext cx="6016525" cy="23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A077-2A3E-449A-B245-68511D4EA1AD}"/>
              </a:ext>
            </a:extLst>
          </p:cNvPr>
          <p:cNvSpPr txBox="1"/>
          <p:nvPr/>
        </p:nvSpPr>
        <p:spPr>
          <a:xfrm>
            <a:off x="374825" y="4200802"/>
            <a:ext cx="6140794" cy="4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그 외 설정하고자 하는 게시판에 들어가셔서 </a:t>
            </a:r>
            <a:r>
              <a:rPr lang="en-US" altLang="ko-KR" sz="17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7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r>
              <a:rPr lang="en-US" altLang="ko-KR" sz="17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1700" b="1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버튼 클릭</a:t>
            </a:r>
            <a:endParaRPr lang="ko-KR" altLang="en-US" sz="17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F48A4-B358-4553-9F76-F8EA95602D64}"/>
              </a:ext>
            </a:extLst>
          </p:cNvPr>
          <p:cNvSpPr txBox="1"/>
          <p:nvPr/>
        </p:nvSpPr>
        <p:spPr>
          <a:xfrm>
            <a:off x="381001" y="8553626"/>
            <a:ext cx="6349993" cy="46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CEDF8A-5B9A-494C-ACB5-1E14222B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1970449"/>
            <a:ext cx="5947468" cy="2230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CFEB4-D1C1-4055-8723-CCAF6B32FE6E}"/>
              </a:ext>
            </a:extLst>
          </p:cNvPr>
          <p:cNvSpPr txBox="1"/>
          <p:nvPr/>
        </p:nvSpPr>
        <p:spPr>
          <a:xfrm>
            <a:off x="471488" y="8375617"/>
            <a:ext cx="60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BE6314-8FEA-4AF0-B593-34F94554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877802"/>
            <a:ext cx="5802312" cy="3675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6C17DD-E766-4C5B-9D6C-0C526077B9ED}"/>
              </a:ext>
            </a:extLst>
          </p:cNvPr>
          <p:cNvSpPr txBox="1"/>
          <p:nvPr/>
        </p:nvSpPr>
        <p:spPr>
          <a:xfrm>
            <a:off x="336205" y="8621569"/>
            <a:ext cx="6140794" cy="44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8532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5537195"/>
            <a:ext cx="5902671" cy="40640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제작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– [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디자인 설정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클릭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레이아웃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을 선택하고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레이아웃을 선택합니다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여러가지 옵션이 있으니 원한다면 몇 번 </a:t>
            </a:r>
            <a:r>
              <a:rPr lang="ko-KR" altLang="en-US" sz="2000" b="1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테스트하다보면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쉽게 파악할 수 있습니다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기능도 한 눈에 볼 수 있게 나와있으니 직접 이용해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보는 것이 </a:t>
            </a:r>
            <a:r>
              <a:rPr lang="ko-KR" altLang="en-US" sz="2000" b="1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좋을것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같습니다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A82155-3AC5-42B9-9A09-538B229E94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691" y="1857736"/>
            <a:ext cx="6004618" cy="36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사전 준비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XE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설치하기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사전 준비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195016"/>
            <a:ext cx="5913238" cy="34442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/*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*/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를 다운로드 받습니다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다운받은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Daemon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부팅 시 자동실행 되도록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Daemon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실행시킵니다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사이드 언어인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php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언어를 사용하기 위해 패키지를 다운로드 받습니다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디렉터리에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index.php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다운받고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아래의 내용을 입력한 뒤 저장합니다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index.php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파일에 실행 권한을 부여해줍니다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소제목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39623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–y httpd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httpd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httpd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–y php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gedit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/var/www/html/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index.php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&lt;?php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phpinfo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();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?&gt;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chmod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+x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index.php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2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A85549-7F61-4B3A-B1F7-EF46D73D1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8" y="1759203"/>
            <a:ext cx="5959822" cy="3707161"/>
          </a:xfrm>
          <a:prstGeom prst="rect">
            <a:avLst/>
          </a:prstGeom>
        </p:spPr>
      </p:pic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5537195"/>
            <a:ext cx="5902671" cy="40640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https://www.xpressengine.com/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에 접속합니다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– [Xpress Engine 1]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이동합니다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사진에 보이는 다운로드를 클릭하여 다운로드를 실행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다운로드를 완료했다면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WINSCP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프로그램을 이용하여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서버로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xe.zip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넘겨줍니다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ftp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프로그램을 사용해도 무관합니다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)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옮긴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다운받은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xe.zip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디렉터리로 옮긴 후 압축을 풀어줍니다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 mv xe.zip /var/www/html/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 unzip xe.zip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 </a:t>
            </a:r>
            <a:r>
              <a:rPr lang="en-US" altLang="ko-KR" sz="2000" b="1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chmod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777 </a:t>
            </a:r>
            <a:r>
              <a:rPr lang="en-US" altLang="ko-KR" sz="2000" b="1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/*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*/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-server package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다운로드 합니다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 Daemon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부팅 시 자동실행 되도록 설정한 뒤 실행 시켜줍니다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데이터베이스를 관리할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ID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생성하고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비밀번호를 설정합니다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통해 로그인이 되는지 확인합니다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소제목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–y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-server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/bin/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mysqladmin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–u root password ***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–u root –p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Enter password: ***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64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2997200"/>
            <a:ext cx="5913238" cy="22697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/*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*/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프로그램을 사용해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라는 데이터베이스를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생성합니다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( XE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사용할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의미이므로 상관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)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을 종료하고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인터넷을 열어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http://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접속하면 아래와 같은 설치 화면이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나옵니다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소제목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1816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–u root –p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Enter password: ***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&gt; CREATE DATABASE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xeDB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;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&gt; exit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D52446-2243-411A-AEF9-A1468C8D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79" y="5520944"/>
            <a:ext cx="5901779" cy="37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설치하기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85FF0B-9447-4641-A9E9-6FCA5503B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" y="1968500"/>
            <a:ext cx="5965105" cy="2262188"/>
          </a:xfrm>
        </p:spPr>
      </p:pic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4438736"/>
            <a:ext cx="5902671" cy="1098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한국어 선택 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다음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]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사용권 동의 체크박스 체크 후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80A9F708-B98F-4949-AA86-BF75D5B4390A}"/>
              </a:ext>
            </a:extLst>
          </p:cNvPr>
          <p:cNvSpPr txBox="1">
            <a:spLocks/>
          </p:cNvSpPr>
          <p:nvPr/>
        </p:nvSpPr>
        <p:spPr>
          <a:xfrm>
            <a:off x="466205" y="8243822"/>
            <a:ext cx="5902671" cy="1098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단계에서 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 후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329D58-A1FC-47A4-BD26-C84C0BA597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" y="5496370"/>
            <a:ext cx="596510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설치하기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4438736"/>
            <a:ext cx="5902671" cy="1098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적혀있는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칸에 맞는 정보를 입력 후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80A9F708-B98F-4949-AA86-BF75D5B4390A}"/>
              </a:ext>
            </a:extLst>
          </p:cNvPr>
          <p:cNvSpPr txBox="1">
            <a:spLocks/>
          </p:cNvSpPr>
          <p:nvPr/>
        </p:nvSpPr>
        <p:spPr>
          <a:xfrm>
            <a:off x="466205" y="8243822"/>
            <a:ext cx="5902671" cy="1098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한국 선택 후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페이지에서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관리자 정보를 입력하시면 완료입니다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FF061-9CFC-4F69-BB17-450889C2F4D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" y="1874801"/>
            <a:ext cx="5965104" cy="24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1C53FD-655C-4A0D-8C8A-5607787E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2" y="4946182"/>
            <a:ext cx="5947466" cy="30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2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소제목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만들기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66205" y="5096654"/>
            <a:ext cx="5902671" cy="7286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오른쪽 상단의 톱니바퀴 모양 아이콘을 클릭하여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페이지로 접속합니다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6F5834-6720-40D0-9BC7-64D71E4A69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690" y="1874801"/>
            <a:ext cx="6004619" cy="3078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A46C186-178B-4559-BCAE-18E32E08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1" y="5876150"/>
            <a:ext cx="6004619" cy="272570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4884AFA6-637A-42C5-B1B1-1620B65F4A08}"/>
              </a:ext>
            </a:extLst>
          </p:cNvPr>
          <p:cNvSpPr txBox="1">
            <a:spLocks/>
          </p:cNvSpPr>
          <p:nvPr/>
        </p:nvSpPr>
        <p:spPr>
          <a:xfrm>
            <a:off x="523354" y="8756226"/>
            <a:ext cx="5902671" cy="7286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Team1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클릭합니다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7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604</Words>
  <Application>Microsoft Office PowerPoint</Application>
  <PresentationFormat>A4 용지(210x297mm)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DX국민시대</vt:lpstr>
      <vt:lpstr>나눔스퀘어_ac Bold</vt:lpstr>
      <vt:lpstr>돋움</vt:lpstr>
      <vt:lpstr>맑은 고딕</vt:lpstr>
      <vt:lpstr>Arial</vt:lpstr>
      <vt:lpstr>Calibri</vt:lpstr>
      <vt:lpstr>Calibri Light</vt:lpstr>
      <vt:lpstr>Consolas</vt:lpstr>
      <vt:lpstr>Office 테마</vt:lpstr>
      <vt:lpstr>XE(Xpress Engine)</vt:lpstr>
      <vt:lpstr>PowerPoint 프레젠테이션</vt:lpstr>
      <vt:lpstr>사전 준비</vt:lpstr>
      <vt:lpstr>XE 설치하기</vt:lpstr>
      <vt:lpstr>PowerPoint 프레젠테이션</vt:lpstr>
      <vt:lpstr>PowerPoint 프레젠테이션</vt:lpstr>
      <vt:lpstr>XE 설치하기</vt:lpstr>
      <vt:lpstr>XE 설치하기</vt:lpstr>
      <vt:lpstr>게시판 만들기</vt:lpstr>
      <vt:lpstr>게시판 만들기</vt:lpstr>
      <vt:lpstr>게시판 만들기</vt:lpstr>
      <vt:lpstr>게시판 만들기</vt:lpstr>
      <vt:lpstr>게시판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52</cp:revision>
  <dcterms:created xsi:type="dcterms:W3CDTF">2020-10-07T11:57:36Z</dcterms:created>
  <dcterms:modified xsi:type="dcterms:W3CDTF">2020-11-16T07:26:22Z</dcterms:modified>
</cp:coreProperties>
</file>