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71" r:id="rId2"/>
    <p:sldId id="272" r:id="rId3"/>
    <p:sldId id="490" r:id="rId4"/>
    <p:sldId id="520" r:id="rId5"/>
    <p:sldId id="546" r:id="rId6"/>
    <p:sldId id="49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3" r:id="rId23"/>
    <p:sldId id="564" r:id="rId24"/>
    <p:sldId id="565" r:id="rId25"/>
    <p:sldId id="562" r:id="rId26"/>
    <p:sldId id="566" r:id="rId27"/>
    <p:sldId id="567" r:id="rId28"/>
    <p:sldId id="568" r:id="rId29"/>
    <p:sldId id="569" r:id="rId30"/>
    <p:sldId id="574" r:id="rId31"/>
    <p:sldId id="575" r:id="rId32"/>
    <p:sldId id="576" r:id="rId33"/>
    <p:sldId id="577" r:id="rId34"/>
    <p:sldId id="578" r:id="rId35"/>
    <p:sldId id="579" r:id="rId36"/>
    <p:sldId id="580" r:id="rId37"/>
    <p:sldId id="581" r:id="rId38"/>
    <p:sldId id="584" r:id="rId39"/>
    <p:sldId id="585" r:id="rId40"/>
    <p:sldId id="582" r:id="rId41"/>
    <p:sldId id="583" r:id="rId42"/>
    <p:sldId id="586" r:id="rId43"/>
    <p:sldId id="587" r:id="rId44"/>
    <p:sldId id="588" r:id="rId45"/>
    <p:sldId id="589" r:id="rId4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ee0" initials="e" lastIdx="1" clrIdx="0">
    <p:extLst>
      <p:ext uri="{19B8F6BF-5375-455C-9EA6-DF929625EA0E}">
        <p15:presenceInfo xmlns:p15="http://schemas.microsoft.com/office/powerpoint/2012/main" userId="ehee0" providerId="None"/>
      </p:ext>
    </p:extLst>
  </p:cmAuthor>
  <p:cmAuthor id="2" name="KITRI" initials="K" lastIdx="1" clrIdx="1">
    <p:extLst>
      <p:ext uri="{19B8F6BF-5375-455C-9EA6-DF929625EA0E}">
        <p15:presenceInfo xmlns:p15="http://schemas.microsoft.com/office/powerpoint/2012/main" userId="KI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E5F"/>
    <a:srgbClr val="B7D7D8"/>
    <a:srgbClr val="ED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43" autoAdjust="0"/>
    <p:restoredTop sz="86375" autoAdjust="0"/>
  </p:normalViewPr>
  <p:slideViewPr>
    <p:cSldViewPr snapToGrid="0">
      <p:cViewPr varScale="1">
        <p:scale>
          <a:sx n="75" d="100"/>
          <a:sy n="75" d="100"/>
        </p:scale>
        <p:origin x="112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37072-8A57-4D8F-8E5E-706A18DAD83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8E30-6D6C-44F2-A0D6-F7FABD7E3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C8E30-6D6C-44F2-A0D6-F7FABD7E334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7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0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8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2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B7D7D8"/>
          </a:fgClr>
          <a:bgClr>
            <a:srgbClr val="EDF7F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3EB0-527D-4C67-B9EE-33D40AF6BC98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3696-2A62-466A-924E-3A46F7603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xe1.xpressengine.com/downloa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sourceforge.net/projects/wnmp-env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sourceforge.net/projects/wnmp-env/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xe1.xpressengine.com/downloa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xe1.xpressengine.com/downloa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54000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-57143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19969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NginX</a:t>
            </a:r>
            <a: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서버 구축</a:t>
            </a:r>
            <a:br>
              <a:rPr lang="en-US" altLang="ko-KR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( LEMP + XE)</a:t>
            </a:r>
            <a:endParaRPr lang="ko-KR" altLang="en-US" sz="32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8" name="부제목 37">
            <a:extLst>
              <a:ext uri="{FF2B5EF4-FFF2-40B4-BE49-F238E27FC236}">
                <a16:creationId xmlns:a16="http://schemas.microsoft.com/office/drawing/2014/main" id="{F900AFB5-8FB4-429A-A1A5-D8BC883E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568" y="4009144"/>
            <a:ext cx="4841870" cy="842224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LEMP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환경과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서버 구축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8005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4.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58A4066B-9770-4506-AFC4-56118C78F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파일을 옮긴 뒤 </a:t>
            </a:r>
            <a:r>
              <a:rPr lang="en-US" altLang="ko-KR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xe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로 접속한다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.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EA17C314-52B3-4FF1-82FF-8D534BEA6B6B}"/>
              </a:ext>
            </a:extLst>
          </p:cNvPr>
          <p:cNvSpPr txBox="1">
            <a:spLocks/>
          </p:cNvSpPr>
          <p:nvPr/>
        </p:nvSpPr>
        <p:spPr>
          <a:xfrm>
            <a:off x="492672" y="2435276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주소창에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127.0.0.1/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입력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A65E43-2308-47E1-8C52-20D93D86B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2" y="2904773"/>
            <a:ext cx="5793828" cy="4410427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8825037-E24F-4455-9D2D-412E7EB006CE}"/>
              </a:ext>
            </a:extLst>
          </p:cNvPr>
          <p:cNvSpPr txBox="1">
            <a:spLocks/>
          </p:cNvSpPr>
          <p:nvPr/>
        </p:nvSpPr>
        <p:spPr>
          <a:xfrm>
            <a:off x="472381" y="7361864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접속 완료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한국어로 설치를 진행한다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.</a:t>
            </a:r>
          </a:p>
          <a:p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※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만약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XE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진입 시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페이지표시가 안될 경우</a:t>
            </a:r>
            <a:endParaRPr lang="en-US" altLang="ko-KR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Php-xml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을 추가로 설치해줘야 한다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.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5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999C5-A276-481C-9384-4C88A6440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2" y="1886830"/>
            <a:ext cx="5716466" cy="29739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91F574-56AD-4F93-BB4D-B96DEE44F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7" y="4952344"/>
            <a:ext cx="5716466" cy="3781172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FE85EDD-736E-4728-8C16-DAB2AFCCF77F}"/>
              </a:ext>
            </a:extLst>
          </p:cNvPr>
          <p:cNvSpPr txBox="1">
            <a:spLocks/>
          </p:cNvSpPr>
          <p:nvPr/>
        </p:nvSpPr>
        <p:spPr>
          <a:xfrm>
            <a:off x="527257" y="8640969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Permission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오류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 file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디렉터리에 권한 부여필요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9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17373D5E-5DE1-48CD-9F28-11D3592B0F06}"/>
              </a:ext>
            </a:extLst>
          </p:cNvPr>
          <p:cNvSpPr txBox="1">
            <a:spLocks/>
          </p:cNvSpPr>
          <p:nvPr/>
        </p:nvSpPr>
        <p:spPr>
          <a:xfrm>
            <a:off x="378419" y="1782526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mkdir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/share/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/html/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/files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3D9B1709-4177-4979-8BC0-EF5BCDDAB667}"/>
              </a:ext>
            </a:extLst>
          </p:cNvPr>
          <p:cNvSpPr txBox="1">
            <a:spLocks/>
          </p:cNvSpPr>
          <p:nvPr/>
        </p:nvSpPr>
        <p:spPr>
          <a:xfrm>
            <a:off x="378419" y="2163526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chmod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707 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/share/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/html/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/files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75591C-CF61-4C27-9FB0-26437449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69" y="2544526"/>
            <a:ext cx="5900538" cy="4104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4FAC7D3-7751-48EB-8CF2-F01D07C27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0" y="3081330"/>
            <a:ext cx="6120000" cy="362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8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49BB18-A5D7-404C-95AF-75F28D2D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3" y="1656570"/>
            <a:ext cx="6120000" cy="35176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108680-9D1D-4007-93BE-709FEF3FB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3" y="5510463"/>
            <a:ext cx="6120000" cy="38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3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FEF9C-898B-4615-B97D-0E2279CA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0" y="1685215"/>
            <a:ext cx="6120000" cy="42718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00AD0B-AB20-4FA0-8AFD-CF14DDF30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3" y="6360777"/>
            <a:ext cx="6120000" cy="30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en-US" altLang="ko-KR" sz="305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29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NginX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6B4BAD8-9E69-4808-9848-4D897CDAC9F2}"/>
              </a:ext>
            </a:extLst>
          </p:cNvPr>
          <p:cNvSpPr txBox="1">
            <a:spLocks/>
          </p:cNvSpPr>
          <p:nvPr/>
        </p:nvSpPr>
        <p:spPr>
          <a:xfrm>
            <a:off x="542503" y="1959108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웹서버 구동을 위해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설치해준다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CE1194D-394F-4FFB-9054-BC4540AC8271}"/>
              </a:ext>
            </a:extLst>
          </p:cNvPr>
          <p:cNvSpPr txBox="1">
            <a:spLocks/>
          </p:cNvSpPr>
          <p:nvPr/>
        </p:nvSpPr>
        <p:spPr>
          <a:xfrm>
            <a:off x="518072" y="2326294"/>
            <a:ext cx="5820154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apt install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5860AA6-CB1C-4694-8420-C8B3A0139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6" y="2960760"/>
            <a:ext cx="5778500" cy="46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NginX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272101-B63D-4520-8C5B-60AA10842A2C}"/>
              </a:ext>
            </a:extLst>
          </p:cNvPr>
          <p:cNvSpPr txBox="1">
            <a:spLocks/>
          </p:cNvSpPr>
          <p:nvPr/>
        </p:nvSpPr>
        <p:spPr>
          <a:xfrm>
            <a:off x="379928" y="1813882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구동 및 자동실행 등록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720AFE4E-1A7A-4234-97CD-222E9D43F9D7}"/>
              </a:ext>
            </a:extLst>
          </p:cNvPr>
          <p:cNvSpPr txBox="1">
            <a:spLocks/>
          </p:cNvSpPr>
          <p:nvPr/>
        </p:nvSpPr>
        <p:spPr>
          <a:xfrm>
            <a:off x="460921" y="2166121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start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258461F-804F-4280-8C00-9DC364F224B5}"/>
              </a:ext>
            </a:extLst>
          </p:cNvPr>
          <p:cNvSpPr txBox="1">
            <a:spLocks/>
          </p:cNvSpPr>
          <p:nvPr/>
        </p:nvSpPr>
        <p:spPr>
          <a:xfrm>
            <a:off x="460921" y="2656823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enable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E8D56A-48CC-4C8A-9ED5-D4194816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8" y="3279910"/>
            <a:ext cx="6108700" cy="45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PHP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E827E-179E-4AD2-ADF1-6816BC616E97}"/>
              </a:ext>
            </a:extLst>
          </p:cNvPr>
          <p:cNvSpPr txBox="1">
            <a:spLocks/>
          </p:cNvSpPr>
          <p:nvPr/>
        </p:nvSpPr>
        <p:spPr>
          <a:xfrm>
            <a:off x="426691" y="1867564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도구들 설치  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16DA26B-0A7A-42C8-826B-0C351F19E3F9}"/>
              </a:ext>
            </a:extLst>
          </p:cNvPr>
          <p:cNvSpPr txBox="1">
            <a:spLocks/>
          </p:cNvSpPr>
          <p:nvPr/>
        </p:nvSpPr>
        <p:spPr>
          <a:xfrm>
            <a:off x="472381" y="2202148"/>
            <a:ext cx="6004619" cy="5486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apt-get install php7.2-bz2 php7.2-zip php7.2-json php7.2-readline</a:t>
            </a:r>
            <a:endParaRPr lang="ko-KR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384BD6-B500-4D4F-B89E-0FA72FD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" y="3021801"/>
            <a:ext cx="6004619" cy="47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1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MariaDB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D4D9A9-11AB-457F-9A4A-C7A7DB55B246}"/>
              </a:ext>
            </a:extLst>
          </p:cNvPr>
          <p:cNvSpPr txBox="1">
            <a:spLocks/>
          </p:cNvSpPr>
          <p:nvPr/>
        </p:nvSpPr>
        <p:spPr>
          <a:xfrm>
            <a:off x="413990" y="191328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 도구 설치 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BDB51FE8-9686-4FDB-A0ED-4A37FF97FE14}"/>
              </a:ext>
            </a:extLst>
          </p:cNvPr>
          <p:cNvSpPr txBox="1">
            <a:spLocks/>
          </p:cNvSpPr>
          <p:nvPr/>
        </p:nvSpPr>
        <p:spPr>
          <a:xfrm>
            <a:off x="472380" y="2271724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apt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install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-server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endParaRPr lang="ko-KR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752562-9088-4DAE-A153-299BD066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0" y="2854873"/>
            <a:ext cx="5913238" cy="4515322"/>
          </a:xfrm>
          <a:prstGeom prst="rect">
            <a:avLst/>
          </a:prstGeom>
        </p:spPr>
      </p:pic>
      <p:sp>
        <p:nvSpPr>
          <p:cNvPr id="17" name="부제목 2">
            <a:extLst>
              <a:ext uri="{FF2B5EF4-FFF2-40B4-BE49-F238E27FC236}">
                <a16:creationId xmlns:a16="http://schemas.microsoft.com/office/drawing/2014/main" id="{E97D047E-09C3-47B2-A7C4-9C4153D41A2A}"/>
              </a:ext>
            </a:extLst>
          </p:cNvPr>
          <p:cNvSpPr txBox="1">
            <a:spLocks/>
          </p:cNvSpPr>
          <p:nvPr/>
        </p:nvSpPr>
        <p:spPr>
          <a:xfrm>
            <a:off x="472380" y="7704263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Mariadb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재구동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7C683864-D489-4DA1-9387-2F9065382279}"/>
              </a:ext>
            </a:extLst>
          </p:cNvPr>
          <p:cNvSpPr txBox="1">
            <a:spLocks/>
          </p:cNvSpPr>
          <p:nvPr/>
        </p:nvSpPr>
        <p:spPr>
          <a:xfrm>
            <a:off x="489872" y="8124376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restart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mariadb</a:t>
            </a:r>
            <a:endParaRPr lang="ko-KR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1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2DB40D-D024-43AA-9F8F-F8B80E87B0C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C22B3298-BA6E-4B4B-9471-089AD999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464" y="3726865"/>
            <a:ext cx="5485072" cy="52705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  <a:cs typeface="Tahoma" panose="020B0604030504040204" pitchFamily="34" charset="0"/>
              </a:rPr>
              <a:t>개요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ahoma" panose="020B0604030504040204" pitchFamily="34" charset="0"/>
            </a:endParaRP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  <a:cs typeface="Tahoma" panose="020B0604030504040204" pitchFamily="34" charset="0"/>
            </a:endParaRPr>
          </a:p>
          <a:p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</a:t>
            </a: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</a:p>
          <a:p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C9497-C751-49D4-9613-0F131DD31C3B}"/>
              </a:ext>
            </a:extLst>
          </p:cNvPr>
          <p:cNvGrpSpPr/>
          <p:nvPr/>
        </p:nvGrpSpPr>
        <p:grpSpPr>
          <a:xfrm>
            <a:off x="254003" y="241297"/>
            <a:ext cx="2880000" cy="2880000"/>
            <a:chOff x="1256523" y="234901"/>
            <a:chExt cx="2880000" cy="2880000"/>
          </a:xfrm>
        </p:grpSpPr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7D435771-E4CD-4066-A538-704A12BF0D5E}"/>
                </a:ext>
              </a:extLst>
            </p:cNvPr>
            <p:cNvSpPr/>
            <p:nvPr/>
          </p:nvSpPr>
          <p:spPr>
            <a:xfrm rot="16200000">
              <a:off x="1256523" y="234901"/>
              <a:ext cx="2880000" cy="2880000"/>
            </a:xfrm>
            <a:prstGeom prst="teardrop">
              <a:avLst/>
            </a:prstGeom>
            <a:solidFill>
              <a:srgbClr val="204E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8D5980-5461-46B5-A7AA-DA930ED5FAC1}"/>
                </a:ext>
              </a:extLst>
            </p:cNvPr>
            <p:cNvSpPr txBox="1"/>
            <p:nvPr/>
          </p:nvSpPr>
          <p:spPr>
            <a:xfrm>
              <a:off x="1505107" y="1290180"/>
              <a:ext cx="23828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DX국민시대" panose="02020600000000000000" pitchFamily="18" charset="-127"/>
                  <a:ea typeface="DX국민시대" panose="02020600000000000000" pitchFamily="18" charset="-127"/>
                </a:rPr>
                <a:t>INDEX</a:t>
              </a:r>
              <a:endParaRPr lang="ko-KR" altLang="en-US" sz="44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6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4.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NginX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549F8-D75F-43DC-9A56-19DDB9943DAB}"/>
              </a:ext>
            </a:extLst>
          </p:cNvPr>
          <p:cNvSpPr txBox="1">
            <a:spLocks/>
          </p:cNvSpPr>
          <p:nvPr/>
        </p:nvSpPr>
        <p:spPr>
          <a:xfrm>
            <a:off x="413990" y="191328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etc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/sites-available/default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수정해주기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0C89C5B-940B-4FBD-807C-D12198C9B228}"/>
              </a:ext>
            </a:extLst>
          </p:cNvPr>
          <p:cNvSpPr txBox="1">
            <a:spLocks/>
          </p:cNvSpPr>
          <p:nvPr/>
        </p:nvSpPr>
        <p:spPr>
          <a:xfrm>
            <a:off x="472380" y="2271724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cd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/sites-available</a:t>
            </a: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774D8FFB-8872-40FC-BA30-F6990F5C4C2D}"/>
              </a:ext>
            </a:extLst>
          </p:cNvPr>
          <p:cNvSpPr txBox="1">
            <a:spLocks/>
          </p:cNvSpPr>
          <p:nvPr/>
        </p:nvSpPr>
        <p:spPr>
          <a:xfrm>
            <a:off x="460921" y="2939778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vim default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A9D112-8539-4C22-BB9F-06A59EBD9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3607832"/>
            <a:ext cx="5913238" cy="4562593"/>
          </a:xfrm>
          <a:prstGeom prst="rect">
            <a:avLst/>
          </a:prstGeom>
        </p:spPr>
      </p:pic>
      <p:sp>
        <p:nvSpPr>
          <p:cNvPr id="25" name="부제목 2">
            <a:extLst>
              <a:ext uri="{FF2B5EF4-FFF2-40B4-BE49-F238E27FC236}">
                <a16:creationId xmlns:a16="http://schemas.microsoft.com/office/drawing/2014/main" id="{DD12199E-3B5C-4921-B298-90EC8DC54191}"/>
              </a:ext>
            </a:extLst>
          </p:cNvPr>
          <p:cNvSpPr txBox="1">
            <a:spLocks/>
          </p:cNvSpPr>
          <p:nvPr/>
        </p:nvSpPr>
        <p:spPr>
          <a:xfrm>
            <a:off x="306041" y="8303541"/>
            <a:ext cx="6222998" cy="9681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Location ~ \.php$ {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부분에서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fastcgi_pass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unix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찾아가서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버전을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맞추어준다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여기서는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7.2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1B9582-83B8-4581-ACFF-E05F804C0BAF}"/>
              </a:ext>
            </a:extLst>
          </p:cNvPr>
          <p:cNvSpPr/>
          <p:nvPr/>
        </p:nvSpPr>
        <p:spPr>
          <a:xfrm>
            <a:off x="962526" y="5314189"/>
            <a:ext cx="4704347" cy="14601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4.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NginX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서버 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DFEBA5-630F-400E-A2A9-E9F64B20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09126"/>
            <a:ext cx="6004619" cy="4609475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972DC5F3-8B24-42B8-A6A7-61A55C0435B1}"/>
              </a:ext>
            </a:extLst>
          </p:cNvPr>
          <p:cNvSpPr txBox="1">
            <a:spLocks/>
          </p:cNvSpPr>
          <p:nvPr/>
        </p:nvSpPr>
        <p:spPr>
          <a:xfrm>
            <a:off x="254002" y="7112001"/>
            <a:ext cx="6120157" cy="10458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 찾아가서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index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index.php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index.html index.htm index.nginx-debian.html;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수정해준다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701BEA-CBD0-4615-8EB8-00B73906AAE3}"/>
              </a:ext>
            </a:extLst>
          </p:cNvPr>
          <p:cNvSpPr/>
          <p:nvPr/>
        </p:nvSpPr>
        <p:spPr>
          <a:xfrm>
            <a:off x="914399" y="3391488"/>
            <a:ext cx="4704347" cy="208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1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5.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NginX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재구동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및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PHP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파일 테스트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139F21-BE13-4E80-AC5B-23AED86D7971}"/>
              </a:ext>
            </a:extLst>
          </p:cNvPr>
          <p:cNvSpPr txBox="1">
            <a:spLocks/>
          </p:cNvSpPr>
          <p:nvPr/>
        </p:nvSpPr>
        <p:spPr>
          <a:xfrm>
            <a:off x="413990" y="1805395"/>
            <a:ext cx="5913238" cy="7955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재구동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해주고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/var/www/html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들어가서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phpinfo.php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7B264E31-60AA-44CB-A8EE-A6A34F8530C2}"/>
              </a:ext>
            </a:extLst>
          </p:cNvPr>
          <p:cNvSpPr txBox="1">
            <a:spLocks/>
          </p:cNvSpPr>
          <p:nvPr/>
        </p:nvSpPr>
        <p:spPr>
          <a:xfrm>
            <a:off x="413990" y="2673448"/>
            <a:ext cx="5913238" cy="4323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restart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1546F237-67B1-4E25-948E-E2F3FF8FF893}"/>
              </a:ext>
            </a:extLst>
          </p:cNvPr>
          <p:cNvSpPr txBox="1">
            <a:spLocks/>
          </p:cNvSpPr>
          <p:nvPr/>
        </p:nvSpPr>
        <p:spPr>
          <a:xfrm>
            <a:off x="413990" y="3158503"/>
            <a:ext cx="5913238" cy="4323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cd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/var/www/html</a:t>
            </a: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887D8462-9EB0-493C-BCB0-7CD2CE334F2B}"/>
              </a:ext>
            </a:extLst>
          </p:cNvPr>
          <p:cNvSpPr txBox="1">
            <a:spLocks/>
          </p:cNvSpPr>
          <p:nvPr/>
        </p:nvSpPr>
        <p:spPr>
          <a:xfrm>
            <a:off x="413990" y="3643250"/>
            <a:ext cx="5913238" cy="4323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vim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phpinfo.php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96402F0-FD5C-40C7-BCE7-1FB944AA8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4309444"/>
            <a:ext cx="5913236" cy="3707871"/>
          </a:xfrm>
          <a:prstGeom prst="rect">
            <a:avLst/>
          </a:prstGeom>
        </p:spPr>
      </p:pic>
      <p:sp>
        <p:nvSpPr>
          <p:cNvPr id="27" name="부제목 2">
            <a:extLst>
              <a:ext uri="{FF2B5EF4-FFF2-40B4-BE49-F238E27FC236}">
                <a16:creationId xmlns:a16="http://schemas.microsoft.com/office/drawing/2014/main" id="{E3FCAB86-87FC-4617-B347-8A62FF6F0765}"/>
              </a:ext>
            </a:extLst>
          </p:cNvPr>
          <p:cNvSpPr txBox="1">
            <a:spLocks/>
          </p:cNvSpPr>
          <p:nvPr/>
        </p:nvSpPr>
        <p:spPr>
          <a:xfrm>
            <a:off x="451770" y="8201677"/>
            <a:ext cx="5913238" cy="795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내용은 다음과 같이 작성한다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493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6.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Phpinfo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구동 확인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5F875-D4AB-4A16-9DF7-591A3DC953C7}"/>
              </a:ext>
            </a:extLst>
          </p:cNvPr>
          <p:cNvSpPr txBox="1">
            <a:spLocks/>
          </p:cNvSpPr>
          <p:nvPr/>
        </p:nvSpPr>
        <p:spPr>
          <a:xfrm>
            <a:off x="413990" y="1913286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Localhost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phpinfo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45929-C940-41F6-87F9-AC89A22AD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1" y="2387600"/>
            <a:ext cx="5901778" cy="55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7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7.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기본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DB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BEAAB9-E071-4665-8704-59CBD8772CBC}"/>
              </a:ext>
            </a:extLst>
          </p:cNvPr>
          <p:cNvSpPr txBox="1">
            <a:spLocks/>
          </p:cNvSpPr>
          <p:nvPr/>
        </p:nvSpPr>
        <p:spPr>
          <a:xfrm>
            <a:off x="413990" y="1887886"/>
            <a:ext cx="5809010" cy="489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 및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계정 설정해주기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1560E716-9190-4452-86FE-AC0CFF0926B0}"/>
              </a:ext>
            </a:extLst>
          </p:cNvPr>
          <p:cNvSpPr txBox="1">
            <a:spLocks/>
          </p:cNvSpPr>
          <p:nvPr/>
        </p:nvSpPr>
        <p:spPr>
          <a:xfrm>
            <a:off x="413990" y="2352108"/>
            <a:ext cx="5913238" cy="4882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mysql_secure_installation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3BE822-1120-4A97-8C09-6EA192A8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2959203"/>
            <a:ext cx="5913236" cy="30097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2575C-602B-4D68-B0DC-47048FA0C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0" y="6087818"/>
            <a:ext cx="5913236" cy="33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0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7.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기본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DB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4B01E-CB83-4668-BF33-B6A1217D6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6" y="1828799"/>
            <a:ext cx="6005323" cy="37040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555A10-11F4-409F-A265-EC13F59F0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6" y="5532835"/>
            <a:ext cx="6005323" cy="40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8.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NginX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와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연동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9E5016-D951-4FF5-9232-572362914D4B}"/>
              </a:ext>
            </a:extLst>
          </p:cNvPr>
          <p:cNvSpPr txBox="1">
            <a:spLocks/>
          </p:cNvSpPr>
          <p:nvPr/>
        </p:nvSpPr>
        <p:spPr>
          <a:xfrm>
            <a:off x="325091" y="1802821"/>
            <a:ext cx="6049068" cy="602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/>
            </a:lvl9pPr>
          </a:lstStyle>
          <a:p>
            <a:r>
              <a:rPr lang="en-US" altLang="ko-KR" sz="2000" dirty="0">
                <a:hlinkClick r:id="rId2"/>
              </a:rPr>
              <a:t>1)https://xe1.xpressengine.com/download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접속하여 </a:t>
            </a:r>
            <a:r>
              <a:rPr lang="en-US" altLang="ko-KR" sz="2000" dirty="0"/>
              <a:t>XE Core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설치한다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FC1372-0BF6-4A14-B3B7-74F004C21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2" y="2614144"/>
            <a:ext cx="5685973" cy="3044287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A023AADA-7916-4911-95EF-B6FADE70D3BB}"/>
              </a:ext>
            </a:extLst>
          </p:cNvPr>
          <p:cNvSpPr txBox="1">
            <a:spLocks/>
          </p:cNvSpPr>
          <p:nvPr/>
        </p:nvSpPr>
        <p:spPr>
          <a:xfrm>
            <a:off x="410862" y="6005047"/>
            <a:ext cx="5685973" cy="5061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XE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폴더를 설치한다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54CBAD-B171-4689-BB44-49B1D8240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2" y="6511222"/>
            <a:ext cx="5809009" cy="29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8.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NginX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와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연동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F0276F1-7072-4E6C-B88B-904848EA4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003" y="1968500"/>
            <a:ext cx="6318189" cy="507997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/var/www/html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 경로로 </a:t>
            </a:r>
            <a:r>
              <a:rPr lang="en-US" altLang="ko-KR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xe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폴더를 옮긴다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.</a:t>
            </a:r>
          </a:p>
          <a:p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4C84CB2C-3875-4241-92D0-FD67D0C7C098}"/>
              </a:ext>
            </a:extLst>
          </p:cNvPr>
          <p:cNvSpPr txBox="1">
            <a:spLocks/>
          </p:cNvSpPr>
          <p:nvPr/>
        </p:nvSpPr>
        <p:spPr>
          <a:xfrm>
            <a:off x="351733" y="2708516"/>
            <a:ext cx="6131615" cy="5079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mv /home/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mkp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바탕화면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/var/www/html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55CA96-56BF-4D6F-8763-659C5E9D9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3" y="3442686"/>
            <a:ext cx="6131615" cy="36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1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9.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접속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922E47CA-B4C7-4432-AC26-73B4CCCE0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2" y="1968500"/>
            <a:ext cx="5913236" cy="354967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Nginx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를 통해서 </a:t>
            </a:r>
            <a:r>
              <a:rPr lang="en-US" altLang="ko-KR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xe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로 접속한다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.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087B194E-5E6C-4A1D-873D-7A9E3F246F25}"/>
              </a:ext>
            </a:extLst>
          </p:cNvPr>
          <p:cNvSpPr txBox="1">
            <a:spLocks/>
          </p:cNvSpPr>
          <p:nvPr/>
        </p:nvSpPr>
        <p:spPr>
          <a:xfrm>
            <a:off x="492672" y="2435276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주소창에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localhost/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입력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84F39-23C0-41AA-8E6E-0974DE7E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2" y="2904773"/>
            <a:ext cx="5793828" cy="5528430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37A9219-5B5E-4D4B-93DC-5FE63CA8BA95}"/>
              </a:ext>
            </a:extLst>
          </p:cNvPr>
          <p:cNvSpPr txBox="1">
            <a:spLocks/>
          </p:cNvSpPr>
          <p:nvPr/>
        </p:nvSpPr>
        <p:spPr>
          <a:xfrm>
            <a:off x="492672" y="882510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접속 완료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한국어로 설치를 진행한다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.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71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10.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BB1A6C-C84C-4E2C-9F96-B244AF62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1" y="1748775"/>
            <a:ext cx="5217219" cy="34051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3EF7AF-6C3A-4C75-855F-B8C7CD629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1" y="5198373"/>
            <a:ext cx="5356919" cy="3781172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D3D0479-6A48-4907-B079-D89A82A53AB5}"/>
              </a:ext>
            </a:extLst>
          </p:cNvPr>
          <p:cNvSpPr txBox="1">
            <a:spLocks/>
          </p:cNvSpPr>
          <p:nvPr/>
        </p:nvSpPr>
        <p:spPr>
          <a:xfrm>
            <a:off x="492672" y="882510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Permission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오류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 file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디렉터리에 권한부여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LEMP </a:t>
            </a:r>
            <a:r>
              <a:rPr lang="ko-KR" altLang="en-US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스택</a:t>
            </a:r>
            <a:endParaRPr lang="en-US" altLang="ko-KR" sz="305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827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10.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524C1CB7-395F-44B1-9DD6-2B0F4B76BB8A}"/>
              </a:ext>
            </a:extLst>
          </p:cNvPr>
          <p:cNvSpPr txBox="1">
            <a:spLocks/>
          </p:cNvSpPr>
          <p:nvPr/>
        </p:nvSpPr>
        <p:spPr>
          <a:xfrm>
            <a:off x="426691" y="1780815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mkdir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/var/www/html/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/files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D722FD63-7735-49BE-B2BF-BDA3FAD5B288}"/>
              </a:ext>
            </a:extLst>
          </p:cNvPr>
          <p:cNvSpPr txBox="1">
            <a:spLocks/>
          </p:cNvSpPr>
          <p:nvPr/>
        </p:nvSpPr>
        <p:spPr>
          <a:xfrm>
            <a:off x="426691" y="2175545"/>
            <a:ext cx="5913238" cy="3510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chmod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707 /var/www/html/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/files</a:t>
            </a:r>
          </a:p>
          <a:p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71A9BF5-5A48-4FE9-976C-B6F750715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74" y="2655751"/>
            <a:ext cx="5909955" cy="33239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73FDCF-B943-47BB-AADE-FA1D6423F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" y="5480070"/>
            <a:ext cx="5909956" cy="36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5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10.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4437D5-35BC-47E9-BBAC-AE8D3BDC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1905488"/>
            <a:ext cx="6002437" cy="36464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2DA3B4-D39D-4D00-BB90-F284CD25C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5630663"/>
            <a:ext cx="6002437" cy="35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24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10.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F0E56-FED3-4CC6-B45D-73B269328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0" y="1910081"/>
            <a:ext cx="5813025" cy="40575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ED03AD-9B39-4F72-B22C-99411D96A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0" y="5688907"/>
            <a:ext cx="5813025" cy="34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10.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Ⅲ. Ubuntu 18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51F6D5-8DAC-47AC-9429-4C80A35D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1930402"/>
            <a:ext cx="6002437" cy="46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84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 fontScale="90000"/>
          </a:bodyPr>
          <a:lstStyle/>
          <a:p>
            <a:b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32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b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</a:br>
            <a:endParaRPr lang="en-US" altLang="ko-KR" sz="305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992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WNMP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A4E6F-0BFB-491E-87A5-B2F94D361F48}"/>
              </a:ext>
            </a:extLst>
          </p:cNvPr>
          <p:cNvSpPr txBox="1"/>
          <p:nvPr/>
        </p:nvSpPr>
        <p:spPr>
          <a:xfrm>
            <a:off x="2103090" y="2399990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WNMP </a:t>
            </a:r>
            <a:r>
              <a:rPr lang="ko-KR" altLang="en-US"/>
              <a:t>다운로드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  <a:hlinkClick r:id="rId2"/>
              </a:rPr>
              <a:t>클릭</a:t>
            </a:r>
            <a:endParaRPr lang="ko-KR" altLang="en-US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7F710782-BD17-4D40-9CD7-81A52BDDA87C}"/>
              </a:ext>
            </a:extLst>
          </p:cNvPr>
          <p:cNvSpPr txBox="1">
            <a:spLocks/>
          </p:cNvSpPr>
          <p:nvPr/>
        </p:nvSpPr>
        <p:spPr>
          <a:xfrm>
            <a:off x="489872" y="196055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WNMP = Windows</a:t>
            </a:r>
            <a:r>
              <a:rPr lang="ko-KR" altLang="en-US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환경에 </a:t>
            </a:r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Nginx + MariaDB + PHP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8CE81715-F122-4BF2-826E-D44242E21794}"/>
              </a:ext>
            </a:extLst>
          </p:cNvPr>
          <p:cNvSpPr txBox="1">
            <a:spLocks/>
          </p:cNvSpPr>
          <p:nvPr/>
        </p:nvSpPr>
        <p:spPr>
          <a:xfrm>
            <a:off x="472383" y="313824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※</a:t>
            </a:r>
            <a:r>
              <a:rPr lang="ko-KR" altLang="en-US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 설치 시 설정 변경 없이 설치 진행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C9CC3A6-7AFC-463E-BA92-A9B9F01D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2" y="4705823"/>
            <a:ext cx="5858976" cy="28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8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1. WNMP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설치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A4E6F-0BFB-491E-87A5-B2F94D361F48}"/>
              </a:ext>
            </a:extLst>
          </p:cNvPr>
          <p:cNvSpPr txBox="1"/>
          <p:nvPr/>
        </p:nvSpPr>
        <p:spPr>
          <a:xfrm>
            <a:off x="489871" y="2398705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WNMP </a:t>
            </a:r>
            <a:r>
              <a:rPr lang="ko-KR" altLang="en-US"/>
              <a:t>다운로드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  <a:hlinkClick r:id="rId2"/>
              </a:rPr>
              <a:t>클릭</a:t>
            </a:r>
            <a:endParaRPr lang="ko-KR" altLang="en-US"/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7F710782-BD17-4D40-9CD7-81A52BDDA87C}"/>
              </a:ext>
            </a:extLst>
          </p:cNvPr>
          <p:cNvSpPr txBox="1">
            <a:spLocks/>
          </p:cNvSpPr>
          <p:nvPr/>
        </p:nvSpPr>
        <p:spPr>
          <a:xfrm>
            <a:off x="489872" y="196055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WNMP = Windows</a:t>
            </a:r>
            <a:r>
              <a:rPr lang="ko-KR" altLang="en-US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환경에 </a:t>
            </a:r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Nginx + MariaDB + PHP 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8CE81715-F122-4BF2-826E-D44242E21794}"/>
              </a:ext>
            </a:extLst>
          </p:cNvPr>
          <p:cNvSpPr txBox="1">
            <a:spLocks/>
          </p:cNvSpPr>
          <p:nvPr/>
        </p:nvSpPr>
        <p:spPr>
          <a:xfrm>
            <a:off x="472383" y="327794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※</a:t>
            </a:r>
            <a:r>
              <a:rPr lang="ko-KR" altLang="en-US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 설치 시 설정 변경 없이 설치 진행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C9CC3A6-7AFC-463E-BA92-A9B9F01D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2" y="4743923"/>
            <a:ext cx="5858976" cy="3307877"/>
          </a:xfrm>
          <a:prstGeom prst="rect">
            <a:avLst/>
          </a:prstGeom>
        </p:spPr>
      </p:pic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41962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- </a:t>
            </a:r>
            <a:r>
              <a:rPr lang="ko-KR" altLang="en-US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설치 후 실행 화면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17349169-C79C-4239-9743-716077DB6483}"/>
              </a:ext>
            </a:extLst>
          </p:cNvPr>
          <p:cNvSpPr txBox="1">
            <a:spLocks/>
          </p:cNvSpPr>
          <p:nvPr/>
        </p:nvSpPr>
        <p:spPr>
          <a:xfrm>
            <a:off x="489872" y="8287696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※ </a:t>
            </a:r>
            <a:r>
              <a:rPr lang="ko-KR" altLang="en-US" sz="20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초기 </a:t>
            </a:r>
            <a:r>
              <a:rPr lang="en-US" altLang="ko-KR" sz="20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DB </a:t>
            </a:r>
            <a:r>
              <a:rPr lang="ko-KR" altLang="en-US" sz="20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패스워드</a:t>
            </a:r>
            <a:endParaRPr lang="ko-KR" altLang="en-US" sz="2000" b="1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2A5A21EC-2430-411E-AE60-41C5017ED843}"/>
              </a:ext>
            </a:extLst>
          </p:cNvPr>
          <p:cNvSpPr txBox="1">
            <a:spLocks/>
          </p:cNvSpPr>
          <p:nvPr/>
        </p:nvSpPr>
        <p:spPr>
          <a:xfrm>
            <a:off x="781972" y="8624875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DB ID : root</a:t>
            </a:r>
            <a:endParaRPr lang="ko-KR" altLang="en-US" sz="1800" b="1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171FFF9D-ACB9-4516-A86B-BB13E5683C02}"/>
              </a:ext>
            </a:extLst>
          </p:cNvPr>
          <p:cNvSpPr txBox="1">
            <a:spLocks/>
          </p:cNvSpPr>
          <p:nvPr/>
        </p:nvSpPr>
        <p:spPr>
          <a:xfrm>
            <a:off x="781972" y="8929446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DB PW :password</a:t>
            </a:r>
            <a:endParaRPr lang="ko-KR" altLang="en-US" sz="1800" b="1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3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2. WNMP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시작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19610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WNMP </a:t>
            </a:r>
            <a:r>
              <a:rPr lang="ko-KR" altLang="en-US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시작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A62AA-410A-43D8-9FC8-A139295C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1" y="2406772"/>
            <a:ext cx="5901778" cy="2861468"/>
          </a:xfrm>
          <a:prstGeom prst="rect">
            <a:avLst/>
          </a:prstGeom>
        </p:spPr>
      </p:pic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20DA8D8C-2617-4146-8838-EBD607215174}"/>
              </a:ext>
            </a:extLst>
          </p:cNvPr>
          <p:cNvSpPr txBox="1">
            <a:spLocks/>
          </p:cNvSpPr>
          <p:nvPr/>
        </p:nvSpPr>
        <p:spPr>
          <a:xfrm>
            <a:off x="472383" y="5615721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ko-KR" altLang="en-US"/>
              <a:t>웹 서버 접속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EE723-7805-4448-A04F-F6C01B375E66}"/>
              </a:ext>
            </a:extLst>
          </p:cNvPr>
          <p:cNvSpPr txBox="1"/>
          <p:nvPr/>
        </p:nvSpPr>
        <p:spPr>
          <a:xfrm>
            <a:off x="472381" y="6013864"/>
            <a:ext cx="3429000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ko-KR" altLang="en-US" sz="1600"/>
              <a:t>http://192.168.73.11/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9C3106-CAA5-4D01-AFC0-B4B0D3B7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0" y="6383196"/>
            <a:ext cx="5901778" cy="2786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52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3. WNMP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19610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20DA8D8C-2617-4146-8838-EBD607215174}"/>
              </a:ext>
            </a:extLst>
          </p:cNvPr>
          <p:cNvSpPr txBox="1">
            <a:spLocks/>
          </p:cNvSpPr>
          <p:nvPr/>
        </p:nvSpPr>
        <p:spPr>
          <a:xfrm>
            <a:off x="459683" y="5361721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ko-KR"/>
              <a:t>php_fileinfo.dll</a:t>
            </a:r>
            <a:r>
              <a:rPr lang="ko-KR" altLang="en-US"/>
              <a:t> 과 </a:t>
            </a:r>
            <a:r>
              <a:rPr lang="en-US" altLang="ko-KR"/>
              <a:t>php_gd.dll </a:t>
            </a:r>
            <a:r>
              <a:rPr lang="ko-KR" altLang="en-US"/>
              <a:t>체크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94AFF6-33C6-4BBE-9792-314268611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2" y="2416787"/>
            <a:ext cx="5901778" cy="2853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7F5B56-BE5D-4C8F-8181-580BCD56B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2" y="5699709"/>
            <a:ext cx="5901778" cy="3524763"/>
          </a:xfrm>
          <a:prstGeom prst="rect">
            <a:avLst/>
          </a:prstGeom>
        </p:spPr>
      </p:pic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7886BBB0-9D54-4E5A-818C-00A518451DBF}"/>
              </a:ext>
            </a:extLst>
          </p:cNvPr>
          <p:cNvSpPr txBox="1">
            <a:spLocks/>
          </p:cNvSpPr>
          <p:nvPr/>
        </p:nvSpPr>
        <p:spPr>
          <a:xfrm>
            <a:off x="459683" y="2085121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ko-KR"/>
              <a:t>1) PHP </a:t>
            </a:r>
            <a:r>
              <a:rPr lang="ko-KR" altLang="en-US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032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3. WNMP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19610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C850CE-8871-4287-AEED-ABFC6439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1" y="2603503"/>
            <a:ext cx="5901778" cy="28536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0D8BF7-FD12-47C3-B4B6-F815E5E057E5}"/>
              </a:ext>
            </a:extLst>
          </p:cNvPr>
          <p:cNvSpPr txBox="1"/>
          <p:nvPr/>
        </p:nvSpPr>
        <p:spPr>
          <a:xfrm>
            <a:off x="413991" y="5683624"/>
            <a:ext cx="59132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## Root and index files.</a:t>
            </a:r>
          </a:p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  </a:t>
            </a:r>
            <a:r>
              <a:rPr lang="en-US" altLang="ko-KR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root D:/</a:t>
            </a:r>
            <a:r>
              <a:rPr lang="ko-KR" altLang="en-US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프로젝트폴더</a:t>
            </a:r>
            <a:r>
              <a:rPr lang="en-US" altLang="ko-KR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;     </a:t>
            </a:r>
            <a:endParaRPr lang="ko-KR" altLang="en-US" b="1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  <a:p>
            <a:pPr algn="l" latinLnBrk="1"/>
            <a:r>
              <a:rPr lang="ko-KR" altLang="en-US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  </a:t>
            </a:r>
            <a:r>
              <a:rPr lang="en-US" altLang="ko-KR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index  index.php index.html index.htm;</a:t>
            </a:r>
            <a:b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</a:br>
            <a:endParaRPr lang="en-US" altLang="ko-KR" b="1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## Regular PHP processing.</a:t>
            </a:r>
          </a:p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      </a:t>
            </a:r>
            <a:r>
              <a:rPr lang="en-US" altLang="ko-KR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location ~ \.(php|html|htm)$ </a:t>
            </a:r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{     </a:t>
            </a:r>
          </a:p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          try_files  $uri =404;</a:t>
            </a:r>
          </a:p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          fastcgi_pass   php_processes;</a:t>
            </a:r>
          </a:p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          fastcgi_index  index.php;</a:t>
            </a:r>
          </a:p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          fastcgi_param  SCRIPT_FILENAME    $document_root$fastcgi_script_name;</a:t>
            </a:r>
          </a:p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          include        fastcgi_params;</a:t>
            </a:r>
          </a:p>
          <a:p>
            <a:pPr algn="l" latinLnBrk="1"/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        }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A25E7C34-D8D2-4E68-A619-C8461F702DD3}"/>
              </a:ext>
            </a:extLst>
          </p:cNvPr>
          <p:cNvSpPr txBox="1">
            <a:spLocks/>
          </p:cNvSpPr>
          <p:nvPr/>
        </p:nvSpPr>
        <p:spPr>
          <a:xfrm>
            <a:off x="459683" y="2085121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ko-KR"/>
              <a:t>2) </a:t>
            </a:r>
            <a:r>
              <a:rPr lang="ko-KR" altLang="en-US"/>
              <a:t>루트 디렉토리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7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3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AACD4C7F-A2E5-4CE5-8F66-A76480D2D61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1. LEMP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스택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13410C-B042-4AB2-B474-4647A515B677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Ⅰ. LEMP </a:t>
            </a:r>
            <a:r>
              <a:rPr lang="ko-KR" altLang="en-US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스택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F3FB0B-EA21-4F96-B593-FA602AD1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41" y="2192002"/>
            <a:ext cx="5400000" cy="2573438"/>
          </a:xfrm>
          <a:prstGeom prst="rect">
            <a:avLst/>
          </a:prstGeom>
        </p:spPr>
      </p:pic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0C8002D7-76CF-43C7-AAF0-F59687E0DE3A}"/>
              </a:ext>
            </a:extLst>
          </p:cNvPr>
          <p:cNvSpPr txBox="1">
            <a:spLocks/>
          </p:cNvSpPr>
          <p:nvPr/>
        </p:nvSpPr>
        <p:spPr>
          <a:xfrm>
            <a:off x="563762" y="5573263"/>
            <a:ext cx="5913238" cy="237123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LEMP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스택은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Linux , (E)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,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(MariaDB), PHP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이 네 가지 구성요소를 말합니다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.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LEMP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는 일반적인 웹 서버 환경이나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CMS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설치를 위해 필수적인 요소를 모아둔 것으로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LEMP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스택만 </a:t>
            </a:r>
            <a:r>
              <a:rPr lang="ko-KR" altLang="en-US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구성하셔도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일반적인 웹서버 운영이 가능합니다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472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4. Windows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와 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XE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연동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19610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20DA8D8C-2617-4146-8838-EBD607215174}"/>
              </a:ext>
            </a:extLst>
          </p:cNvPr>
          <p:cNvSpPr txBox="1">
            <a:spLocks/>
          </p:cNvSpPr>
          <p:nvPr/>
        </p:nvSpPr>
        <p:spPr>
          <a:xfrm>
            <a:off x="472383" y="6034821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ko-KR" altLang="en-US"/>
              <a:t>압축 푼 뒤 </a:t>
            </a:r>
            <a:r>
              <a:rPr lang="en-US" altLang="ko-KR"/>
              <a:t>xe</a:t>
            </a:r>
            <a:r>
              <a:rPr lang="ko-KR" altLang="en-US"/>
              <a:t>폴더를 </a:t>
            </a:r>
            <a:r>
              <a:rPr lang="en-US" altLang="ko-KR"/>
              <a:t>Wnmp </a:t>
            </a:r>
            <a:r>
              <a:rPr lang="ko-KR" altLang="en-US"/>
              <a:t>디렉토리에 </a:t>
            </a:r>
            <a:r>
              <a:rPr lang="en-US" altLang="ko-KR"/>
              <a:t>html</a:t>
            </a:r>
            <a:r>
              <a:rPr lang="ko-KR" altLang="en-US"/>
              <a:t>에 넣기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8EC71-64C9-42D3-A14C-3BF9E78D93A9}"/>
              </a:ext>
            </a:extLst>
          </p:cNvPr>
          <p:cNvSpPr txBox="1"/>
          <p:nvPr/>
        </p:nvSpPr>
        <p:spPr>
          <a:xfrm>
            <a:off x="472381" y="1880043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XE Core </a:t>
            </a:r>
            <a:r>
              <a:rPr lang="ko-KR" altLang="en-US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다운로드 </a:t>
            </a:r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20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클릭</a:t>
            </a:r>
            <a:endParaRPr lang="ko-KR" altLang="en-US" sz="2000" b="1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3C7FA9-CEEA-44B3-9AF2-F427BE9F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1" y="2316001"/>
            <a:ext cx="5901778" cy="3502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761DA74E-F744-4B18-AD10-1B23B77E6603}"/>
              </a:ext>
            </a:extLst>
          </p:cNvPr>
          <p:cNvSpPr txBox="1">
            <a:spLocks/>
          </p:cNvSpPr>
          <p:nvPr/>
        </p:nvSpPr>
        <p:spPr>
          <a:xfrm>
            <a:off x="472382" y="6389788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defRPr>
            </a:lvl1pPr>
            <a:lvl2pPr marL="3429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/>
            </a:lvl2pPr>
            <a:lvl3pPr marL="6858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C:\Wnmp\html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3F50EB-23F0-4C77-A5B3-D59759E7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1" y="6744752"/>
            <a:ext cx="5901778" cy="25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05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XE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19610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8EC71-64C9-42D3-A14C-3BF9E78D93A9}"/>
              </a:ext>
            </a:extLst>
          </p:cNvPr>
          <p:cNvSpPr txBox="1"/>
          <p:nvPr/>
        </p:nvSpPr>
        <p:spPr>
          <a:xfrm>
            <a:off x="472381" y="1880043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http://</a:t>
            </a:r>
            <a:r>
              <a:rPr lang="ko-KR" altLang="en-US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서버</a:t>
            </a:r>
            <a:r>
              <a:rPr lang="en-US" altLang="ko-KR" sz="2000" b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IP/xe</a:t>
            </a:r>
            <a:endParaRPr lang="ko-KR" altLang="en-US" sz="2000" b="1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C7EB9E-1D0D-45A0-9AF6-8BB16A26A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2310633"/>
            <a:ext cx="4826002" cy="3301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97445D-E666-4162-B504-9CE63A5B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99" y="5642191"/>
            <a:ext cx="4271402" cy="37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6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XE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 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19610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90C4FD-0AC1-4FE9-9751-5703FB6D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1783048"/>
            <a:ext cx="6000792" cy="31699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16D550-A52B-44E3-923C-42315EBCB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87" y="5186602"/>
            <a:ext cx="5029200" cy="41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97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XE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 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19610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ECC93-8D15-4D4A-A0FF-44BCFF076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7" y="2225020"/>
            <a:ext cx="5844728" cy="5760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D16B0-617D-48ED-BB19-F9FF80741B74}"/>
              </a:ext>
            </a:extLst>
          </p:cNvPr>
          <p:cNvSpPr txBox="1"/>
          <p:nvPr/>
        </p:nvSpPr>
        <p:spPr>
          <a:xfrm>
            <a:off x="3632200" y="3810000"/>
            <a:ext cx="222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DB</a:t>
            </a:r>
            <a:r>
              <a:rPr lang="ko-KR" altLang="en-US" sz="14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의 초기 </a:t>
            </a:r>
            <a:r>
              <a:rPr lang="en-US" altLang="ko-KR" sz="1400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 pitchFamily="34" charset="0"/>
              </a:rPr>
              <a:t>PW : password</a:t>
            </a:r>
            <a:endParaRPr lang="ko-KR" altLang="en-US" sz="1400" b="1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38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XE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 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19610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DFF38E-3AA0-45C5-8D72-C5A00494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1" y="1838500"/>
            <a:ext cx="5913236" cy="29100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CBA100-00E4-4C31-AA89-7C338CDC6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1" y="4871123"/>
            <a:ext cx="5699819" cy="44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0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5. XE 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설정 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Ⅳ. </a:t>
            </a:r>
            <a:r>
              <a:rPr lang="en-US" altLang="ko-KR" sz="2000" dirty="0" err="1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WindowServer</a:t>
            </a:r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 16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2E6A53B0-C355-4C66-8A05-177A8AE0F612}"/>
              </a:ext>
            </a:extLst>
          </p:cNvPr>
          <p:cNvSpPr txBox="1">
            <a:spLocks/>
          </p:cNvSpPr>
          <p:nvPr/>
        </p:nvSpPr>
        <p:spPr>
          <a:xfrm>
            <a:off x="472383" y="1961033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C2F41-085D-4933-BA84-70B2A8148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" y="1961033"/>
            <a:ext cx="515374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3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A34401-599B-45B7-85F2-254DBEDFA9A0}"/>
              </a:ext>
            </a:extLst>
          </p:cNvPr>
          <p:cNvSpPr/>
          <p:nvPr/>
        </p:nvSpPr>
        <p:spPr>
          <a:xfrm>
            <a:off x="254004" y="241297"/>
            <a:ext cx="6349993" cy="9397999"/>
          </a:xfrm>
          <a:prstGeom prst="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X국민시대" panose="02020600000000000000" pitchFamily="18" charset="-127"/>
              <a:ea typeface="DX국민시대" panose="02020600000000000000" pitchFamily="18" charset="-127"/>
              <a:cs typeface="+mn-cs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1898EFCF-EF1C-40AB-BA71-A382CFBBA3B4}"/>
              </a:ext>
            </a:extLst>
          </p:cNvPr>
          <p:cNvSpPr/>
          <p:nvPr/>
        </p:nvSpPr>
        <p:spPr>
          <a:xfrm rot="16200000">
            <a:off x="2724152" y="2076457"/>
            <a:ext cx="2298698" cy="546099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F4B6E55-904B-464D-918A-13440A5D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31" y="4130500"/>
            <a:ext cx="4933945" cy="1352903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en-US" altLang="ko-KR" sz="305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8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1.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기본 설치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0EE13-63AB-48F1-8678-48C0B9E91AB0}"/>
              </a:ext>
            </a:extLst>
          </p:cNvPr>
          <p:cNvSpPr txBox="1">
            <a:spLocks/>
          </p:cNvSpPr>
          <p:nvPr/>
        </p:nvSpPr>
        <p:spPr>
          <a:xfrm>
            <a:off x="471713" y="1820771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구동 및 </a:t>
            </a:r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XE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연동을 위한 패키지 설치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A48E0A-AAB9-49B2-B527-4C4A18E37B40}"/>
              </a:ext>
            </a:extLst>
          </p:cNvPr>
          <p:cNvSpPr txBox="1">
            <a:spLocks/>
          </p:cNvSpPr>
          <p:nvPr/>
        </p:nvSpPr>
        <p:spPr>
          <a:xfrm>
            <a:off x="460921" y="2191873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yum install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-y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5A730B3-34FC-4B50-B77C-62BFADD78153}"/>
              </a:ext>
            </a:extLst>
          </p:cNvPr>
          <p:cNvSpPr txBox="1">
            <a:spLocks/>
          </p:cNvSpPr>
          <p:nvPr/>
        </p:nvSpPr>
        <p:spPr>
          <a:xfrm>
            <a:off x="460921" y="2656823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rpm –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qa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| grep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3E805E7-C925-4F67-87EF-37F5B87F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3307651"/>
            <a:ext cx="5400000" cy="1596019"/>
          </a:xfrm>
          <a:prstGeom prst="rect">
            <a:avLst/>
          </a:prstGeom>
        </p:spPr>
      </p:pic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33B12A6F-9414-4541-8714-421C60AE3BD0}"/>
              </a:ext>
            </a:extLst>
          </p:cNvPr>
          <p:cNvSpPr txBox="1">
            <a:spLocks/>
          </p:cNvSpPr>
          <p:nvPr/>
        </p:nvSpPr>
        <p:spPr>
          <a:xfrm>
            <a:off x="489872" y="5654806"/>
            <a:ext cx="5913238" cy="137869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yum install php 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php-fpm 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mysqlnd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systemctl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enable php-fpm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rpm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–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qa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|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grep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php</a:t>
            </a: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69F0F61-5452-4FCB-9AA2-025807448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91" y="7277336"/>
            <a:ext cx="487748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6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2. </a:t>
            </a:r>
            <a:r>
              <a:rPr lang="en-US" altLang="ko-KR" sz="2800" dirty="0" err="1">
                <a:latin typeface="DX국민시대" panose="02020600000000000000" pitchFamily="18" charset="-127"/>
                <a:ea typeface="DX국민시대" panose="02020600000000000000" pitchFamily="18" charset="-127"/>
              </a:rPr>
              <a:t>NginX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21E7FF2-09AA-4911-9867-DFD5BA49C264}"/>
              </a:ext>
            </a:extLst>
          </p:cNvPr>
          <p:cNvSpPr txBox="1">
            <a:spLocks/>
          </p:cNvSpPr>
          <p:nvPr/>
        </p:nvSpPr>
        <p:spPr>
          <a:xfrm>
            <a:off x="451772" y="1820771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Nginx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설정파일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958DD0A5-8F01-4AA0-86A1-262A84114459}"/>
              </a:ext>
            </a:extLst>
          </p:cNvPr>
          <p:cNvSpPr txBox="1">
            <a:spLocks/>
          </p:cNvSpPr>
          <p:nvPr/>
        </p:nvSpPr>
        <p:spPr>
          <a:xfrm>
            <a:off x="451770" y="2234567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vim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nginx.conf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06328F-4015-4BCC-8CAD-CB0FE1C2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0" y="2707625"/>
            <a:ext cx="6120000" cy="3270886"/>
          </a:xfrm>
          <a:prstGeom prst="rect">
            <a:avLst/>
          </a:prstGeom>
        </p:spPr>
      </p:pic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E5357170-7662-4E6D-AA7C-00BBF3296689}"/>
              </a:ext>
            </a:extLst>
          </p:cNvPr>
          <p:cNvSpPr txBox="1">
            <a:spLocks/>
          </p:cNvSpPr>
          <p:nvPr/>
        </p:nvSpPr>
        <p:spPr>
          <a:xfrm>
            <a:off x="460921" y="6111221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!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다른 부분은 변경 없이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38~57line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만 추가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수정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71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3. PHP-FPM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B6BE2-1D92-4B70-BB83-FF4061B90524}"/>
              </a:ext>
            </a:extLst>
          </p:cNvPr>
          <p:cNvSpPr txBox="1">
            <a:spLocks/>
          </p:cNvSpPr>
          <p:nvPr/>
        </p:nvSpPr>
        <p:spPr>
          <a:xfrm>
            <a:off x="426691" y="1800517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Php-fpm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설정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4EDA9776-9640-4DFB-935F-871BF1A2128B}"/>
              </a:ext>
            </a:extLst>
          </p:cNvPr>
          <p:cNvSpPr txBox="1">
            <a:spLocks/>
          </p:cNvSpPr>
          <p:nvPr/>
        </p:nvSpPr>
        <p:spPr>
          <a:xfrm>
            <a:off x="460921" y="2136206"/>
            <a:ext cx="5913238" cy="354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vi 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etc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fpm.d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/www.conf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C9C06D-745A-4023-A492-F5D09DDF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1" y="2587562"/>
            <a:ext cx="2445954" cy="9529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6343F8-C9C3-47DF-819A-89FE337D9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983" y="2587563"/>
            <a:ext cx="3286125" cy="2257425"/>
          </a:xfrm>
          <a:prstGeom prst="rect">
            <a:avLst/>
          </a:prstGeom>
        </p:spPr>
      </p:pic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40E458C2-F905-4051-A5E0-3EA8800683C0}"/>
              </a:ext>
            </a:extLst>
          </p:cNvPr>
          <p:cNvSpPr txBox="1">
            <a:spLocks/>
          </p:cNvSpPr>
          <p:nvPr/>
        </p:nvSpPr>
        <p:spPr>
          <a:xfrm>
            <a:off x="472381" y="4859880"/>
            <a:ext cx="5913238" cy="46089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10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24, 26 line </a:t>
            </a: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User =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Group =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38 line &gt; php-fpm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시작 시 소켓이 생성되는 위치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Listen = /run/php-fpm/php-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frpm.sock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!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위 라인 수정 시  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conf.d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/php-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fpm.conf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같이 수정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48~49 line &gt;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소켓이 생성 될 때 소유 유저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,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그룹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Listen.owner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 lvl="0" algn="l" latinLnBrk="1">
              <a:lnSpc>
                <a:spcPct val="50000"/>
              </a:lnSpc>
              <a:spcAft>
                <a:spcPts val="800"/>
              </a:spcAft>
            </a:pP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Listen.group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= 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DE69AE-BD9A-499D-A3B4-8BCFE0AEB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37" y="7663927"/>
            <a:ext cx="41814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6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21A1-287D-4574-88F0-4B1757AE783B}"/>
              </a:ext>
            </a:extLst>
          </p:cNvPr>
          <p:cNvSpPr/>
          <p:nvPr/>
        </p:nvSpPr>
        <p:spPr>
          <a:xfrm>
            <a:off x="254004" y="622298"/>
            <a:ext cx="6349993" cy="8966196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rgbClr val="204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3443ADE-1D9D-4A28-A056-276AC21D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927100"/>
            <a:ext cx="5913238" cy="6985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4. XE 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설치 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(</a:t>
            </a:r>
            <a:r>
              <a:rPr lang="ko-KR" altLang="en-US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계속</a:t>
            </a:r>
            <a:r>
              <a:rPr lang="en-US" altLang="ko-KR" sz="2800" dirty="0">
                <a:latin typeface="DX국민시대" panose="02020600000000000000" pitchFamily="18" charset="-127"/>
                <a:ea typeface="DX국민시대" panose="02020600000000000000" pitchFamily="18" charset="-127"/>
              </a:rPr>
              <a:t>)</a:t>
            </a:r>
            <a:endParaRPr lang="ko-KR" altLang="en-US" sz="2800" dirty="0"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3BA57-7F0B-48CE-857F-14A3DDDC6B25}"/>
              </a:ext>
            </a:extLst>
          </p:cNvPr>
          <p:cNvCxnSpPr>
            <a:cxnSpLocks/>
          </p:cNvCxnSpPr>
          <p:nvPr/>
        </p:nvCxnSpPr>
        <p:spPr>
          <a:xfrm>
            <a:off x="426691" y="1704323"/>
            <a:ext cx="6004619" cy="0"/>
          </a:xfrm>
          <a:prstGeom prst="line">
            <a:avLst/>
          </a:prstGeom>
          <a:ln w="12700">
            <a:solidFill>
              <a:srgbClr val="204E5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A925B45-CEDF-45C9-94E9-7C5C17032077}"/>
              </a:ext>
            </a:extLst>
          </p:cNvPr>
          <p:cNvSpPr txBox="1">
            <a:spLocks/>
          </p:cNvSpPr>
          <p:nvPr/>
        </p:nvSpPr>
        <p:spPr>
          <a:xfrm>
            <a:off x="451772" y="296076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D1E116AA-8D25-4B5F-B3B5-791A2D525E98}"/>
              </a:ext>
            </a:extLst>
          </p:cNvPr>
          <p:cNvSpPr txBox="1">
            <a:spLocks/>
          </p:cNvSpPr>
          <p:nvPr/>
        </p:nvSpPr>
        <p:spPr>
          <a:xfrm>
            <a:off x="428872" y="3411920"/>
            <a:ext cx="5913236" cy="35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4508A507-D421-4363-9BB2-1B1C8E4FACC2}"/>
              </a:ext>
            </a:extLst>
          </p:cNvPr>
          <p:cNvSpPr txBox="1">
            <a:spLocks/>
          </p:cNvSpPr>
          <p:nvPr/>
        </p:nvSpPr>
        <p:spPr>
          <a:xfrm>
            <a:off x="489872" y="2330760"/>
            <a:ext cx="6114124" cy="583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3B1F70C-B7C1-437D-B2D8-5C08395D678C}"/>
              </a:ext>
            </a:extLst>
          </p:cNvPr>
          <p:cNvSpPr/>
          <p:nvPr/>
        </p:nvSpPr>
        <p:spPr>
          <a:xfrm>
            <a:off x="3314700" y="134620"/>
            <a:ext cx="3162300" cy="508000"/>
          </a:xfrm>
          <a:prstGeom prst="round2SameRect">
            <a:avLst/>
          </a:prstGeom>
          <a:solidFill>
            <a:srgbClr val="2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BF1E691D-CCC5-411C-ABC7-092C8CC4105F}"/>
              </a:ext>
            </a:extLst>
          </p:cNvPr>
          <p:cNvSpPr txBox="1">
            <a:spLocks/>
          </p:cNvSpPr>
          <p:nvPr/>
        </p:nvSpPr>
        <p:spPr>
          <a:xfrm>
            <a:off x="3417541" y="185422"/>
            <a:ext cx="2956618" cy="40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  <a:latin typeface="DX국민시대" panose="02020600000000000000" pitchFamily="18" charset="-127"/>
                <a:ea typeface="DX국민시대" panose="02020600000000000000" pitchFamily="18" charset="-127"/>
              </a:rPr>
              <a:t>Ⅱ. CentOS 7 </a:t>
            </a:r>
            <a:endParaRPr lang="ko-KR" altLang="en-US" sz="2000" dirty="0">
              <a:solidFill>
                <a:schemeClr val="bg1"/>
              </a:solidFill>
              <a:latin typeface="DX국민시대" panose="02020600000000000000" pitchFamily="18" charset="-127"/>
              <a:ea typeface="DX국민시대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929F67-B3D1-4961-B9D0-1EBA5739ADF9}"/>
              </a:ext>
            </a:extLst>
          </p:cNvPr>
          <p:cNvSpPr txBox="1">
            <a:spLocks/>
          </p:cNvSpPr>
          <p:nvPr/>
        </p:nvSpPr>
        <p:spPr>
          <a:xfrm>
            <a:off x="451772" y="1820771"/>
            <a:ext cx="5685973" cy="324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Xe</a:t>
            </a:r>
            <a:r>
              <a:rPr lang="ko-KR" altLang="en-US" b="1" dirty="0">
                <a:solidFill>
                  <a:srgbClr val="333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 옮기기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62B6D59B-B8FD-4BBB-BDD0-22519193C8E2}"/>
              </a:ext>
            </a:extLst>
          </p:cNvPr>
          <p:cNvSpPr txBox="1">
            <a:spLocks/>
          </p:cNvSpPr>
          <p:nvPr/>
        </p:nvSpPr>
        <p:spPr>
          <a:xfrm>
            <a:off x="460921" y="2285383"/>
            <a:ext cx="5913238" cy="10993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dirty="0">
                <a:hlinkClick r:id="rId2"/>
              </a:rPr>
              <a:t>https://xe1.xpressengine.com/download</a:t>
            </a:r>
            <a:endParaRPr lang="en-US" altLang="ko-KR" sz="2800" dirty="0"/>
          </a:p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이동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 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후  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 Core </a:t>
            </a:r>
            <a:r>
              <a:rPr lang="ko-KR" altLang="en-US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다운로드</a:t>
            </a:r>
            <a:endParaRPr lang="en-US" altLang="ko-KR" sz="1800" dirty="0">
              <a:solidFill>
                <a:schemeClr val="bg1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D577E0-CFA6-461E-A29A-B9CEF618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2" y="3436638"/>
            <a:ext cx="5913236" cy="3620910"/>
          </a:xfrm>
          <a:prstGeom prst="rect">
            <a:avLst/>
          </a:prstGeom>
        </p:spPr>
      </p:pic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680DD980-60DF-4259-82DC-1A19D6744A34}"/>
              </a:ext>
            </a:extLst>
          </p:cNvPr>
          <p:cNvSpPr txBox="1">
            <a:spLocks/>
          </p:cNvSpPr>
          <p:nvPr/>
        </p:nvSpPr>
        <p:spPr>
          <a:xfrm>
            <a:off x="489872" y="7391467"/>
            <a:ext cx="5913238" cy="8102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# cp –rf 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mnt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hgfs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vmshare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xe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 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usr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/share/</a:t>
            </a:r>
            <a:r>
              <a:rPr lang="en-US" altLang="ko-KR" sz="1800" dirty="0" err="1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nginx</a:t>
            </a:r>
            <a:r>
              <a:rPr lang="en-US" altLang="ko-KR" sz="1800" dirty="0">
                <a:solidFill>
                  <a:schemeClr val="bg1"/>
                </a:solidFill>
                <a:latin typeface="Consolas" panose="020B0609020204030204" pitchFamily="49" charset="0"/>
                <a:ea typeface="나눔스퀘어_ac Bold" panose="020B0600000101010101" pitchFamily="50" charset="-127"/>
              </a:rPr>
              <a:t>/html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52C34E3-0855-4733-9722-96882EF1A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1" y="8307353"/>
            <a:ext cx="5913239" cy="3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2687</TotalTime>
  <Words>1282</Words>
  <Application>Microsoft Office PowerPoint</Application>
  <PresentationFormat>A4 용지(210x297mm)</PresentationFormat>
  <Paragraphs>208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DX국민시대</vt:lpstr>
      <vt:lpstr>나눔스퀘어_ac Bold</vt:lpstr>
      <vt:lpstr>맑은 고딕</vt:lpstr>
      <vt:lpstr>Arial</vt:lpstr>
      <vt:lpstr>Calibri</vt:lpstr>
      <vt:lpstr>Calibri Light</vt:lpstr>
      <vt:lpstr>Consolas</vt:lpstr>
      <vt:lpstr>Office 테마</vt:lpstr>
      <vt:lpstr>NginX 서버 구축 ( LEMP + XE)</vt:lpstr>
      <vt:lpstr>PowerPoint 프레젠테이션</vt:lpstr>
      <vt:lpstr>Ⅰ. LEMP 스택</vt:lpstr>
      <vt:lpstr>1. LEMP 스택</vt:lpstr>
      <vt:lpstr>Ⅱ. CentOS 7 </vt:lpstr>
      <vt:lpstr>1. 기본 설치</vt:lpstr>
      <vt:lpstr>2. NginX 설정</vt:lpstr>
      <vt:lpstr>3. PHP-FPM</vt:lpstr>
      <vt:lpstr>4. XE 설치 (계속)</vt:lpstr>
      <vt:lpstr>4. XE 설치</vt:lpstr>
      <vt:lpstr>5. XE 설정 (계속)</vt:lpstr>
      <vt:lpstr>5. XE 설정 (계속)</vt:lpstr>
      <vt:lpstr>5. XE 설정 (계속)</vt:lpstr>
      <vt:lpstr>5. XE 설정</vt:lpstr>
      <vt:lpstr>Ⅲ. Ubuntu 18</vt:lpstr>
      <vt:lpstr>1. NginX 설치 (계속)</vt:lpstr>
      <vt:lpstr>1. NginX 설치</vt:lpstr>
      <vt:lpstr>2. PHP 설치</vt:lpstr>
      <vt:lpstr>3. MariaDB 설치</vt:lpstr>
      <vt:lpstr>4. NginX 서버 설정 (계속)</vt:lpstr>
      <vt:lpstr>4. NginX 서버 설정</vt:lpstr>
      <vt:lpstr>5. NginX 재구동 및 PHP 파일 테스트</vt:lpstr>
      <vt:lpstr>6. Phpinfo 구동 확인</vt:lpstr>
      <vt:lpstr>7. 기본 DB 설정 (계속)</vt:lpstr>
      <vt:lpstr>7. 기본 DB 설정</vt:lpstr>
      <vt:lpstr>8. NginX와 XE 연동 (계속)</vt:lpstr>
      <vt:lpstr>8. NginX와 XE 연동 (계속)</vt:lpstr>
      <vt:lpstr>9. XE 접속</vt:lpstr>
      <vt:lpstr>10. XE 설정</vt:lpstr>
      <vt:lpstr>10. XE 설정</vt:lpstr>
      <vt:lpstr>10. XE 설정</vt:lpstr>
      <vt:lpstr>10. XE 설정</vt:lpstr>
      <vt:lpstr>10. XE 설정</vt:lpstr>
      <vt:lpstr> Ⅳ. WindowServer 16 </vt:lpstr>
      <vt:lpstr>1. WNMP</vt:lpstr>
      <vt:lpstr>1. WNMP 설치</vt:lpstr>
      <vt:lpstr>2. WNMP 시작</vt:lpstr>
      <vt:lpstr>3. WNMP 설정</vt:lpstr>
      <vt:lpstr>3. WNMP 설정(계속)</vt:lpstr>
      <vt:lpstr>4. Windows와 XE 연동</vt:lpstr>
      <vt:lpstr>5. XE 설정</vt:lpstr>
      <vt:lpstr>5. XE 설정 (계속)</vt:lpstr>
      <vt:lpstr>5. XE 설정 (계속)</vt:lpstr>
      <vt:lpstr>5. XE 설정 (계속)</vt:lpstr>
      <vt:lpstr>5. XE 설정 (계속)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ehee0</dc:creator>
  <cp:lastModifiedBy>KITRI</cp:lastModifiedBy>
  <cp:revision>207</cp:revision>
  <dcterms:created xsi:type="dcterms:W3CDTF">2020-10-07T11:57:36Z</dcterms:created>
  <dcterms:modified xsi:type="dcterms:W3CDTF">2020-11-16T00:06:16Z</dcterms:modified>
</cp:coreProperties>
</file>