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4"/>
  </p:notesMasterIdLst>
  <p:sldIdLst>
    <p:sldId id="272" r:id="rId3"/>
    <p:sldId id="521" r:id="rId4"/>
    <p:sldId id="520" r:id="rId5"/>
    <p:sldId id="271" r:id="rId6"/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69" r:id="rId36"/>
    <p:sldId id="301" r:id="rId37"/>
    <p:sldId id="302" r:id="rId38"/>
    <p:sldId id="303" r:id="rId39"/>
    <p:sldId id="259" r:id="rId40"/>
    <p:sldId id="304" r:id="rId41"/>
    <p:sldId id="267" r:id="rId42"/>
    <p:sldId id="305" r:id="rId43"/>
    <p:sldId id="306" r:id="rId44"/>
    <p:sldId id="307" r:id="rId45"/>
    <p:sldId id="270" r:id="rId46"/>
    <p:sldId id="308" r:id="rId47"/>
    <p:sldId id="309" r:id="rId48"/>
    <p:sldId id="310" r:id="rId49"/>
    <p:sldId id="311" r:id="rId50"/>
    <p:sldId id="312" r:id="rId51"/>
    <p:sldId id="313" r:id="rId52"/>
    <p:sldId id="314" r:id="rId5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75" autoAdjust="0"/>
  </p:normalViewPr>
  <p:slideViewPr>
    <p:cSldViewPr snapToGrid="0">
      <p:cViewPr varScale="1">
        <p:scale>
          <a:sx n="53" d="100"/>
          <a:sy n="53" d="100"/>
        </p:scale>
        <p:origin x="66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5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20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6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4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57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44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3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61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8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ko.wordpress.org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ko.wordpress.org/wordpress-5.1.8-ko_KR.tar.gz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ko.wordpress.org/lastest.tar.gz" TargetMode="Externa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개요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Windows Server 2016</a:t>
            </a: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</a:t>
            </a:r>
          </a:p>
          <a:p>
            <a:endParaRPr lang="en-US" altLang="ko-KR" sz="1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CentOS 7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960996"/>
              <a:ext cx="238283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X국민시대" panose="02020600000000000000" pitchFamily="18" charset="-127"/>
                  <a:ea typeface="DX국민시대" panose="02020600000000000000" pitchFamily="18" charset="-127"/>
                  <a:cs typeface="+mn-cs"/>
                </a:rPr>
                <a:t>Word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X국민시대" panose="02020600000000000000" pitchFamily="18" charset="-127"/>
                  <a:ea typeface="DX국민시대" panose="02020600000000000000" pitchFamily="18" charset="-127"/>
                  <a:cs typeface="+mn-cs"/>
                </a:rPr>
                <a:t>Press</a:t>
              </a:r>
              <a:endPara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커넥션에 들어왔다면 오른쪽의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Get New Web Platform Components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784607C-ABA3-4F26-88A8-6CC10FEA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7" y="1879600"/>
            <a:ext cx="6094543" cy="45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9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창이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뜰텐데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여기서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WebPlatformInstaller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설치한다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신뢰할 수 없는 사이트라고 뜨면 전부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EAAA38E-62B1-40BB-A786-CB8FCA70A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3" y="1940731"/>
            <a:ext cx="6288053" cy="47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7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설치가 완료되면 실행한다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특별한 구성 없이 동의에 체크하고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Install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넘어가면 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AF5CF5D-95F1-4023-BEE6-EEFA2694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" y="2147956"/>
            <a:ext cx="6191502" cy="47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7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설치가 완료되었다면 빠져나온다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Refresh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한 번 해주고 다시 들어오면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Management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항목에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WebPlatformInstaller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설치된 것을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D68C5D5-8C0F-4FCE-9158-58F69B280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6" y="2235936"/>
            <a:ext cx="5691909" cy="42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WebPlatformInstaller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실행하면 검색을 하는 화면이 나온다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여기에 우리가 설치할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검색해 설치한다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E77E50D-083D-454A-99ED-B9275F68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6" y="2265404"/>
            <a:ext cx="6137564" cy="45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3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지정할 패스워드를 적은 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Continue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넘어간다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46ED8C7-7716-4E7F-BFCD-58D1F804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4" y="2125459"/>
            <a:ext cx="6075793" cy="45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0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설치가 되고 있는 모습이다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다운로드가 실패한다면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아래의 링크로 가서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따로 설치한다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https://ko.wordpress.org/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다운로드가 되지 않는다면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브라우저에서 인터넷 옵션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security – Internet – custom – downloads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항목을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Disabled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되어 있다면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abled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바꾸어준다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B5B0EDB-2FAF-4C19-B688-240058BEF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0" y="2179103"/>
            <a:ext cx="6258156" cy="47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7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설치가 완료되고 압축을 풀면 다음과 같은 폴더가 생긴다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9EAF405-9F53-4033-AAE6-F209E987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2" y="1966122"/>
            <a:ext cx="6258972" cy="47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45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폴더를 다음 위치로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옮겨놓는다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C:\inetpub\wwwroot</a:t>
            </a:r>
          </a:p>
          <a:p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3859665-A653-4D68-9FD8-907A23BB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7" y="2339660"/>
            <a:ext cx="5939261" cy="43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wp-config-sample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메모장으로 열어 안의 내용을 수정한다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DB_NAME =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DB_USER = root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DB_PASSWORD =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toor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설정하였다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459A8D7-0567-44E4-A1CA-12B7C533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9" y="2185995"/>
            <a:ext cx="5901779" cy="44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개요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79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위의 수정으로 적용이 안 된 내용이 있기 때문에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보완을 위해 다음의 주소로 들어간다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IP]/wp-admin/setup-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config.php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B89D1E7-C7D8-46D0-92F1-E19D2FDC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" y="2288311"/>
            <a:ext cx="6093023" cy="45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위에서 지정해주었던 내용을 똑같이 적고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submit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클릭한다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2CCBE36-352A-40D5-B085-2C5A03573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5" y="2138669"/>
            <a:ext cx="6086151" cy="46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9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이런 화면이 뜨면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wp-config-sample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파일의 이름을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wp-config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바꾸어주고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설정을 다시 한 번 확인한다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4B2AF01-6D8F-4595-9AB3-D5FAD6B71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8" y="2140378"/>
            <a:ext cx="6087906" cy="46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99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설정을 제대로 했다면 다음과 같은 화면이 나온다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Title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username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등을 지정해주면 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8ADED77-A09E-4969-B2F5-EB6DF23B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2125077"/>
            <a:ext cx="6004619" cy="45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4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필자가 설정한 내용은 다음과 같다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2777E97-715E-4FAD-9E94-E3D3E33E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9" y="1783047"/>
            <a:ext cx="5832384" cy="51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설정을 완료하면 다음과 같은 화면이 나온다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설정이 완료되었으니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로그인을 할 차례이다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1A1E715-EA9C-4EA4-9716-FD3EA18F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8" y="2364504"/>
            <a:ext cx="5699005" cy="43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76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[IP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]/wp-admin</a:t>
            </a:r>
          </a:p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접속하여 웹페이지를 꾸밀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C3C9C4-0EBE-49C2-BFDD-451EE3BD8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9" y="2000883"/>
            <a:ext cx="6193418" cy="46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41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8233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Customize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클릭하면 타이틀로 설정했던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sajoWin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출력되며 설정한 모습을 볼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3D1D493-3CFB-4C85-83CE-FA7AFF7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2114290"/>
            <a:ext cx="6004618" cy="45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Ubuntu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257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da-DK" altLang="ko-KR" sz="2000" dirty="0">
                <a:latin typeface="Consolas" panose="020B0609020204030204" pitchFamily="49" charset="0"/>
                <a:ea typeface="나눔스퀘어_ac 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http://ko.wordpress.org/wordpress-5.1.8-ko_KR.tar.gz</a:t>
            </a:r>
            <a:r>
              <a:rPr lang="ko-KR" altLang="en-US" sz="2000" dirty="0">
                <a:latin typeface="Consolas" panose="020B0609020204030204" pitchFamily="49" charset="0"/>
                <a:ea typeface="나눔스퀘어_ac Bold" panose="020B0600000101010101" pitchFamily="50" charset="-127"/>
              </a:rPr>
              <a:t>의 파일을 다운로드 받은 후</a:t>
            </a:r>
            <a:endParaRPr lang="en-US" altLang="ko-KR" sz="2000" dirty="0"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Consolas" panose="020B0609020204030204" pitchFamily="49" charset="0"/>
                <a:ea typeface="나눔스퀘어_ac Bold" panose="020B0600000101010101" pitchFamily="50" charset="-127"/>
              </a:rPr>
              <a:t>압축을 해제한다</a:t>
            </a:r>
            <a:r>
              <a:rPr lang="en-US" altLang="ko-KR" sz="2000" dirty="0">
                <a:latin typeface="Consolas" panose="020B0609020204030204" pitchFamily="49" charset="0"/>
                <a:ea typeface="나눔스퀘어_ac Bold" panose="020B0600000101010101" pitchFamily="50" charset="-127"/>
              </a:rPr>
              <a:t>.</a:t>
            </a:r>
          </a:p>
          <a:p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Ubuntu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Console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a-DK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wget http://ko.wordpress.org/wordpress-5.1.8-ko_KR.tar.gz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a-DK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tar -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zxvf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wordpress-5.1.8-ko_KR.tar.gz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2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란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?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개요</a:t>
            </a:r>
          </a:p>
        </p:txBody>
      </p:sp>
      <p:pic>
        <p:nvPicPr>
          <p:cNvPr id="1026" name="Picture 2" descr="Wordpress_logo">
            <a:extLst>
              <a:ext uri="{FF2B5EF4-FFF2-40B4-BE49-F238E27FC236}">
                <a16:creationId xmlns:a16="http://schemas.microsoft.com/office/drawing/2014/main" id="{92F8FE4B-7100-4960-A83C-8A090A23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3" y="2152646"/>
            <a:ext cx="47529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7ECA4D65-F12E-4095-AA15-091EEB3D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세상에서 가장 많이 사용되고있는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CMS(Contents Management System)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 세계 모든 사이트의 약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22%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워드프레스로 구축 되어 있다고 알려져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쉽고 편리한 사용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모바일 최적화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커스터마이징의 어려움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한글 호환 문제</a:t>
            </a:r>
          </a:p>
        </p:txBody>
      </p:sp>
    </p:spTree>
    <p:extLst>
      <p:ext uri="{BB962C8B-B14F-4D97-AF65-F5344CB8AC3E}">
        <p14:creationId xmlns:p14="http://schemas.microsoft.com/office/powerpoint/2010/main" val="2781472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DATABASE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추가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접속 후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만든다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Worduser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만든 후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대한권한을 준다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Ubuntu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Console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Mysql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–u root –p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CREATE DATABASE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wordpress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;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CREATE USER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worduser@localhost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;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SET PASSWORD FOR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worduser@localhost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=PASSWORD("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wordpass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");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GRANT ALL PRIVILEGES ON wordpress.* TO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worduser@localhost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IDENTIFIED BY '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wordpass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’;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flush privileges;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14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wp-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config.php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설정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디렉토리에서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접속을 위한 환경 설정 파일을 만든다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Ubuntu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8349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Console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Cp wp-config-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sample.php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wp-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config.php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95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wp-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config.php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수정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E9238C10-CE7E-47FD-B759-EFA35709E5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 r="-508"/>
          <a:stretch/>
        </p:blipFill>
        <p:spPr>
          <a:xfrm>
            <a:off x="426691" y="1968500"/>
            <a:ext cx="5947468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Define(‘DB_NAME’ , ’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);</a:t>
            </a: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사용할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Define(‘DB_USER’ , ’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worduser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’);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계정명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Define(‘DB_PASSWORD’ ,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wordpass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’);</a:t>
            </a:r>
          </a:p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비밀번호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Ubuntu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26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페이지 설정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7B33257A-13E7-448D-92BD-C9F1F163D8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" r="182" b="71"/>
          <a:stretch/>
        </p:blipFill>
        <p:spPr>
          <a:xfrm>
            <a:off x="426690" y="2111773"/>
            <a:ext cx="5958927" cy="2309076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7066260"/>
            <a:ext cx="5913238" cy="216664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처음에 사이트에 접속을 한다면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사이트에 관한 설정 과 관리자 계정을 만든다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Ubuntu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개체 틀 4">
            <a:extLst>
              <a:ext uri="{FF2B5EF4-FFF2-40B4-BE49-F238E27FC236}">
                <a16:creationId xmlns:a16="http://schemas.microsoft.com/office/drawing/2014/main" id="{9C7232FD-6C93-4693-8CA0-F8DAEECA5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" b="821"/>
          <a:stretch/>
        </p:blipFill>
        <p:spPr>
          <a:xfrm>
            <a:off x="426691" y="4827256"/>
            <a:ext cx="5958926" cy="1970817"/>
          </a:xfrm>
          <a:prstGeom prst="rect">
            <a:avLst/>
          </a:prstGeom>
          <a:ln>
            <a:solidFill>
              <a:srgbClr val="B7D7D8"/>
            </a:solidFill>
          </a:ln>
        </p:spPr>
      </p:pic>
    </p:spTree>
    <p:extLst>
      <p:ext uri="{BB962C8B-B14F-4D97-AF65-F5344CB8AC3E}">
        <p14:creationId xmlns:p14="http://schemas.microsoft.com/office/powerpoint/2010/main" val="1177991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Ubuntu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사용자 추가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03FF8B1-B634-47F6-AA91-E7BC1F0D2E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7" b="26155"/>
          <a:stretch/>
        </p:blipFill>
        <p:spPr>
          <a:xfrm>
            <a:off x="471489" y="1874801"/>
            <a:ext cx="2728568" cy="4346111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51643CC-1B88-4C16-A9A0-C101E9B5FD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41" y="1874801"/>
            <a:ext cx="2968972" cy="4346115"/>
          </a:xfrm>
        </p:spPr>
      </p:pic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9BCA09E0-4278-411C-9A24-18190839E957}"/>
              </a:ext>
            </a:extLst>
          </p:cNvPr>
          <p:cNvSpPr txBox="1">
            <a:spLocks/>
          </p:cNvSpPr>
          <p:nvPr/>
        </p:nvSpPr>
        <p:spPr>
          <a:xfrm>
            <a:off x="471487" y="6859616"/>
            <a:ext cx="5902671" cy="20626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좌측의 아이콘 중 사람 모양 클릭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-&gt;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사용자 추가하기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06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Ubuntu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추가된 계정 확인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DF8C412-5B75-4EBA-907D-7F2FFCAE5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3" y="1968493"/>
            <a:ext cx="2914650" cy="3906035"/>
          </a:xfrm>
        </p:spPr>
      </p:pic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9BCA09E0-4278-411C-9A24-18190839E957}"/>
              </a:ext>
            </a:extLst>
          </p:cNvPr>
          <p:cNvSpPr txBox="1">
            <a:spLocks/>
          </p:cNvSpPr>
          <p:nvPr/>
        </p:nvSpPr>
        <p:spPr>
          <a:xfrm>
            <a:off x="471487" y="6591554"/>
            <a:ext cx="5902671" cy="23307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사용자에서 모든 사용자에서 만들어진 계정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만들어진 계정으로 로그인 가능</a:t>
            </a:r>
          </a:p>
        </p:txBody>
      </p:sp>
      <p:pic>
        <p:nvPicPr>
          <p:cNvPr id="11" name="그림 개체 틀 4">
            <a:extLst>
              <a:ext uri="{FF2B5EF4-FFF2-40B4-BE49-F238E27FC236}">
                <a16:creationId xmlns:a16="http://schemas.microsoft.com/office/drawing/2014/main" id="{B935F8B8-25DB-4783-97E4-2C6DAC137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4" r="61736"/>
          <a:stretch/>
        </p:blipFill>
        <p:spPr>
          <a:xfrm>
            <a:off x="471487" y="1968498"/>
            <a:ext cx="2843213" cy="3906038"/>
          </a:xfrm>
          <a:ln>
            <a:solidFill>
              <a:srgbClr val="B7D7D8"/>
            </a:solidFill>
          </a:ln>
        </p:spPr>
      </p:pic>
    </p:spTree>
    <p:extLst>
      <p:ext uri="{BB962C8B-B14F-4D97-AF65-F5344CB8AC3E}">
        <p14:creationId xmlns:p14="http://schemas.microsoft.com/office/powerpoint/2010/main" val="232540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 panose="02020600000000000000" pitchFamily="18" charset="-127"/>
                <a:ea typeface="DX국민시대" panose="02020600000000000000" pitchFamily="18" charset="-127"/>
                <a:cs typeface="+mn-cs"/>
              </a:rPr>
              <a:t>Ubuntu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글 쓰기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DF8C412-5B75-4EBA-907D-7F2FFCAE5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6"/>
          <a:stretch/>
        </p:blipFill>
        <p:spPr>
          <a:xfrm>
            <a:off x="3471863" y="2141501"/>
            <a:ext cx="3005137" cy="3636850"/>
          </a:xfrm>
        </p:spPr>
      </p:pic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9BCA09E0-4278-411C-9A24-18190839E957}"/>
              </a:ext>
            </a:extLst>
          </p:cNvPr>
          <p:cNvSpPr txBox="1">
            <a:spLocks/>
          </p:cNvSpPr>
          <p:nvPr/>
        </p:nvSpPr>
        <p:spPr>
          <a:xfrm>
            <a:off x="417685" y="6599137"/>
            <a:ext cx="5902671" cy="23307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좌측에 새 페이지 추가 클릭 후 글쓰기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페이지에서 확인이 가능하다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1" name="그림 개체 틀 4">
            <a:extLst>
              <a:ext uri="{FF2B5EF4-FFF2-40B4-BE49-F238E27FC236}">
                <a16:creationId xmlns:a16="http://schemas.microsoft.com/office/drawing/2014/main" id="{B935F8B8-25DB-4783-97E4-2C6DAC137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79027" b="23593"/>
          <a:stretch/>
        </p:blipFill>
        <p:spPr>
          <a:xfrm>
            <a:off x="523393" y="1968498"/>
            <a:ext cx="2730985" cy="3825234"/>
          </a:xfrm>
          <a:ln>
            <a:solidFill>
              <a:srgbClr val="B7D7D8"/>
            </a:solidFill>
          </a:ln>
        </p:spPr>
      </p:pic>
    </p:spTree>
    <p:extLst>
      <p:ext uri="{BB962C8B-B14F-4D97-AF65-F5344CB8AC3E}">
        <p14:creationId xmlns:p14="http://schemas.microsoft.com/office/powerpoint/2010/main" val="2905106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CentOS 7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29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사전 작업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구성에는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필요하다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구성 전 필요한 프로그램들을 미리 설치하고 서비스를 실행시켜줘야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yum install –y httpd* php*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mariadb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* 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systemctl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status httpd php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mariadb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systemctl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start httpd* php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mariadb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*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22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045200"/>
            <a:ext cx="5913238" cy="3187700"/>
          </a:xfrm>
        </p:spPr>
        <p:txBody>
          <a:bodyPr>
            <a:normAutofit/>
          </a:bodyPr>
          <a:lstStyle/>
          <a:p>
            <a:pPr marL="514350" indent="-514350">
              <a:buAutoNum type="romanL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접속한다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buAutoNum type="romanLcPeriod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사용할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sajo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514350" indent="-514350">
              <a:buAutoNum type="romanLcPeriod"/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sajo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데이터베이스에 접속 가능한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sajo_user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생성한 후 모든 권한을 부여한다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514350" indent="-514350">
              <a:buAutoNum type="romanLcPeriod"/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종료하고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재실행한다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CentOS 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927100"/>
            <a:ext cx="5913238" cy="4864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mysql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–u root –p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Enter Password :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mysql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&gt; CREATE DATABASE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sajo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;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mysql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&gt; CREATE USER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sajo_user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;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mysql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&gt; GRANT ALL PRIVILEGES on wordpress.* to ‘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sajo_user’@’localhost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’ identified by ‘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sajo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’;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mysql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&gt; FLUSH PRIVILEGES;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mysql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&gt; exit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#service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mariadb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348118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 Server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045200"/>
            <a:ext cx="5913238" cy="31877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/var/www/html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경로로 이동하여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최신버전의 워드프레스를 다운 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압축 해제한다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wget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명령어를 사용해 편리하게 파일을 받을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압축 해제 후 생성된 디렉토리의 권한을 지정한다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927100"/>
            <a:ext cx="5913238" cy="4864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cd /var/www/html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wget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  <a:hlinkClick r:id="rId2"/>
              </a:rPr>
              <a:t>http://ko.wordpress.org/lastest.tar.gz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tar –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zxvf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lastest.tar.gz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rm –rf lastets.tar.gz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chown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–R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apache:apache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/var/www/html/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wordpress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648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045200"/>
            <a:ext cx="5913238" cy="31877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방화벽에 사용할 서비스를 추가하고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재시작한다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927100"/>
            <a:ext cx="5913238" cy="4864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#firewall-cmd –permanent –zone=public –add-service=http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#firewall-cmd –permanent –zone=public –add-service=https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#firewall-cmd --reload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682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045200"/>
            <a:ext cx="5913238" cy="3187700"/>
          </a:xfrm>
        </p:spPr>
        <p:txBody>
          <a:bodyPr>
            <a:normAutofit/>
          </a:bodyPr>
          <a:lstStyle/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연동했던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정보를 입력해야 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wp-config-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sample.php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wp-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config.php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복사한 다음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이전에 설정했던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정보로 설정 파일을 수정한다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927100"/>
            <a:ext cx="5913238" cy="4864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#cd /var/www/html/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wordpress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#cp wp-config-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sample.php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 wp-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나눔스퀘어_ac Bold" panose="020B0600000101010101" pitchFamily="50" charset="-127"/>
                <a:cs typeface="+mn-cs"/>
              </a:rPr>
              <a:t>config.php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CCAD3-0A91-42C9-9C4E-35BC2C04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9" y="1378891"/>
            <a:ext cx="5901779" cy="1200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DEEA4E-7C3E-43F0-93D3-36CD3D59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0" y="3087209"/>
            <a:ext cx="5913239" cy="40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58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웹 페이지 설정</a:t>
            </a:r>
          </a:p>
        </p:txBody>
      </p:sp>
      <p:pic>
        <p:nvPicPr>
          <p:cNvPr id="6" name="그림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BBCF1B62-73BB-4C06-A290-122B33B2B4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1" b="11391"/>
          <a:stretch>
            <a:fillRect/>
          </a:stretch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http://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웹 서버가 실행되는 주소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접속하면 위와 같은 페이지를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이름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패스워드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e-mail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입력 후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설정을 완료한다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90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61A93-3991-4913-94F3-62BD06023FE5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970B356-884D-4505-A465-39E0CB9344B0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092274C3-3F70-4386-A0E3-60BF0C5FEED0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863F2B-21ED-448C-B9E9-BA83394EBDB1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35FE9A8-9CE6-4A55-BED9-90ACB77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웹 페이지 설정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1AF2E1-57F5-4EFE-A7D9-1A50EFF53B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1" y="2075922"/>
            <a:ext cx="5902325" cy="3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8FB09D-6FBA-44D7-BC84-5A86FAF84735}"/>
              </a:ext>
            </a:extLst>
          </p:cNvPr>
          <p:cNvSpPr txBox="1"/>
          <p:nvPr/>
        </p:nvSpPr>
        <p:spPr>
          <a:xfrm>
            <a:off x="471487" y="5376887"/>
            <a:ext cx="5826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맑은 고딕" panose="020B0503020000020004" pitchFamily="50" charset="-127"/>
                <a:cs typeface="+mn-cs"/>
              </a:rPr>
              <a:t>모든 설정을 완료하면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맑은 고딕" panose="020B0503020000020004" pitchFamily="50" charset="-127"/>
                <a:cs typeface="+mn-cs"/>
              </a:rPr>
              <a:t>성공적으로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맑은 고딕" panose="020B0503020000020004" pitchFamily="50" charset="-127"/>
                <a:cs typeface="+mn-cs"/>
              </a:rPr>
              <a:t>WordPress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맑은 고딕" panose="020B0503020000020004" pitchFamily="50" charset="-127"/>
                <a:cs typeface="+mn-cs"/>
              </a:rPr>
              <a:t>를 구성할 수 있다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247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사용자 권한 유형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사용자는 다음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유형의 역할로 나누어진다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외부 필진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편집자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201248-E3C2-42DD-8337-359E0494F76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" b="736"/>
          <a:stretch>
            <a:fillRect/>
          </a:stretch>
        </p:blipFill>
        <p:spPr bwMode="auto">
          <a:xfrm>
            <a:off x="473075" y="1968500"/>
            <a:ext cx="59118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56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구독자 권한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EB92BDEF-983D-440E-AC26-C482D721C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81" y="1968500"/>
            <a:ext cx="5913238" cy="2692401"/>
          </a:xfrm>
          <a:ln>
            <a:solidFill>
              <a:srgbClr val="B7D7D8"/>
            </a:solidFill>
          </a:ln>
        </p:spPr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5067300"/>
            <a:ext cx="5913238" cy="41656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구독자로 로그인 한 경우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대시보드에서 알림판과 프로필 메뉴만 확인할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구독자는 자신의 프로필만 관리할 수 있는 사용자 역할이며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일반적으로 가장 낮은 수준의 권한을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부여받게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된다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240C95-B9FB-468F-879B-F928129C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0" y="1968500"/>
            <a:ext cx="590177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77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외부 필진 권한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EB92BDEF-983D-440E-AC26-C482D721C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81" y="1968500"/>
            <a:ext cx="5913238" cy="2285969"/>
          </a:xfrm>
          <a:ln>
            <a:solidFill>
              <a:srgbClr val="B7D7D8"/>
            </a:solidFill>
          </a:ln>
        </p:spPr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4518645"/>
            <a:ext cx="5913238" cy="471425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외부 필진으로 로그인 한 사용자는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 글을 작성해서 올릴 수 있으며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자신이 작성한 글에 한정하여 편집할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발행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(publish)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할 수 없으며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사람의 글은 수정할 수 없다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A4E7E40-2E9C-4922-92F2-59083AEC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9" y="1977995"/>
            <a:ext cx="5901779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5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작성자 권한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EB92BDEF-983D-440E-AC26-C482D721C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81" y="1968500"/>
            <a:ext cx="5913238" cy="2428874"/>
          </a:xfrm>
          <a:ln>
            <a:solidFill>
              <a:srgbClr val="B7D7D8"/>
            </a:solidFill>
          </a:ln>
        </p:spPr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4905374"/>
            <a:ext cx="5913238" cy="432752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작성자는 글을 작성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수정할 수 있으며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직접 발행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(publish)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하거나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미디어 라이브러리에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액세스할 권한을 가지고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AA4B6D-66DB-4D28-B2E2-236CD759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0" y="1982134"/>
            <a:ext cx="5901779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27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편집자 권한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EB92BDEF-983D-440E-AC26-C482D721C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81" y="1968500"/>
            <a:ext cx="5913238" cy="2984499"/>
          </a:xfrm>
          <a:ln>
            <a:solidFill>
              <a:srgbClr val="B7D7D8"/>
            </a:solidFill>
          </a:ln>
        </p:spPr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5438775"/>
            <a:ext cx="5913238" cy="379412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편집자는 자신의 글 이외에도 다른 사람의 글을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수정하거나 발행할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글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작성뿐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아니라 페이지를 관리할 수 있는 권한을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가진다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E0E9A0-EFC6-4BAD-82FB-E9A1035C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0" y="1968500"/>
            <a:ext cx="5901779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9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서버매니저에 들어온다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IIS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없다면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Addroles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and features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IIS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설치한 후 진행한다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7FA7209-A1DC-40F4-89D9-D6BAD25B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0" y="2078817"/>
            <a:ext cx="6245198" cy="469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93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관리자 권한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EB92BDEF-983D-440E-AC26-C482D721C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81" y="1968500"/>
            <a:ext cx="5913238" cy="4686300"/>
          </a:xfrm>
          <a:ln>
            <a:solidFill>
              <a:srgbClr val="B7D7D8"/>
            </a:solidFill>
          </a:ln>
        </p:spPr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관리자는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모든 기능을 제어하며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사용자를 추가하거나 삭제할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전역을 관리하며 사용 가능한 모든 권한을</a:t>
            </a:r>
            <a:b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가지고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45AEFE2-57E4-4A2F-9B13-2EAECCD65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92"/>
          <a:stretch/>
        </p:blipFill>
        <p:spPr>
          <a:xfrm>
            <a:off x="472380" y="1968501"/>
            <a:ext cx="5913238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01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웹 페이지 설정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9A7EEF09-8C69-48F2-9C4B-7E034B4745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2" r="6962"/>
          <a:stretch>
            <a:fillRect/>
          </a:stretch>
        </p:blipFill>
        <p:spPr>
          <a:xfrm>
            <a:off x="473075" y="1968500"/>
            <a:ext cx="5911850" cy="4686300"/>
          </a:xfrm>
          <a:ln>
            <a:solidFill>
              <a:srgbClr val="B7D7D8"/>
            </a:solidFill>
          </a:ln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테마나 위젯을 추가하여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사용자의 취향대로 웹 서버를 디자인할 수 있다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CentOS 7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4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WordPress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설치하기 위해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IIS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들어온다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1FB1FE4-4D75-4AB7-A6C6-6BB46C227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2095128"/>
            <a:ext cx="6004619" cy="45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우클릭을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하면 메뉴를 볼 수 있다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여기서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IIS Manager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선택한다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AF32F7D-A01A-4FB6-B9D9-B9768F5A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9" y="2044037"/>
            <a:ext cx="6110360" cy="45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매니저에 들어온 모습이다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왼쪽의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WIN-GSS..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커넥션으로 들어온다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66F6482-4ABD-4F1F-8308-469BC3AB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1" y="2133600"/>
            <a:ext cx="6125995" cy="45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8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WordPress – Windows(WinServer2016)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매니저에 들어온 모습이다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왼쪽의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WIN-GSS..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커넥션으로 들어온다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66F6482-4ABD-4F1F-8308-469BC3AB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1" y="2133600"/>
            <a:ext cx="6125995" cy="45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5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1420</Words>
  <Application>Microsoft Office PowerPoint</Application>
  <PresentationFormat>A4 용지(210x297mm)</PresentationFormat>
  <Paragraphs>241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DX국민시대</vt:lpstr>
      <vt:lpstr>나눔스퀘어_ac Bold</vt:lpstr>
      <vt:lpstr>맑은 고딕</vt:lpstr>
      <vt:lpstr>Arial</vt:lpstr>
      <vt:lpstr>Calibri</vt:lpstr>
      <vt:lpstr>Calibri Light</vt:lpstr>
      <vt:lpstr>Consolas</vt:lpstr>
      <vt:lpstr>Office 테마</vt:lpstr>
      <vt:lpstr>1_Office 테마</vt:lpstr>
      <vt:lpstr>PowerPoint 프레젠테이션</vt:lpstr>
      <vt:lpstr>개요</vt:lpstr>
      <vt:lpstr>WordPress란?</vt:lpstr>
      <vt:lpstr>Windows Server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WordPress – Windows(WinServer2016)</vt:lpstr>
      <vt:lpstr>Ubuntu</vt:lpstr>
      <vt:lpstr>Wordpress 설치</vt:lpstr>
      <vt:lpstr>DATABASE 추가</vt:lpstr>
      <vt:lpstr>wp-config.php 설정</vt:lpstr>
      <vt:lpstr>wp-config.php 파일 수정</vt:lpstr>
      <vt:lpstr>Wordpress  페이지 설정</vt:lpstr>
      <vt:lpstr>사용자 추가</vt:lpstr>
      <vt:lpstr>추가된 계정 확인</vt:lpstr>
      <vt:lpstr>글 쓰기</vt:lpstr>
      <vt:lpstr>CentOS 7</vt:lpstr>
      <vt:lpstr>사전 작업</vt:lpstr>
      <vt:lpstr>PowerPoint 프레젠테이션</vt:lpstr>
      <vt:lpstr>PowerPoint 프레젠테이션</vt:lpstr>
      <vt:lpstr>PowerPoint 프레젠테이션</vt:lpstr>
      <vt:lpstr>PowerPoint 프레젠테이션</vt:lpstr>
      <vt:lpstr>WordPress 웹 페이지 설정</vt:lpstr>
      <vt:lpstr>WordPress 웹 페이지 설정</vt:lpstr>
      <vt:lpstr>WordPress 사용자 권한 유형</vt:lpstr>
      <vt:lpstr>구독자 권한</vt:lpstr>
      <vt:lpstr>외부 필진 권한</vt:lpstr>
      <vt:lpstr>작성자 권한</vt:lpstr>
      <vt:lpstr>편집자 권한</vt:lpstr>
      <vt:lpstr>관리자 권한</vt:lpstr>
      <vt:lpstr>WordPress 웹 페이지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44</cp:revision>
  <dcterms:created xsi:type="dcterms:W3CDTF">2020-10-07T11:57:36Z</dcterms:created>
  <dcterms:modified xsi:type="dcterms:W3CDTF">2020-11-20T05:18:03Z</dcterms:modified>
</cp:coreProperties>
</file>