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72" r:id="rId2"/>
    <p:sldId id="314" r:id="rId3"/>
    <p:sldId id="303" r:id="rId4"/>
    <p:sldId id="271" r:id="rId5"/>
    <p:sldId id="313" r:id="rId6"/>
    <p:sldId id="305" r:id="rId7"/>
    <p:sldId id="273" r:id="rId8"/>
    <p:sldId id="304" r:id="rId9"/>
    <p:sldId id="306" r:id="rId10"/>
    <p:sldId id="308" r:id="rId11"/>
    <p:sldId id="307" r:id="rId12"/>
    <p:sldId id="312" r:id="rId13"/>
    <p:sldId id="310" r:id="rId14"/>
    <p:sldId id="309" r:id="rId15"/>
    <p:sldId id="311" r:id="rId16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hee0" initials="e" lastIdx="1" clrIdx="0">
    <p:extLst>
      <p:ext uri="{19B8F6BF-5375-455C-9EA6-DF929625EA0E}">
        <p15:presenceInfo xmlns:p15="http://schemas.microsoft.com/office/powerpoint/2012/main" userId="ehee0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4E5F"/>
    <a:srgbClr val="B7D7D8"/>
    <a:srgbClr val="EDF7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D4E1A4-966F-40CD-BE87-2572DFB2D78F}" v="370" dt="2020-12-17T10:38:19.951"/>
    <p1510:client id="{12458D3F-D317-4C4C-B291-CE9136110742}" v="536" dt="2020-12-18T02:07:26.658"/>
    <p1510:client id="{579EAA88-AB56-4BA8-8D70-565EE025C764}" v="108" dt="2020-12-17T10:34:44.396"/>
    <p1510:client id="{5CFECF73-A6CB-4DB1-97A7-C18A4485EDEC}" v="620" dt="2020-12-17T11:11:27.754"/>
    <p1510:client id="{B9A070C3-80B6-483F-B9BF-8B4CBD0E5DC3}" v="82" dt="2020-12-17T10:36:24.487"/>
    <p1510:client id="{C7547D20-C535-401F-80B7-04F753F1EED7}" v="44" dt="2020-12-18T01:14:32.244"/>
    <p1510:client id="{E5BBDCE4-CCC4-43F6-8771-5049F666B8A4}" v="206" dt="2020-12-17T10:35:51.495"/>
    <p1510:client id="{F11545A7-439E-496E-B85A-83226E5B055C}" v="923" dt="2020-12-18T02:14:50.624"/>
    <p1510:client id="{FA4E502E-6119-4A7D-B651-A33BE4260F59}" v="1489" dt="2020-12-17T10:34:03.386"/>
    <p1510:client id="{FEA56462-51BE-459B-916A-1D8DEDE3B5E7}" v="1530" dt="2020-11-29T03:21:53.26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437072-8A57-4D8F-8E5E-706A18DAD831}" type="datetimeFigureOut">
              <a:rPr lang="ko-KR" altLang="en-US" smtClean="0"/>
              <a:t>2020-12-17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FC8E30-6D6C-44F2-A0D6-F7FABD7E33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7565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53EB0-527D-4C67-B9EE-33D40AF6BC98}" type="datetimeFigureOut">
              <a:rPr lang="ko-KR" altLang="en-US" smtClean="0"/>
              <a:t>2020-12-17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B3696-2A62-466A-924E-3A46F76035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3902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53EB0-527D-4C67-B9EE-33D40AF6BC98}" type="datetimeFigureOut">
              <a:rPr lang="ko-KR" altLang="en-US" smtClean="0"/>
              <a:t>2020-12-17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B3696-2A62-466A-924E-3A46F76035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6926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53EB0-527D-4C67-B9EE-33D40AF6BC98}" type="datetimeFigureOut">
              <a:rPr lang="ko-KR" altLang="en-US" smtClean="0"/>
              <a:t>2020-12-17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B3696-2A62-466A-924E-3A46F76035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2589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53EB0-527D-4C67-B9EE-33D40AF6BC98}" type="datetimeFigureOut">
              <a:rPr lang="ko-KR" altLang="en-US" smtClean="0"/>
              <a:t>2020-12-17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B3696-2A62-466A-924E-3A46F76035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4208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53EB0-527D-4C67-B9EE-33D40AF6BC98}" type="datetimeFigureOut">
              <a:rPr lang="ko-KR" altLang="en-US" smtClean="0"/>
              <a:t>2020-12-17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B3696-2A62-466A-924E-3A46F76035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9447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53EB0-527D-4C67-B9EE-33D40AF6BC98}" type="datetimeFigureOut">
              <a:rPr lang="ko-KR" altLang="en-US" smtClean="0"/>
              <a:t>2020-12-17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B3696-2A62-466A-924E-3A46F76035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9944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53EB0-527D-4C67-B9EE-33D40AF6BC98}" type="datetimeFigureOut">
              <a:rPr lang="ko-KR" altLang="en-US" smtClean="0"/>
              <a:t>2020-12-17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B3696-2A62-466A-924E-3A46F76035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072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53EB0-527D-4C67-B9EE-33D40AF6BC98}" type="datetimeFigureOut">
              <a:rPr lang="ko-KR" altLang="en-US" smtClean="0"/>
              <a:t>2020-12-17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B3696-2A62-466A-924E-3A46F76035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1922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53EB0-527D-4C67-B9EE-33D40AF6BC98}" type="datetimeFigureOut">
              <a:rPr lang="ko-KR" altLang="en-US" smtClean="0"/>
              <a:t>2020-12-17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B3696-2A62-466A-924E-3A46F76035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0641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53EB0-527D-4C67-B9EE-33D40AF6BC98}" type="datetimeFigureOut">
              <a:rPr lang="ko-KR" altLang="en-US" smtClean="0"/>
              <a:t>2020-12-17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B3696-2A62-466A-924E-3A46F76035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9497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53EB0-527D-4C67-B9EE-33D40AF6BC98}" type="datetimeFigureOut">
              <a:rPr lang="ko-KR" altLang="en-US" smtClean="0"/>
              <a:t>2020-12-17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B3696-2A62-466A-924E-3A46F76035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3053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dotGrid">
          <a:fgClr>
            <a:srgbClr val="B7D7D8"/>
          </a:fgClr>
          <a:bgClr>
            <a:srgbClr val="EDF7F5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053EB0-527D-4C67-B9EE-33D40AF6BC98}" type="datetimeFigureOut">
              <a:rPr lang="ko-KR" altLang="en-US" smtClean="0"/>
              <a:t>2020-12-17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B3696-2A62-466A-924E-3A46F76035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8284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BB2DB40D-D024-43AA-9F8F-F8B80E87B0C0}"/>
              </a:ext>
            </a:extLst>
          </p:cNvPr>
          <p:cNvSpPr/>
          <p:nvPr/>
        </p:nvSpPr>
        <p:spPr>
          <a:xfrm>
            <a:off x="254004" y="241297"/>
            <a:ext cx="6349993" cy="9397999"/>
          </a:xfrm>
          <a:prstGeom prst="rect">
            <a:avLst/>
          </a:prstGeom>
          <a:solidFill>
            <a:schemeClr val="bg1">
              <a:alpha val="20000"/>
            </a:schemeClr>
          </a:solidFill>
          <a:ln w="19050">
            <a:solidFill>
              <a:srgbClr val="204E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DX국민시대" panose="02020600000000000000" pitchFamily="18" charset="-127"/>
              <a:ea typeface="DX국민시대" panose="02020600000000000000" pitchFamily="18" charset="-127"/>
            </a:endParaRPr>
          </a:p>
        </p:txBody>
      </p:sp>
      <p:sp>
        <p:nvSpPr>
          <p:cNvPr id="13" name="텍스트 개체 틀 5">
            <a:extLst>
              <a:ext uri="{FF2B5EF4-FFF2-40B4-BE49-F238E27FC236}">
                <a16:creationId xmlns:a16="http://schemas.microsoft.com/office/drawing/2014/main" id="{C22B3298-BA6E-4B4B-9471-089AD99936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6464" y="3726865"/>
            <a:ext cx="5485072" cy="52705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DX국민시대"/>
                <a:ea typeface="DX국민시대"/>
              </a:rPr>
              <a:t>Ⅰ. </a:t>
            </a:r>
            <a:r>
              <a:rPr lang="en-US" altLang="ko-KR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DX국민시대"/>
                <a:ea typeface="DX국민시대"/>
              </a:rPr>
              <a:t>개요</a:t>
            </a:r>
          </a:p>
          <a:p>
            <a:endParaRPr lang="en-US" altLang="ko-KR" sz="1000" dirty="0">
              <a:solidFill>
                <a:schemeClr val="tx1">
                  <a:lumMod val="95000"/>
                  <a:lumOff val="5000"/>
                </a:schemeClr>
              </a:solidFill>
              <a:latin typeface="DX국민시대" panose="02020600000000000000" pitchFamily="18" charset="-127"/>
              <a:ea typeface="DX국민시대" panose="02020600000000000000" pitchFamily="18" charset="-127"/>
            </a:endParaRPr>
          </a:p>
          <a:p>
            <a:r>
              <a:rPr lang="en-US" altLang="ko-KR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DX국민시대"/>
                <a:ea typeface="DX국민시대"/>
              </a:rPr>
              <a:t>Ⅱ. </a:t>
            </a:r>
            <a:r>
              <a:rPr lang="en-US" altLang="ko-KR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DX국민시대"/>
                <a:ea typeface="DX국민시대"/>
              </a:rPr>
              <a:t>기본</a:t>
            </a:r>
            <a:r>
              <a:rPr lang="en-US" altLang="ko-KR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DX국민시대"/>
                <a:ea typeface="DX국민시대"/>
              </a:rPr>
              <a:t> </a:t>
            </a:r>
            <a:r>
              <a:rPr lang="en-US" altLang="ko-KR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DX국민시대"/>
                <a:ea typeface="DX국민시대"/>
              </a:rPr>
              <a:t>설정</a:t>
            </a:r>
          </a:p>
          <a:p>
            <a:endParaRPr lang="en-US" altLang="ko-KR" sz="1000" dirty="0">
              <a:solidFill>
                <a:schemeClr val="tx1">
                  <a:lumMod val="95000"/>
                  <a:lumOff val="5000"/>
                </a:schemeClr>
              </a:solidFill>
              <a:latin typeface="DX국민시대" panose="02020600000000000000" pitchFamily="18" charset="-127"/>
              <a:ea typeface="DX국민시대" panose="02020600000000000000" pitchFamily="18" charset="-127"/>
            </a:endParaRPr>
          </a:p>
          <a:p>
            <a:r>
              <a:rPr lang="en-US" altLang="ko-KR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DX국민시대" panose="02020600000000000000" pitchFamily="18" charset="-127"/>
                <a:ea typeface="DX국민시대"/>
              </a:rPr>
              <a:t>Ⅲ. </a:t>
            </a:r>
            <a:r>
              <a:rPr lang="en-US" altLang="ko-KR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DX국민시대" panose="02020600000000000000" pitchFamily="18" charset="-127"/>
                <a:ea typeface="DX국민시대"/>
              </a:rPr>
              <a:t>기본</a:t>
            </a:r>
            <a:r>
              <a:rPr lang="en-US" altLang="ko-KR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DX국민시대" panose="02020600000000000000" pitchFamily="18" charset="-127"/>
                <a:ea typeface="DX국민시대"/>
              </a:rPr>
              <a:t> </a:t>
            </a:r>
            <a:r>
              <a:rPr lang="en-US" altLang="ko-KR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DX국민시대" panose="02020600000000000000" pitchFamily="18" charset="-127"/>
                <a:ea typeface="DX국민시대"/>
              </a:rPr>
              <a:t>옵션</a:t>
            </a:r>
            <a:endParaRPr lang="en-US" altLang="ko-KR" sz="2800" dirty="0" err="1">
              <a:solidFill>
                <a:schemeClr val="tx1">
                  <a:lumMod val="95000"/>
                  <a:lumOff val="5000"/>
                </a:schemeClr>
              </a:solidFill>
              <a:latin typeface="DX국민시대" panose="02020600000000000000" pitchFamily="18" charset="-127"/>
              <a:ea typeface="DX국민시대" panose="02020600000000000000" pitchFamily="18" charset="-127"/>
            </a:endParaRPr>
          </a:p>
          <a:p>
            <a:endParaRPr lang="en-US" altLang="ko-KR" sz="1000" dirty="0">
              <a:solidFill>
                <a:schemeClr val="tx1">
                  <a:lumMod val="95000"/>
                  <a:lumOff val="5000"/>
                </a:schemeClr>
              </a:solidFill>
              <a:latin typeface="DX국민시대" panose="02020600000000000000" pitchFamily="18" charset="-127"/>
              <a:ea typeface="DX국민시대" panose="02020600000000000000" pitchFamily="18" charset="-127"/>
            </a:endParaRPr>
          </a:p>
          <a:p>
            <a:r>
              <a:rPr lang="en-US" altLang="ko-KR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DX국민시대" panose="02020600000000000000" pitchFamily="18" charset="-127"/>
                <a:ea typeface="DX국민시대"/>
              </a:rPr>
              <a:t>Ⅳ. </a:t>
            </a:r>
            <a:r>
              <a:rPr lang="en-US" altLang="ko-KR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DX국민시대" panose="02020600000000000000" pitchFamily="18" charset="-127"/>
                <a:ea typeface="DX국민시대"/>
              </a:rPr>
              <a:t>네트워크</a:t>
            </a:r>
            <a:r>
              <a:rPr lang="en-US" altLang="ko-KR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DX국민시대" panose="02020600000000000000" pitchFamily="18" charset="-127"/>
                <a:ea typeface="DX국민시대"/>
              </a:rPr>
              <a:t> </a:t>
            </a:r>
            <a:r>
              <a:rPr lang="en-US" altLang="ko-KR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DX국민시대" panose="02020600000000000000" pitchFamily="18" charset="-127"/>
                <a:ea typeface="DX국민시대"/>
              </a:rPr>
              <a:t>패킷</a:t>
            </a:r>
            <a:r>
              <a:rPr lang="en-US" altLang="ko-KR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DX국민시대" panose="02020600000000000000" pitchFamily="18" charset="-127"/>
                <a:ea typeface="DX국민시대"/>
              </a:rPr>
              <a:t> </a:t>
            </a:r>
            <a:r>
              <a:rPr lang="en-US" altLang="ko-KR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DX국민시대" panose="02020600000000000000" pitchFamily="18" charset="-127"/>
                <a:ea typeface="DX국민시대"/>
              </a:rPr>
              <a:t>수정</a:t>
            </a:r>
            <a:endParaRPr lang="en-US" altLang="ko-KR" sz="2800" dirty="0" err="1">
              <a:solidFill>
                <a:schemeClr val="tx1">
                  <a:lumMod val="95000"/>
                  <a:lumOff val="5000"/>
                </a:schemeClr>
              </a:solidFill>
              <a:latin typeface="DX국민시대" panose="02020600000000000000" pitchFamily="18" charset="-127"/>
              <a:ea typeface="DX국민시대" panose="02020600000000000000" pitchFamily="18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BB3C9497-C751-49D4-9613-0F131DD31C3B}"/>
              </a:ext>
            </a:extLst>
          </p:cNvPr>
          <p:cNvGrpSpPr/>
          <p:nvPr/>
        </p:nvGrpSpPr>
        <p:grpSpPr>
          <a:xfrm>
            <a:off x="254003" y="241297"/>
            <a:ext cx="2880000" cy="2880000"/>
            <a:chOff x="1256523" y="234901"/>
            <a:chExt cx="2880000" cy="2880000"/>
          </a:xfrm>
        </p:grpSpPr>
        <p:sp>
          <p:nvSpPr>
            <p:cNvPr id="10" name="눈물 방울 9">
              <a:extLst>
                <a:ext uri="{FF2B5EF4-FFF2-40B4-BE49-F238E27FC236}">
                  <a16:creationId xmlns:a16="http://schemas.microsoft.com/office/drawing/2014/main" id="{7D435771-E4CD-4066-A538-704A12BF0D5E}"/>
                </a:ext>
              </a:extLst>
            </p:cNvPr>
            <p:cNvSpPr/>
            <p:nvPr/>
          </p:nvSpPr>
          <p:spPr>
            <a:xfrm rot="16200000">
              <a:off x="1256523" y="234901"/>
              <a:ext cx="2880000" cy="2880000"/>
            </a:xfrm>
            <a:prstGeom prst="teardrop">
              <a:avLst/>
            </a:prstGeom>
            <a:solidFill>
              <a:srgbClr val="204E5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08D5980-5461-46B5-A7AA-DA930ED5FAC1}"/>
                </a:ext>
              </a:extLst>
            </p:cNvPr>
            <p:cNvSpPr txBox="1"/>
            <p:nvPr/>
          </p:nvSpPr>
          <p:spPr>
            <a:xfrm>
              <a:off x="1505107" y="1290180"/>
              <a:ext cx="238283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400">
                  <a:solidFill>
                    <a:schemeClr val="bg1"/>
                  </a:solidFill>
                  <a:latin typeface="DX국민시대" panose="02020600000000000000" pitchFamily="18" charset="-127"/>
                  <a:ea typeface="DX국민시대" panose="02020600000000000000" pitchFamily="18" charset="-127"/>
                </a:rPr>
                <a:t>INDEX</a:t>
              </a:r>
              <a:endParaRPr lang="ko-KR" altLang="en-US" sz="4400">
                <a:solidFill>
                  <a:schemeClr val="bg1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457697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>
            <a:extLst>
              <a:ext uri="{FF2B5EF4-FFF2-40B4-BE49-F238E27FC236}">
                <a16:creationId xmlns:a16="http://schemas.microsoft.com/office/drawing/2014/main" id="{12A34401-599B-45B7-85F2-254DBEDFA9A0}"/>
              </a:ext>
            </a:extLst>
          </p:cNvPr>
          <p:cNvSpPr/>
          <p:nvPr/>
        </p:nvSpPr>
        <p:spPr>
          <a:xfrm>
            <a:off x="254004" y="241297"/>
            <a:ext cx="6349993" cy="9397999"/>
          </a:xfrm>
          <a:prstGeom prst="rect">
            <a:avLst/>
          </a:prstGeom>
          <a:solidFill>
            <a:schemeClr val="bg1">
              <a:alpha val="20000"/>
            </a:schemeClr>
          </a:solidFill>
          <a:ln w="19050">
            <a:solidFill>
              <a:srgbClr val="204E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X국민시대" panose="02020600000000000000" pitchFamily="18" charset="-127"/>
              <a:ea typeface="DX국민시대" panose="02020600000000000000" pitchFamily="18" charset="-127"/>
              <a:cs typeface="+mn-cs"/>
            </a:endParaRPr>
          </a:p>
        </p:txBody>
      </p:sp>
      <p:sp>
        <p:nvSpPr>
          <p:cNvPr id="25" name="사각형: 둥근 위쪽 모서리 24">
            <a:extLst>
              <a:ext uri="{FF2B5EF4-FFF2-40B4-BE49-F238E27FC236}">
                <a16:creationId xmlns:a16="http://schemas.microsoft.com/office/drawing/2014/main" id="{1898EFCF-EF1C-40AB-BA71-A382CFBBA3B4}"/>
              </a:ext>
            </a:extLst>
          </p:cNvPr>
          <p:cNvSpPr/>
          <p:nvPr/>
        </p:nvSpPr>
        <p:spPr>
          <a:xfrm rot="16200000">
            <a:off x="2724152" y="-57143"/>
            <a:ext cx="2298698" cy="5460990"/>
          </a:xfrm>
          <a:prstGeom prst="round2SameRect">
            <a:avLst/>
          </a:prstGeom>
          <a:solidFill>
            <a:srgbClr val="204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7" name="제목 36">
            <a:extLst>
              <a:ext uri="{FF2B5EF4-FFF2-40B4-BE49-F238E27FC236}">
                <a16:creationId xmlns:a16="http://schemas.microsoft.com/office/drawing/2014/main" id="{9F4B6E55-904B-464D-918A-13440A5DEE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3531" y="1996900"/>
            <a:ext cx="4933945" cy="1352903"/>
          </a:xfrm>
        </p:spPr>
        <p:txBody>
          <a:bodyPr anchor="ctr"/>
          <a:lstStyle/>
          <a:p>
            <a:r>
              <a:rPr lang="en-US" altLang="ko-KR" dirty="0">
                <a:solidFill>
                  <a:schemeClr val="bg1"/>
                </a:solidFill>
                <a:ea typeface="DX국민시대"/>
              </a:rPr>
              <a:t>4.네트워크 </a:t>
            </a:r>
            <a:r>
              <a:rPr lang="en-US" altLang="ko-KR" dirty="0" err="1">
                <a:solidFill>
                  <a:schemeClr val="bg1"/>
                </a:solidFill>
                <a:ea typeface="DX국민시대"/>
              </a:rPr>
              <a:t>패킷</a:t>
            </a:r>
            <a:r>
              <a:rPr lang="en-US" altLang="ko-KR" dirty="0">
                <a:solidFill>
                  <a:schemeClr val="bg1"/>
                </a:solidFill>
                <a:ea typeface="DX국민시대"/>
              </a:rPr>
              <a:t> </a:t>
            </a:r>
            <a:br>
              <a:rPr lang="en-US" dirty="0"/>
            </a:br>
            <a:r>
              <a:rPr lang="en-US" altLang="ko-KR" dirty="0" err="1">
                <a:solidFill>
                  <a:schemeClr val="bg1"/>
                </a:solidFill>
                <a:ea typeface="DX국민시대"/>
              </a:rPr>
              <a:t>수정</a:t>
            </a:r>
            <a:endParaRPr lang="en-US" altLang="ko-KR" dirty="0" err="1">
              <a:solidFill>
                <a:schemeClr val="bg1"/>
              </a:solidFill>
              <a:ea typeface="DX국민시대"/>
              <a:cs typeface="Calibri Light"/>
            </a:endParaRPr>
          </a:p>
        </p:txBody>
      </p:sp>
      <p:sp>
        <p:nvSpPr>
          <p:cNvPr id="38" name="부제목 37">
            <a:extLst>
              <a:ext uri="{FF2B5EF4-FFF2-40B4-BE49-F238E27FC236}">
                <a16:creationId xmlns:a16="http://schemas.microsoft.com/office/drawing/2014/main" id="{F900AFB5-8FB4-429A-A1A5-D8BC883ECC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79568" y="4009144"/>
            <a:ext cx="4841870" cy="842224"/>
          </a:xfrm>
        </p:spPr>
        <p:txBody>
          <a:bodyPr/>
          <a:lstStyle/>
          <a:p>
            <a:pPr algn="r"/>
            <a:endParaRPr lang="en-US" altLang="ko-KR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848974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1F221A1-287D-4574-88F0-4B1757AE783B}"/>
              </a:ext>
            </a:extLst>
          </p:cNvPr>
          <p:cNvSpPr/>
          <p:nvPr/>
        </p:nvSpPr>
        <p:spPr>
          <a:xfrm>
            <a:off x="254004" y="673100"/>
            <a:ext cx="6349993" cy="8966196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rgbClr val="204E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DX국민시대" panose="02020600000000000000" pitchFamily="18" charset="-127"/>
              <a:ea typeface="DX국민시대" panose="02020600000000000000" pitchFamily="18" charset="-127"/>
            </a:endParaRPr>
          </a:p>
        </p:txBody>
      </p:sp>
      <p:sp>
        <p:nvSpPr>
          <p:cNvPr id="3" name="사각형: 둥근 위쪽 모서리 2">
            <a:extLst>
              <a:ext uri="{FF2B5EF4-FFF2-40B4-BE49-F238E27FC236}">
                <a16:creationId xmlns:a16="http://schemas.microsoft.com/office/drawing/2014/main" id="{AACD4C7F-A2E5-4CE5-8F66-A76480D2D61C}"/>
              </a:ext>
            </a:extLst>
          </p:cNvPr>
          <p:cNvSpPr/>
          <p:nvPr/>
        </p:nvSpPr>
        <p:spPr>
          <a:xfrm>
            <a:off x="3314700" y="165100"/>
            <a:ext cx="3162300" cy="508000"/>
          </a:xfrm>
          <a:prstGeom prst="round2SameRect">
            <a:avLst/>
          </a:prstGeom>
          <a:solidFill>
            <a:srgbClr val="204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dirty="0">
                <a:ea typeface="맑은 고딕"/>
                <a:cs typeface="Calibri"/>
              </a:rPr>
              <a:t>개요</a:t>
            </a: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B3443ADE-1D9D-4A28-A056-276AC21D4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927100"/>
            <a:ext cx="5913238" cy="698500"/>
          </a:xfrm>
        </p:spPr>
        <p:txBody>
          <a:bodyPr anchor="ctr">
            <a:normAutofit/>
          </a:bodyPr>
          <a:lstStyle/>
          <a:p>
            <a:pPr algn="ctr"/>
            <a:r>
              <a:rPr lang="en-US" altLang="ko-KR" sz="2800" dirty="0">
                <a:ea typeface="+mj-lt"/>
                <a:cs typeface="+mj-lt"/>
              </a:rPr>
              <a:t>4</a:t>
            </a:r>
            <a:r>
              <a:rPr lang="ko-KR" sz="2800" dirty="0">
                <a:ea typeface="+mj-lt"/>
                <a:cs typeface="+mj-lt"/>
              </a:rPr>
              <a:t>.네트워크</a:t>
            </a:r>
            <a:r>
              <a:rPr lang="ko-KR" altLang="en-US" sz="2800" dirty="0">
                <a:ea typeface="+mj-lt"/>
                <a:cs typeface="+mj-lt"/>
              </a:rPr>
              <a:t> 패킷 수정</a:t>
            </a:r>
          </a:p>
        </p:txBody>
      </p:sp>
      <p:sp>
        <p:nvSpPr>
          <p:cNvPr id="13" name="텍스트 개체 틀 5">
            <a:extLst>
              <a:ext uri="{FF2B5EF4-FFF2-40B4-BE49-F238E27FC236}">
                <a16:creationId xmlns:a16="http://schemas.microsoft.com/office/drawing/2014/main" id="{C22B3298-BA6E-4B4B-9471-089AD99936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1010" y="2014694"/>
            <a:ext cx="5940561" cy="72182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z="2000" dirty="0">
                <a:latin typeface="나눔스퀘어_ac Bold" panose="020B0600000101010101" pitchFamily="50" charset="-127"/>
                <a:ea typeface="나눔스퀘어_ac Bold"/>
              </a:rPr>
              <a:t>-</a:t>
            </a:r>
            <a:r>
              <a:rPr lang="ko-KR" altLang="en-US" sz="2000" dirty="0" err="1">
                <a:latin typeface="나눔스퀘어_ac Bold" panose="020B0600000101010101" pitchFamily="50" charset="-127"/>
                <a:ea typeface="나눔스퀘어_ac Bold"/>
              </a:rPr>
              <a:t>Bit-Twist에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/>
              </a:rPr>
              <a:t> 포함된 </a:t>
            </a:r>
            <a:r>
              <a:rPr lang="ko-KR" altLang="en-US" sz="2000" dirty="0" err="1">
                <a:latin typeface="나눔스퀘어_ac Bold" panose="020B0600000101010101" pitchFamily="50" charset="-127"/>
                <a:ea typeface="나눔스퀘어_ac Bold"/>
              </a:rPr>
              <a:t>bittiwiste는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/>
              </a:rPr>
              <a:t> 네트워크 </a:t>
            </a:r>
            <a:r>
              <a:rPr lang="ko-KR" altLang="en-US" sz="2000" dirty="0" err="1">
                <a:latin typeface="나눔스퀘어_ac Bold" panose="020B0600000101010101" pitchFamily="50" charset="-127"/>
                <a:ea typeface="나눔스퀘어_ac Bold"/>
              </a:rPr>
              <a:t>패킷데이터를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/>
              </a:rPr>
              <a:t> 수정할 수 있는 도구로, </a:t>
            </a:r>
            <a:r>
              <a:rPr lang="ko-KR" altLang="en-US" sz="2000" dirty="0" err="1">
                <a:latin typeface="나눔스퀘어_ac Bold" panose="020B0600000101010101" pitchFamily="50" charset="-127"/>
                <a:ea typeface="나눔스퀘어_ac Bold"/>
              </a:rPr>
              <a:t>pcap으로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/>
              </a:rPr>
              <a:t> 저장된 네트워크 </a:t>
            </a:r>
            <a:r>
              <a:rPr lang="ko-KR" altLang="en-US" sz="2000" dirty="0" err="1">
                <a:latin typeface="나눔스퀘어_ac Bold" panose="020B0600000101010101" pitchFamily="50" charset="-127"/>
                <a:ea typeface="나눔스퀘어_ac Bold"/>
              </a:rPr>
              <a:t>패킷파일의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/>
              </a:rPr>
              <a:t> 내용을 다양한 옵션을 통해 수정할 수 있다.</a:t>
            </a:r>
            <a:endParaRPr lang="ko-KR" alt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4" name="텍스트 개체 틀 5">
            <a:extLst>
              <a:ext uri="{FF2B5EF4-FFF2-40B4-BE49-F238E27FC236}">
                <a16:creationId xmlns:a16="http://schemas.microsoft.com/office/drawing/2014/main" id="{3E9B8CE0-892E-4EDC-A835-56924FCBC521}"/>
              </a:ext>
            </a:extLst>
          </p:cNvPr>
          <p:cNvSpPr txBox="1">
            <a:spLocks/>
          </p:cNvSpPr>
          <p:nvPr/>
        </p:nvSpPr>
        <p:spPr>
          <a:xfrm>
            <a:off x="3417541" y="215902"/>
            <a:ext cx="2956618" cy="406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2000">
              <a:solidFill>
                <a:schemeClr val="bg1"/>
              </a:solidFill>
              <a:latin typeface="DX국민시대" panose="02020600000000000000" pitchFamily="18" charset="-127"/>
              <a:ea typeface="DX국민시대" panose="02020600000000000000" pitchFamily="18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EAB54A5C-507D-4ECE-A115-89C819D2D333}"/>
              </a:ext>
            </a:extLst>
          </p:cNvPr>
          <p:cNvCxnSpPr>
            <a:cxnSpLocks/>
          </p:cNvCxnSpPr>
          <p:nvPr/>
        </p:nvCxnSpPr>
        <p:spPr>
          <a:xfrm>
            <a:off x="426691" y="1704323"/>
            <a:ext cx="6004619" cy="0"/>
          </a:xfrm>
          <a:prstGeom prst="line">
            <a:avLst/>
          </a:prstGeom>
          <a:ln w="12700">
            <a:solidFill>
              <a:srgbClr val="204E5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43402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1F221A1-287D-4574-88F0-4B1757AE783B}"/>
              </a:ext>
            </a:extLst>
          </p:cNvPr>
          <p:cNvSpPr/>
          <p:nvPr/>
        </p:nvSpPr>
        <p:spPr>
          <a:xfrm>
            <a:off x="254004" y="673100"/>
            <a:ext cx="6349993" cy="8966196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rgbClr val="204E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DX국민시대" panose="02020600000000000000" pitchFamily="18" charset="-127"/>
              <a:ea typeface="DX국민시대" panose="02020600000000000000" pitchFamily="18" charset="-127"/>
            </a:endParaRPr>
          </a:p>
        </p:txBody>
      </p:sp>
      <p:sp>
        <p:nvSpPr>
          <p:cNvPr id="3" name="사각형: 둥근 위쪽 모서리 2">
            <a:extLst>
              <a:ext uri="{FF2B5EF4-FFF2-40B4-BE49-F238E27FC236}">
                <a16:creationId xmlns:a16="http://schemas.microsoft.com/office/drawing/2014/main" id="{AACD4C7F-A2E5-4CE5-8F66-A76480D2D61C}"/>
              </a:ext>
            </a:extLst>
          </p:cNvPr>
          <p:cNvSpPr/>
          <p:nvPr/>
        </p:nvSpPr>
        <p:spPr>
          <a:xfrm>
            <a:off x="3314700" y="165100"/>
            <a:ext cx="3162300" cy="508000"/>
          </a:xfrm>
          <a:prstGeom prst="round2SameRect">
            <a:avLst/>
          </a:prstGeom>
          <a:solidFill>
            <a:srgbClr val="204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dirty="0">
                <a:ea typeface="맑은 고딕"/>
                <a:cs typeface="Calibri"/>
              </a:rPr>
              <a:t>준비</a:t>
            </a:r>
            <a:endParaRPr lang="ko-KR" altLang="en-US" dirty="0"/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B3443ADE-1D9D-4A28-A056-276AC21D4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927100"/>
            <a:ext cx="5913238" cy="698500"/>
          </a:xfrm>
        </p:spPr>
        <p:txBody>
          <a:bodyPr anchor="ctr">
            <a:normAutofit/>
          </a:bodyPr>
          <a:lstStyle/>
          <a:p>
            <a:pPr algn="ctr"/>
            <a:r>
              <a:rPr lang="en-US" altLang="ko-KR" sz="2800">
                <a:ea typeface="+mj-lt"/>
                <a:cs typeface="+mj-lt"/>
              </a:rPr>
              <a:t>4</a:t>
            </a:r>
            <a:r>
              <a:rPr lang="ko-KR" sz="2800">
                <a:ea typeface="+mj-lt"/>
                <a:cs typeface="+mj-lt"/>
              </a:rPr>
              <a:t>.네트워크</a:t>
            </a:r>
            <a:r>
              <a:rPr lang="ko-KR" altLang="en-US" sz="2800">
                <a:ea typeface="+mj-lt"/>
                <a:cs typeface="+mj-lt"/>
              </a:rPr>
              <a:t> 패킷 수정</a:t>
            </a:r>
          </a:p>
        </p:txBody>
      </p:sp>
      <p:sp>
        <p:nvSpPr>
          <p:cNvPr id="13" name="텍스트 개체 틀 5">
            <a:extLst>
              <a:ext uri="{FF2B5EF4-FFF2-40B4-BE49-F238E27FC236}">
                <a16:creationId xmlns:a16="http://schemas.microsoft.com/office/drawing/2014/main" id="{C22B3298-BA6E-4B4B-9471-089AD99936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1010" y="7002330"/>
            <a:ext cx="5940561" cy="223057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z="2000" dirty="0">
                <a:latin typeface="나눔스퀘어_ac Bold" panose="020B0600000101010101" pitchFamily="50" charset="-127"/>
                <a:ea typeface="나눔스퀘어_ac Bold"/>
              </a:rPr>
              <a:t>-</a:t>
            </a:r>
            <a:r>
              <a:rPr lang="ko-KR" altLang="en-US" sz="2000" dirty="0" err="1">
                <a:latin typeface="나눔스퀘어_ac Bold" panose="020B0600000101010101" pitchFamily="50" charset="-127"/>
                <a:ea typeface="나눔스퀘어_ac Bold"/>
              </a:rPr>
              <a:t>와이어샤크를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/>
              </a:rPr>
              <a:t> </a:t>
            </a:r>
            <a:r>
              <a:rPr lang="ko-KR" altLang="en-US" sz="2000" dirty="0" err="1">
                <a:latin typeface="나눔스퀘어_ac Bold" panose="020B0600000101010101" pitchFamily="50" charset="-127"/>
                <a:ea typeface="나눔스퀘어_ac Bold"/>
              </a:rPr>
              <a:t>멈춘뒤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/>
              </a:rPr>
              <a:t> 저장.</a:t>
            </a:r>
            <a:endParaRPr lang="ko-KR" alt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4" name="텍스트 개체 틀 5">
            <a:extLst>
              <a:ext uri="{FF2B5EF4-FFF2-40B4-BE49-F238E27FC236}">
                <a16:creationId xmlns:a16="http://schemas.microsoft.com/office/drawing/2014/main" id="{3E9B8CE0-892E-4EDC-A835-56924FCBC521}"/>
              </a:ext>
            </a:extLst>
          </p:cNvPr>
          <p:cNvSpPr txBox="1">
            <a:spLocks/>
          </p:cNvSpPr>
          <p:nvPr/>
        </p:nvSpPr>
        <p:spPr>
          <a:xfrm>
            <a:off x="3417541" y="215902"/>
            <a:ext cx="2956618" cy="406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2000">
              <a:solidFill>
                <a:schemeClr val="bg1"/>
              </a:solidFill>
              <a:latin typeface="DX국민시대" panose="02020600000000000000" pitchFamily="18" charset="-127"/>
              <a:ea typeface="DX국민시대" panose="02020600000000000000" pitchFamily="18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EAB54A5C-507D-4ECE-A115-89C819D2D333}"/>
              </a:ext>
            </a:extLst>
          </p:cNvPr>
          <p:cNvCxnSpPr>
            <a:cxnSpLocks/>
          </p:cNvCxnSpPr>
          <p:nvPr/>
        </p:nvCxnSpPr>
        <p:spPr>
          <a:xfrm>
            <a:off x="426691" y="1704323"/>
            <a:ext cx="6004619" cy="0"/>
          </a:xfrm>
          <a:prstGeom prst="line">
            <a:avLst/>
          </a:prstGeom>
          <a:ln w="12700">
            <a:solidFill>
              <a:srgbClr val="204E5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6">
            <a:extLst>
              <a:ext uri="{FF2B5EF4-FFF2-40B4-BE49-F238E27FC236}">
                <a16:creationId xmlns:a16="http://schemas.microsoft.com/office/drawing/2014/main" id="{73B28C40-86C7-4F11-8E22-EC04E1AB77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563" y="1780034"/>
            <a:ext cx="5999019" cy="4835788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D2A1CB91-5B8D-4C68-A140-6CFA588E72FA}"/>
              </a:ext>
            </a:extLst>
          </p:cNvPr>
          <p:cNvSpPr/>
          <p:nvPr/>
        </p:nvSpPr>
        <p:spPr>
          <a:xfrm>
            <a:off x="658090" y="2306782"/>
            <a:ext cx="221672" cy="26323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95062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1F221A1-287D-4574-88F0-4B1757AE783B}"/>
              </a:ext>
            </a:extLst>
          </p:cNvPr>
          <p:cNvSpPr/>
          <p:nvPr/>
        </p:nvSpPr>
        <p:spPr>
          <a:xfrm>
            <a:off x="254004" y="673100"/>
            <a:ext cx="6349993" cy="8966196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rgbClr val="204E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DX국민시대" panose="02020600000000000000" pitchFamily="18" charset="-127"/>
              <a:ea typeface="DX국민시대" panose="02020600000000000000" pitchFamily="18" charset="-127"/>
            </a:endParaRPr>
          </a:p>
        </p:txBody>
      </p:sp>
      <p:sp>
        <p:nvSpPr>
          <p:cNvPr id="3" name="사각형: 둥근 위쪽 모서리 2">
            <a:extLst>
              <a:ext uri="{FF2B5EF4-FFF2-40B4-BE49-F238E27FC236}">
                <a16:creationId xmlns:a16="http://schemas.microsoft.com/office/drawing/2014/main" id="{AACD4C7F-A2E5-4CE5-8F66-A76480D2D61C}"/>
              </a:ext>
            </a:extLst>
          </p:cNvPr>
          <p:cNvSpPr/>
          <p:nvPr/>
        </p:nvSpPr>
        <p:spPr>
          <a:xfrm>
            <a:off x="3314700" y="165100"/>
            <a:ext cx="3162300" cy="508000"/>
          </a:xfrm>
          <a:prstGeom prst="round2SameRect">
            <a:avLst/>
          </a:prstGeom>
          <a:solidFill>
            <a:srgbClr val="204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dirty="0">
                <a:ea typeface="맑은 고딕"/>
                <a:cs typeface="Calibri"/>
              </a:rPr>
              <a:t>준비</a:t>
            </a:r>
            <a:endParaRPr lang="ko-KR" altLang="en-US" dirty="0"/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B3443ADE-1D9D-4A28-A056-276AC21D4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927100"/>
            <a:ext cx="5913238" cy="698500"/>
          </a:xfrm>
        </p:spPr>
        <p:txBody>
          <a:bodyPr anchor="ctr">
            <a:normAutofit/>
          </a:bodyPr>
          <a:lstStyle/>
          <a:p>
            <a:pPr algn="ctr"/>
            <a:r>
              <a:rPr lang="en-US" altLang="ko-KR" sz="2800" dirty="0">
                <a:ea typeface="+mj-lt"/>
                <a:cs typeface="+mj-lt"/>
              </a:rPr>
              <a:t>4</a:t>
            </a:r>
            <a:r>
              <a:rPr lang="ko-KR" sz="2800" dirty="0">
                <a:ea typeface="+mj-lt"/>
                <a:cs typeface="+mj-lt"/>
              </a:rPr>
              <a:t>.네트워크</a:t>
            </a:r>
            <a:r>
              <a:rPr lang="ko-KR" altLang="en-US" sz="2800" dirty="0">
                <a:ea typeface="+mj-lt"/>
                <a:cs typeface="+mj-lt"/>
              </a:rPr>
              <a:t> 패킷 수정</a:t>
            </a:r>
          </a:p>
        </p:txBody>
      </p:sp>
      <p:sp>
        <p:nvSpPr>
          <p:cNvPr id="13" name="텍스트 개체 틀 5">
            <a:extLst>
              <a:ext uri="{FF2B5EF4-FFF2-40B4-BE49-F238E27FC236}">
                <a16:creationId xmlns:a16="http://schemas.microsoft.com/office/drawing/2014/main" id="{C22B3298-BA6E-4B4B-9471-089AD99936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1010" y="6295748"/>
            <a:ext cx="5954415" cy="293715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z="2000" dirty="0">
                <a:latin typeface="나눔스퀘어_ac Bold" panose="020B0600000101010101" pitchFamily="50" charset="-127"/>
                <a:ea typeface="나눔스퀘어_ac Bold"/>
              </a:rPr>
              <a:t>-</a:t>
            </a:r>
            <a:r>
              <a:rPr lang="ko-KR" altLang="en-US" sz="2000" dirty="0" err="1">
                <a:latin typeface="나눔스퀘어_ac Bold" panose="020B0600000101010101" pitchFamily="50" charset="-127"/>
                <a:ea typeface="나눔스퀘어_ac Bold"/>
              </a:rPr>
              <a:t>pcap형식으로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/>
              </a:rPr>
              <a:t> 저장.</a:t>
            </a:r>
            <a:endParaRPr lang="ko-KR" altLang="en-US" sz="200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4" name="텍스트 개체 틀 5">
            <a:extLst>
              <a:ext uri="{FF2B5EF4-FFF2-40B4-BE49-F238E27FC236}">
                <a16:creationId xmlns:a16="http://schemas.microsoft.com/office/drawing/2014/main" id="{3E9B8CE0-892E-4EDC-A835-56924FCBC521}"/>
              </a:ext>
            </a:extLst>
          </p:cNvPr>
          <p:cNvSpPr txBox="1">
            <a:spLocks/>
          </p:cNvSpPr>
          <p:nvPr/>
        </p:nvSpPr>
        <p:spPr>
          <a:xfrm>
            <a:off x="3417541" y="215902"/>
            <a:ext cx="2956618" cy="406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2000">
              <a:solidFill>
                <a:schemeClr val="bg1"/>
              </a:solidFill>
              <a:latin typeface="DX국민시대" panose="02020600000000000000" pitchFamily="18" charset="-127"/>
              <a:ea typeface="DX국민시대" panose="02020600000000000000" pitchFamily="18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EAB54A5C-507D-4ECE-A115-89C819D2D333}"/>
              </a:ext>
            </a:extLst>
          </p:cNvPr>
          <p:cNvCxnSpPr>
            <a:cxnSpLocks/>
          </p:cNvCxnSpPr>
          <p:nvPr/>
        </p:nvCxnSpPr>
        <p:spPr>
          <a:xfrm>
            <a:off x="426691" y="1704323"/>
            <a:ext cx="6004619" cy="0"/>
          </a:xfrm>
          <a:prstGeom prst="line">
            <a:avLst/>
          </a:prstGeom>
          <a:ln w="12700">
            <a:solidFill>
              <a:srgbClr val="204E5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4">
            <a:extLst>
              <a:ext uri="{FF2B5EF4-FFF2-40B4-BE49-F238E27FC236}">
                <a16:creationId xmlns:a16="http://schemas.microsoft.com/office/drawing/2014/main" id="{9E4C2999-F58F-4C0A-BC65-F965D55B06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824" y="1772492"/>
            <a:ext cx="5935279" cy="4085497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D2A1CB91-5B8D-4C68-A140-6CFA588E72FA}"/>
              </a:ext>
            </a:extLst>
          </p:cNvPr>
          <p:cNvSpPr/>
          <p:nvPr/>
        </p:nvSpPr>
        <p:spPr>
          <a:xfrm>
            <a:off x="2486891" y="5063836"/>
            <a:ext cx="2660072" cy="20781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73477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1F221A1-287D-4574-88F0-4B1757AE783B}"/>
              </a:ext>
            </a:extLst>
          </p:cNvPr>
          <p:cNvSpPr/>
          <p:nvPr/>
        </p:nvSpPr>
        <p:spPr>
          <a:xfrm>
            <a:off x="254004" y="673100"/>
            <a:ext cx="6349993" cy="8966196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rgbClr val="204E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DX국민시대" panose="02020600000000000000" pitchFamily="18" charset="-127"/>
              <a:ea typeface="DX국민시대" panose="02020600000000000000" pitchFamily="18" charset="-127"/>
            </a:endParaRPr>
          </a:p>
        </p:txBody>
      </p:sp>
      <p:sp>
        <p:nvSpPr>
          <p:cNvPr id="3" name="사각형: 둥근 위쪽 모서리 2">
            <a:extLst>
              <a:ext uri="{FF2B5EF4-FFF2-40B4-BE49-F238E27FC236}">
                <a16:creationId xmlns:a16="http://schemas.microsoft.com/office/drawing/2014/main" id="{AACD4C7F-A2E5-4CE5-8F66-A76480D2D61C}"/>
              </a:ext>
            </a:extLst>
          </p:cNvPr>
          <p:cNvSpPr/>
          <p:nvPr/>
        </p:nvSpPr>
        <p:spPr>
          <a:xfrm>
            <a:off x="3314700" y="165100"/>
            <a:ext cx="3162300" cy="508000"/>
          </a:xfrm>
          <a:prstGeom prst="round2SameRect">
            <a:avLst/>
          </a:prstGeom>
          <a:solidFill>
            <a:srgbClr val="204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dirty="0">
                <a:ea typeface="맑은 고딕"/>
                <a:cs typeface="Calibri"/>
              </a:rPr>
              <a:t>저장</a:t>
            </a:r>
            <a:endParaRPr lang="ko-KR" altLang="en-US" dirty="0"/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B3443ADE-1D9D-4A28-A056-276AC21D4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927100"/>
            <a:ext cx="5913238" cy="698500"/>
          </a:xfrm>
        </p:spPr>
        <p:txBody>
          <a:bodyPr anchor="ctr">
            <a:normAutofit/>
          </a:bodyPr>
          <a:lstStyle/>
          <a:p>
            <a:pPr algn="ctr"/>
            <a:r>
              <a:rPr lang="en-US" altLang="ko-KR" sz="2800" dirty="0">
                <a:ea typeface="+mj-lt"/>
                <a:cs typeface="+mj-lt"/>
              </a:rPr>
              <a:t>4</a:t>
            </a:r>
            <a:r>
              <a:rPr lang="ko-KR" sz="2800" dirty="0">
                <a:ea typeface="+mj-lt"/>
                <a:cs typeface="+mj-lt"/>
              </a:rPr>
              <a:t>.네트워크</a:t>
            </a:r>
            <a:r>
              <a:rPr lang="ko-KR" altLang="en-US" sz="2800" dirty="0">
                <a:ea typeface="+mj-lt"/>
                <a:cs typeface="+mj-lt"/>
              </a:rPr>
              <a:t> 패킷 수정</a:t>
            </a:r>
          </a:p>
        </p:txBody>
      </p:sp>
      <p:sp>
        <p:nvSpPr>
          <p:cNvPr id="13" name="텍스트 개체 틀 5">
            <a:extLst>
              <a:ext uri="{FF2B5EF4-FFF2-40B4-BE49-F238E27FC236}">
                <a16:creationId xmlns:a16="http://schemas.microsoft.com/office/drawing/2014/main" id="{C22B3298-BA6E-4B4B-9471-089AD99936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1010" y="5025970"/>
            <a:ext cx="5968269" cy="420693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z="2000" dirty="0">
                <a:latin typeface="나눔스퀘어_ac Bold" panose="020B0600000101010101" pitchFamily="50" charset="-127"/>
                <a:ea typeface="나눔스퀘어_ac Bold"/>
              </a:rPr>
              <a:t>-패킷 출발지 주소를 221.151.21.56에서 200.200.200.1로 변경한 뒤 </a:t>
            </a:r>
            <a:r>
              <a:rPr lang="ko-KR" altLang="en-US" sz="2000" dirty="0" err="1">
                <a:latin typeface="나눔스퀘어_ac Bold" panose="020B0600000101010101" pitchFamily="50" charset="-127"/>
                <a:ea typeface="나눔스퀘어_ac Bold"/>
              </a:rPr>
              <a:t>test_mod.pcap으로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/>
              </a:rPr>
              <a:t> 저장</a:t>
            </a:r>
          </a:p>
        </p:txBody>
      </p:sp>
      <p:sp>
        <p:nvSpPr>
          <p:cNvPr id="14" name="텍스트 개체 틀 5">
            <a:extLst>
              <a:ext uri="{FF2B5EF4-FFF2-40B4-BE49-F238E27FC236}">
                <a16:creationId xmlns:a16="http://schemas.microsoft.com/office/drawing/2014/main" id="{3E9B8CE0-892E-4EDC-A835-56924FCBC521}"/>
              </a:ext>
            </a:extLst>
          </p:cNvPr>
          <p:cNvSpPr txBox="1">
            <a:spLocks/>
          </p:cNvSpPr>
          <p:nvPr/>
        </p:nvSpPr>
        <p:spPr>
          <a:xfrm>
            <a:off x="3417541" y="215902"/>
            <a:ext cx="2956618" cy="406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2000">
              <a:solidFill>
                <a:schemeClr val="bg1"/>
              </a:solidFill>
              <a:latin typeface="DX국민시대" panose="02020600000000000000" pitchFamily="18" charset="-127"/>
              <a:ea typeface="DX국민시대" panose="02020600000000000000" pitchFamily="18" charset="-127"/>
            </a:endParaRPr>
          </a:p>
        </p:txBody>
      </p:sp>
      <p:sp>
        <p:nvSpPr>
          <p:cNvPr id="8" name="텍스트 개체 틀 5">
            <a:extLst>
              <a:ext uri="{FF2B5EF4-FFF2-40B4-BE49-F238E27FC236}">
                <a16:creationId xmlns:a16="http://schemas.microsoft.com/office/drawing/2014/main" id="{F497BAFF-A3AA-4C33-B9B4-00AC67500DA8}"/>
              </a:ext>
            </a:extLst>
          </p:cNvPr>
          <p:cNvSpPr txBox="1">
            <a:spLocks/>
          </p:cNvSpPr>
          <p:nvPr/>
        </p:nvSpPr>
        <p:spPr>
          <a:xfrm>
            <a:off x="430817" y="1968500"/>
            <a:ext cx="5968269" cy="1154907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solidFill>
                  <a:schemeClr val="bg1"/>
                </a:solidFill>
                <a:latin typeface="Consolas"/>
                <a:ea typeface="나눔스퀘어_ac Bold"/>
              </a:rPr>
              <a:t>console</a:t>
            </a:r>
          </a:p>
          <a:p>
            <a:r>
              <a:rPr lang="en-US" altLang="ko-KR" sz="1800" dirty="0">
                <a:solidFill>
                  <a:schemeClr val="bg1"/>
                </a:solidFill>
                <a:latin typeface="Consolas"/>
                <a:ea typeface="나눔스퀘어_ac Bold"/>
              </a:rPr>
              <a:t>#bittwiste –I [</a:t>
            </a:r>
            <a:r>
              <a:rPr lang="en-US" altLang="ko-KR" sz="1800" dirty="0" err="1">
                <a:solidFill>
                  <a:schemeClr val="bg1"/>
                </a:solidFill>
                <a:latin typeface="Consolas"/>
                <a:ea typeface="나눔스퀘어_ac Bold"/>
              </a:rPr>
              <a:t>pcap형식</a:t>
            </a:r>
            <a:r>
              <a:rPr lang="en-US" altLang="ko-KR" sz="1800" dirty="0">
                <a:solidFill>
                  <a:schemeClr val="bg1"/>
                </a:solidFill>
                <a:latin typeface="Consolas"/>
                <a:ea typeface="나눔스퀘어_ac Bold"/>
              </a:rPr>
              <a:t> </a:t>
            </a:r>
            <a:r>
              <a:rPr lang="en-US" altLang="ko-KR" sz="1800" dirty="0" err="1">
                <a:solidFill>
                  <a:schemeClr val="bg1"/>
                </a:solidFill>
                <a:latin typeface="Consolas"/>
                <a:ea typeface="나눔스퀘어_ac Bold"/>
              </a:rPr>
              <a:t>파일</a:t>
            </a:r>
            <a:r>
              <a:rPr lang="en-US" altLang="ko-KR" sz="1800" dirty="0">
                <a:solidFill>
                  <a:schemeClr val="bg1"/>
                </a:solidFill>
                <a:latin typeface="Consolas"/>
                <a:ea typeface="나눔스퀘어_ac Bold"/>
              </a:rPr>
              <a:t>] -O [</a:t>
            </a:r>
            <a:r>
              <a:rPr lang="en-US" altLang="ko-KR" sz="1800" dirty="0" err="1">
                <a:solidFill>
                  <a:schemeClr val="bg1"/>
                </a:solidFill>
                <a:latin typeface="Consolas"/>
                <a:ea typeface="나눔스퀘어_ac Bold"/>
              </a:rPr>
              <a:t>저장할</a:t>
            </a:r>
            <a:r>
              <a:rPr lang="en-US" altLang="ko-KR" sz="1800" dirty="0">
                <a:solidFill>
                  <a:schemeClr val="bg1"/>
                </a:solidFill>
                <a:latin typeface="Consolas"/>
                <a:ea typeface="나눔스퀘어_ac Bold"/>
              </a:rPr>
              <a:t> </a:t>
            </a:r>
            <a:r>
              <a:rPr lang="en-US" altLang="ko-KR" sz="1800" dirty="0" err="1">
                <a:solidFill>
                  <a:schemeClr val="bg1"/>
                </a:solidFill>
                <a:latin typeface="Consolas"/>
                <a:ea typeface="나눔스퀘어_ac Bold"/>
              </a:rPr>
              <a:t>파일</a:t>
            </a:r>
            <a:r>
              <a:rPr lang="en-US" altLang="ko-KR" sz="1800" dirty="0">
                <a:solidFill>
                  <a:schemeClr val="bg1"/>
                </a:solidFill>
                <a:latin typeface="Consolas"/>
                <a:ea typeface="나눔스퀘어_ac Bold"/>
              </a:rPr>
              <a:t> </a:t>
            </a:r>
            <a:r>
              <a:rPr lang="en-US" altLang="ko-KR" sz="1800" dirty="0" err="1">
                <a:solidFill>
                  <a:schemeClr val="bg1"/>
                </a:solidFill>
                <a:latin typeface="Consolas"/>
                <a:ea typeface="나눔스퀘어_ac Bold"/>
              </a:rPr>
              <a:t>이름</a:t>
            </a:r>
            <a:r>
              <a:rPr lang="en-US" altLang="ko-KR" sz="1800" dirty="0">
                <a:solidFill>
                  <a:schemeClr val="bg1"/>
                </a:solidFill>
                <a:latin typeface="Consolas"/>
                <a:ea typeface="나눔스퀘어_ac Bold"/>
              </a:rPr>
              <a:t>] -T </a:t>
            </a:r>
            <a:r>
              <a:rPr lang="en-US" altLang="ko-KR" sz="1800" dirty="0" err="1">
                <a:solidFill>
                  <a:schemeClr val="bg1"/>
                </a:solidFill>
                <a:latin typeface="Consolas"/>
                <a:ea typeface="나눔스퀘어_ac Bold"/>
              </a:rPr>
              <a:t>ip</a:t>
            </a:r>
            <a:r>
              <a:rPr lang="en-US" altLang="ko-KR" sz="1800" dirty="0">
                <a:solidFill>
                  <a:schemeClr val="bg1"/>
                </a:solidFill>
                <a:latin typeface="Consolas"/>
                <a:ea typeface="나눔스퀘어_ac Bold"/>
              </a:rPr>
              <a:t> –s [</a:t>
            </a:r>
            <a:r>
              <a:rPr lang="en-US" altLang="ko-KR" sz="1800" dirty="0" err="1">
                <a:solidFill>
                  <a:schemeClr val="bg1"/>
                </a:solidFill>
                <a:latin typeface="Consolas"/>
                <a:ea typeface="나눔스퀘어_ac Bold"/>
              </a:rPr>
              <a:t>바꿀</a:t>
            </a:r>
            <a:r>
              <a:rPr lang="en-US" altLang="ko-KR" sz="1800" dirty="0">
                <a:solidFill>
                  <a:schemeClr val="bg1"/>
                </a:solidFill>
                <a:latin typeface="Consolas"/>
                <a:ea typeface="나눔스퀘어_ac Bold"/>
              </a:rPr>
              <a:t> </a:t>
            </a:r>
            <a:r>
              <a:rPr lang="en-US" altLang="ko-KR" sz="1800" dirty="0" err="1">
                <a:solidFill>
                  <a:schemeClr val="bg1"/>
                </a:solidFill>
                <a:latin typeface="Consolas"/>
                <a:ea typeface="나눔스퀘어_ac Bold"/>
              </a:rPr>
              <a:t>ip</a:t>
            </a:r>
            <a:r>
              <a:rPr lang="en-US" altLang="ko-KR" sz="1800" dirty="0">
                <a:solidFill>
                  <a:schemeClr val="bg1"/>
                </a:solidFill>
                <a:latin typeface="Consolas"/>
                <a:ea typeface="나눔스퀘어_ac Bold"/>
              </a:rPr>
              <a:t> </a:t>
            </a:r>
            <a:r>
              <a:rPr lang="en-US" altLang="ko-KR" sz="1800" dirty="0" err="1">
                <a:solidFill>
                  <a:schemeClr val="bg1"/>
                </a:solidFill>
                <a:latin typeface="Consolas"/>
                <a:ea typeface="나눔스퀘어_ac Bold"/>
              </a:rPr>
              <a:t>주소</a:t>
            </a:r>
            <a:r>
              <a:rPr lang="en-US" altLang="ko-KR" sz="1800" dirty="0">
                <a:solidFill>
                  <a:schemeClr val="bg1"/>
                </a:solidFill>
                <a:latin typeface="Consolas"/>
                <a:ea typeface="나눔스퀘어_ac Bold"/>
              </a:rPr>
              <a:t>] , [</a:t>
            </a:r>
            <a:r>
              <a:rPr lang="en-US" altLang="ko-KR" sz="1800" dirty="0" err="1">
                <a:solidFill>
                  <a:schemeClr val="bg1"/>
                </a:solidFill>
                <a:latin typeface="Consolas"/>
                <a:ea typeface="나눔스퀘어_ac Bold"/>
              </a:rPr>
              <a:t>대체할</a:t>
            </a:r>
            <a:r>
              <a:rPr lang="en-US" altLang="ko-KR" sz="1800" dirty="0">
                <a:solidFill>
                  <a:schemeClr val="bg1"/>
                </a:solidFill>
                <a:latin typeface="Consolas"/>
                <a:ea typeface="나눔스퀘어_ac Bold"/>
              </a:rPr>
              <a:t> </a:t>
            </a:r>
            <a:r>
              <a:rPr lang="en-US" altLang="ko-KR" sz="1800" dirty="0" err="1">
                <a:solidFill>
                  <a:schemeClr val="bg1"/>
                </a:solidFill>
                <a:latin typeface="Consolas"/>
                <a:ea typeface="나눔스퀘어_ac Bold"/>
              </a:rPr>
              <a:t>ip</a:t>
            </a:r>
            <a:r>
              <a:rPr lang="en-US" altLang="ko-KR" sz="1800" dirty="0">
                <a:solidFill>
                  <a:schemeClr val="bg1"/>
                </a:solidFill>
                <a:latin typeface="Consolas"/>
                <a:ea typeface="나눔스퀘어_ac Bold"/>
              </a:rPr>
              <a:t> </a:t>
            </a:r>
            <a:r>
              <a:rPr lang="en-US" altLang="ko-KR" sz="1800" dirty="0" err="1">
                <a:solidFill>
                  <a:schemeClr val="bg1"/>
                </a:solidFill>
                <a:latin typeface="Consolas"/>
                <a:ea typeface="나눔스퀘어_ac Bold"/>
              </a:rPr>
              <a:t>주소</a:t>
            </a:r>
            <a:r>
              <a:rPr lang="en-US" altLang="ko-KR" sz="1800" dirty="0">
                <a:solidFill>
                  <a:schemeClr val="bg1"/>
                </a:solidFill>
                <a:latin typeface="Consolas"/>
                <a:ea typeface="나눔스퀘어_ac Bold"/>
              </a:rPr>
              <a:t>]</a:t>
            </a:r>
          </a:p>
          <a:p>
            <a:endParaRPr lang="en-US" altLang="ko-KR" sz="1800">
              <a:solidFill>
                <a:schemeClr val="bg1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endParaRPr lang="en-US" altLang="ko-KR" sz="1800">
              <a:solidFill>
                <a:schemeClr val="bg1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EAB54A5C-507D-4ECE-A115-89C819D2D333}"/>
              </a:ext>
            </a:extLst>
          </p:cNvPr>
          <p:cNvCxnSpPr>
            <a:cxnSpLocks/>
          </p:cNvCxnSpPr>
          <p:nvPr/>
        </p:nvCxnSpPr>
        <p:spPr>
          <a:xfrm>
            <a:off x="426691" y="1704323"/>
            <a:ext cx="6004619" cy="0"/>
          </a:xfrm>
          <a:prstGeom prst="line">
            <a:avLst/>
          </a:prstGeom>
          <a:ln w="12700">
            <a:solidFill>
              <a:srgbClr val="204E5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117376B1-FA5B-4C30-BA57-9B467AEEB1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563" y="3113238"/>
            <a:ext cx="5999018" cy="936322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639B43D4-185C-4705-ABDA-A40612815583}"/>
              </a:ext>
            </a:extLst>
          </p:cNvPr>
          <p:cNvSpPr/>
          <p:nvPr/>
        </p:nvSpPr>
        <p:spPr>
          <a:xfrm>
            <a:off x="1641765" y="3124200"/>
            <a:ext cx="4613562" cy="20781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40906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1F221A1-287D-4574-88F0-4B1757AE783B}"/>
              </a:ext>
            </a:extLst>
          </p:cNvPr>
          <p:cNvSpPr/>
          <p:nvPr/>
        </p:nvSpPr>
        <p:spPr>
          <a:xfrm>
            <a:off x="254004" y="673100"/>
            <a:ext cx="6349993" cy="8966196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rgbClr val="204E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DX국민시대" panose="02020600000000000000" pitchFamily="18" charset="-127"/>
              <a:ea typeface="DX국민시대" panose="02020600000000000000" pitchFamily="18" charset="-127"/>
            </a:endParaRPr>
          </a:p>
        </p:txBody>
      </p:sp>
      <p:sp>
        <p:nvSpPr>
          <p:cNvPr id="3" name="사각형: 둥근 위쪽 모서리 2">
            <a:extLst>
              <a:ext uri="{FF2B5EF4-FFF2-40B4-BE49-F238E27FC236}">
                <a16:creationId xmlns:a16="http://schemas.microsoft.com/office/drawing/2014/main" id="{AACD4C7F-A2E5-4CE5-8F66-A76480D2D61C}"/>
              </a:ext>
            </a:extLst>
          </p:cNvPr>
          <p:cNvSpPr/>
          <p:nvPr/>
        </p:nvSpPr>
        <p:spPr>
          <a:xfrm>
            <a:off x="3314700" y="165100"/>
            <a:ext cx="3162300" cy="508000"/>
          </a:xfrm>
          <a:prstGeom prst="round2SameRect">
            <a:avLst/>
          </a:prstGeom>
          <a:solidFill>
            <a:srgbClr val="204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dirty="0">
                <a:ea typeface="맑은 고딕"/>
                <a:cs typeface="Calibri"/>
              </a:rPr>
              <a:t>확인</a:t>
            </a:r>
            <a:endParaRPr lang="ko-KR" altLang="en-US" dirty="0"/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B3443ADE-1D9D-4A28-A056-276AC21D4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927100"/>
            <a:ext cx="5913238" cy="698500"/>
          </a:xfrm>
        </p:spPr>
        <p:txBody>
          <a:bodyPr anchor="ctr">
            <a:normAutofit/>
          </a:bodyPr>
          <a:lstStyle/>
          <a:p>
            <a:pPr algn="ctr"/>
            <a:r>
              <a:rPr lang="en-US" altLang="ko-KR" sz="2800" dirty="0">
                <a:ea typeface="+mj-lt"/>
                <a:cs typeface="+mj-lt"/>
              </a:rPr>
              <a:t>4</a:t>
            </a:r>
            <a:r>
              <a:rPr lang="ko-KR" sz="2800" dirty="0">
                <a:ea typeface="+mj-lt"/>
                <a:cs typeface="+mj-lt"/>
              </a:rPr>
              <a:t>.네트워크</a:t>
            </a:r>
            <a:r>
              <a:rPr lang="ko-KR" altLang="en-US" sz="2800" dirty="0">
                <a:ea typeface="+mj-lt"/>
                <a:cs typeface="+mj-lt"/>
              </a:rPr>
              <a:t> 패킷 수정</a:t>
            </a:r>
          </a:p>
        </p:txBody>
      </p:sp>
      <p:sp>
        <p:nvSpPr>
          <p:cNvPr id="13" name="텍스트 개체 틀 5">
            <a:extLst>
              <a:ext uri="{FF2B5EF4-FFF2-40B4-BE49-F238E27FC236}">
                <a16:creationId xmlns:a16="http://schemas.microsoft.com/office/drawing/2014/main" id="{C22B3298-BA6E-4B4B-9471-089AD99936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1010" y="5025970"/>
            <a:ext cx="5968269" cy="420693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z="2000" dirty="0">
                <a:latin typeface="나눔스퀘어_ac Bold" panose="020B0600000101010101" pitchFamily="50" charset="-127"/>
                <a:ea typeface="나눔스퀘어_ac Bold"/>
              </a:rPr>
              <a:t>-200.200.200.1로 변경 된 것을 확인 할 수 있다.</a:t>
            </a:r>
          </a:p>
        </p:txBody>
      </p:sp>
      <p:sp>
        <p:nvSpPr>
          <p:cNvPr id="14" name="텍스트 개체 틀 5">
            <a:extLst>
              <a:ext uri="{FF2B5EF4-FFF2-40B4-BE49-F238E27FC236}">
                <a16:creationId xmlns:a16="http://schemas.microsoft.com/office/drawing/2014/main" id="{3E9B8CE0-892E-4EDC-A835-56924FCBC521}"/>
              </a:ext>
            </a:extLst>
          </p:cNvPr>
          <p:cNvSpPr txBox="1">
            <a:spLocks/>
          </p:cNvSpPr>
          <p:nvPr/>
        </p:nvSpPr>
        <p:spPr>
          <a:xfrm>
            <a:off x="3417541" y="215902"/>
            <a:ext cx="2956618" cy="406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2000">
              <a:solidFill>
                <a:schemeClr val="bg1"/>
              </a:solidFill>
              <a:latin typeface="DX국민시대" panose="02020600000000000000" pitchFamily="18" charset="-127"/>
              <a:ea typeface="DX국민시대" panose="02020600000000000000" pitchFamily="18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EAB54A5C-507D-4ECE-A115-89C819D2D333}"/>
              </a:ext>
            </a:extLst>
          </p:cNvPr>
          <p:cNvCxnSpPr>
            <a:cxnSpLocks/>
          </p:cNvCxnSpPr>
          <p:nvPr/>
        </p:nvCxnSpPr>
        <p:spPr>
          <a:xfrm>
            <a:off x="426691" y="1704323"/>
            <a:ext cx="6004619" cy="0"/>
          </a:xfrm>
          <a:prstGeom prst="line">
            <a:avLst/>
          </a:prstGeom>
          <a:ln w="12700">
            <a:solidFill>
              <a:srgbClr val="204E5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4" descr="테이블이(가) 표시된 사진&#10;&#10;자동 생성된 설명">
            <a:extLst>
              <a:ext uri="{FF2B5EF4-FFF2-40B4-BE49-F238E27FC236}">
                <a16:creationId xmlns:a16="http://schemas.microsoft.com/office/drawing/2014/main" id="{F142DEAB-85D9-4019-BC16-D1A50E856B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564" y="1769850"/>
            <a:ext cx="6082144" cy="2653282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A77E510C-0ACC-436B-90E3-A43BBE707799}"/>
              </a:ext>
            </a:extLst>
          </p:cNvPr>
          <p:cNvSpPr/>
          <p:nvPr/>
        </p:nvSpPr>
        <p:spPr>
          <a:xfrm>
            <a:off x="1517074" y="3525982"/>
            <a:ext cx="928253" cy="20781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3734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>
            <a:extLst>
              <a:ext uri="{FF2B5EF4-FFF2-40B4-BE49-F238E27FC236}">
                <a16:creationId xmlns:a16="http://schemas.microsoft.com/office/drawing/2014/main" id="{12A34401-599B-45B7-85F2-254DBEDFA9A0}"/>
              </a:ext>
            </a:extLst>
          </p:cNvPr>
          <p:cNvSpPr/>
          <p:nvPr/>
        </p:nvSpPr>
        <p:spPr>
          <a:xfrm>
            <a:off x="254004" y="241297"/>
            <a:ext cx="6349993" cy="9397999"/>
          </a:xfrm>
          <a:prstGeom prst="rect">
            <a:avLst/>
          </a:prstGeom>
          <a:solidFill>
            <a:schemeClr val="bg1">
              <a:alpha val="20000"/>
            </a:schemeClr>
          </a:solidFill>
          <a:ln w="19050">
            <a:solidFill>
              <a:srgbClr val="204E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X국민시대" panose="02020600000000000000" pitchFamily="18" charset="-127"/>
              <a:ea typeface="DX국민시대" panose="02020600000000000000" pitchFamily="18" charset="-127"/>
              <a:cs typeface="+mn-cs"/>
            </a:endParaRPr>
          </a:p>
        </p:txBody>
      </p:sp>
      <p:sp>
        <p:nvSpPr>
          <p:cNvPr id="25" name="사각형: 둥근 위쪽 모서리 24">
            <a:extLst>
              <a:ext uri="{FF2B5EF4-FFF2-40B4-BE49-F238E27FC236}">
                <a16:creationId xmlns:a16="http://schemas.microsoft.com/office/drawing/2014/main" id="{1898EFCF-EF1C-40AB-BA71-A382CFBBA3B4}"/>
              </a:ext>
            </a:extLst>
          </p:cNvPr>
          <p:cNvSpPr/>
          <p:nvPr/>
        </p:nvSpPr>
        <p:spPr>
          <a:xfrm rot="16200000">
            <a:off x="2724152" y="-57143"/>
            <a:ext cx="2298698" cy="5460990"/>
          </a:xfrm>
          <a:prstGeom prst="round2SameRect">
            <a:avLst/>
          </a:prstGeom>
          <a:solidFill>
            <a:srgbClr val="204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7" name="제목 36">
            <a:extLst>
              <a:ext uri="{FF2B5EF4-FFF2-40B4-BE49-F238E27FC236}">
                <a16:creationId xmlns:a16="http://schemas.microsoft.com/office/drawing/2014/main" id="{9F4B6E55-904B-464D-918A-13440A5DEE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3531" y="1996900"/>
            <a:ext cx="4933945" cy="1352903"/>
          </a:xfrm>
        </p:spPr>
        <p:txBody>
          <a:bodyPr anchor="ctr"/>
          <a:lstStyle/>
          <a:p>
            <a:r>
              <a:rPr lang="en-US" altLang="ko-KR" dirty="0">
                <a:solidFill>
                  <a:schemeClr val="bg1"/>
                </a:solidFill>
                <a:ea typeface="DX국민시대"/>
              </a:rPr>
              <a:t>1. </a:t>
            </a:r>
            <a:r>
              <a:rPr lang="en-US" altLang="ko-KR" dirty="0" err="1">
                <a:solidFill>
                  <a:schemeClr val="bg1"/>
                </a:solidFill>
                <a:ea typeface="DX국민시대"/>
              </a:rPr>
              <a:t>개요</a:t>
            </a:r>
            <a:endParaRPr lang="en-US" altLang="ko-KR" dirty="0" err="1">
              <a:solidFill>
                <a:schemeClr val="bg1"/>
              </a:solidFill>
              <a:ea typeface="DX국민시대"/>
              <a:cs typeface="Calibri Light"/>
            </a:endParaRPr>
          </a:p>
        </p:txBody>
      </p:sp>
      <p:sp>
        <p:nvSpPr>
          <p:cNvPr id="38" name="부제목 37">
            <a:extLst>
              <a:ext uri="{FF2B5EF4-FFF2-40B4-BE49-F238E27FC236}">
                <a16:creationId xmlns:a16="http://schemas.microsoft.com/office/drawing/2014/main" id="{F900AFB5-8FB4-429A-A1A5-D8BC883ECC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79568" y="4009144"/>
            <a:ext cx="4841870" cy="842224"/>
          </a:xfrm>
        </p:spPr>
        <p:txBody>
          <a:bodyPr/>
          <a:lstStyle/>
          <a:p>
            <a:pPr algn="r"/>
            <a:endParaRPr lang="en-US" altLang="ko-KR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00494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1F221A1-287D-4574-88F0-4B1757AE783B}"/>
              </a:ext>
            </a:extLst>
          </p:cNvPr>
          <p:cNvSpPr/>
          <p:nvPr/>
        </p:nvSpPr>
        <p:spPr>
          <a:xfrm>
            <a:off x="254004" y="673100"/>
            <a:ext cx="6349993" cy="8966196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rgbClr val="204E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DX국민시대" panose="02020600000000000000" pitchFamily="18" charset="-127"/>
              <a:ea typeface="DX국민시대" panose="02020600000000000000" pitchFamily="18" charset="-127"/>
            </a:endParaRPr>
          </a:p>
        </p:txBody>
      </p:sp>
      <p:sp>
        <p:nvSpPr>
          <p:cNvPr id="3" name="사각형: 둥근 위쪽 모서리 2">
            <a:extLst>
              <a:ext uri="{FF2B5EF4-FFF2-40B4-BE49-F238E27FC236}">
                <a16:creationId xmlns:a16="http://schemas.microsoft.com/office/drawing/2014/main" id="{AACD4C7F-A2E5-4CE5-8F66-A76480D2D61C}"/>
              </a:ext>
            </a:extLst>
          </p:cNvPr>
          <p:cNvSpPr/>
          <p:nvPr/>
        </p:nvSpPr>
        <p:spPr>
          <a:xfrm>
            <a:off x="3314700" y="165100"/>
            <a:ext cx="3162300" cy="508000"/>
          </a:xfrm>
          <a:prstGeom prst="round2SameRect">
            <a:avLst/>
          </a:prstGeom>
          <a:solidFill>
            <a:srgbClr val="204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B3443ADE-1D9D-4A28-A056-276AC21D4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927100"/>
            <a:ext cx="5913238" cy="698500"/>
          </a:xfrm>
        </p:spPr>
        <p:txBody>
          <a:bodyPr anchor="ctr">
            <a:normAutofit/>
          </a:bodyPr>
          <a:lstStyle/>
          <a:p>
            <a:pPr algn="ctr"/>
            <a:r>
              <a:rPr lang="en-US" altLang="ko-KR" sz="2800" dirty="0">
                <a:latin typeface="DX국민시대" panose="02020600000000000000" pitchFamily="18" charset="-127"/>
                <a:ea typeface="DX국민시대"/>
              </a:rPr>
              <a:t>1. </a:t>
            </a:r>
            <a:r>
              <a:rPr lang="en-US" altLang="ko-KR" sz="2800" dirty="0" err="1">
                <a:latin typeface="DX국민시대" panose="02020600000000000000" pitchFamily="18" charset="-127"/>
                <a:ea typeface="DX국민시대"/>
              </a:rPr>
              <a:t>개요</a:t>
            </a:r>
            <a:endParaRPr lang="en-US" altLang="ko-KR" sz="2800" dirty="0" err="1">
              <a:latin typeface="DX국민시대" panose="02020600000000000000" pitchFamily="18" charset="-127"/>
              <a:ea typeface="DX국민시대" panose="02020600000000000000" pitchFamily="18" charset="-127"/>
            </a:endParaRPr>
          </a:p>
        </p:txBody>
      </p:sp>
      <p:sp>
        <p:nvSpPr>
          <p:cNvPr id="13" name="텍스트 개체 틀 5">
            <a:extLst>
              <a:ext uri="{FF2B5EF4-FFF2-40B4-BE49-F238E27FC236}">
                <a16:creationId xmlns:a16="http://schemas.microsoft.com/office/drawing/2014/main" id="{C22B3298-BA6E-4B4B-9471-089AD99936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0817" y="1897896"/>
            <a:ext cx="5940754" cy="733500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z="2000" dirty="0">
                <a:latin typeface="나눔스퀘어_ac Bold" panose="020B0600000101010101" pitchFamily="50" charset="-127"/>
                <a:ea typeface="나눔스퀘어_ac Bold"/>
              </a:rPr>
              <a:t>-</a:t>
            </a:r>
            <a:r>
              <a:rPr lang="ko-KR" altLang="en-US" sz="2000" dirty="0" err="1">
                <a:latin typeface="나눔스퀘어_ac Bold" panose="020B0600000101010101" pitchFamily="50" charset="-127"/>
                <a:ea typeface="나눔스퀘어_ac Bold"/>
              </a:rPr>
              <a:t>Bit-Twist는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/>
              </a:rPr>
              <a:t> 네트워크 패킷 생성 및 재전송 도구로, 네트워크 침해사고 분석 중 확보한 네트워크 파일을 시뮬레이션 해보거나 네트워크 보안 시스템의 공격 탐지 성능과 </a:t>
            </a:r>
            <a:r>
              <a:rPr lang="ko-KR" altLang="en-US" sz="2000" dirty="0" err="1">
                <a:latin typeface="나눔스퀘어_ac Bold" panose="020B0600000101010101" pitchFamily="50" charset="-127"/>
                <a:ea typeface="나눔스퀘어_ac Bold"/>
              </a:rPr>
              <a:t>시그니쳐를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/>
              </a:rPr>
              <a:t> 작성하는 경우 유용하게 사용할 수 있는 도구다..</a:t>
            </a:r>
          </a:p>
          <a:p>
            <a:endParaRPr lang="ko-KR" altLang="en-US" sz="2000">
              <a:latin typeface="나눔스퀘어_ac Bold" panose="020B0600000101010101" pitchFamily="50" charset="-127"/>
              <a:ea typeface="나눔스퀘어_ac Bold"/>
            </a:endParaRPr>
          </a:p>
        </p:txBody>
      </p:sp>
      <p:sp>
        <p:nvSpPr>
          <p:cNvPr id="14" name="텍스트 개체 틀 5">
            <a:extLst>
              <a:ext uri="{FF2B5EF4-FFF2-40B4-BE49-F238E27FC236}">
                <a16:creationId xmlns:a16="http://schemas.microsoft.com/office/drawing/2014/main" id="{3E9B8CE0-892E-4EDC-A835-56924FCBC521}"/>
              </a:ext>
            </a:extLst>
          </p:cNvPr>
          <p:cNvSpPr txBox="1">
            <a:spLocks/>
          </p:cNvSpPr>
          <p:nvPr/>
        </p:nvSpPr>
        <p:spPr>
          <a:xfrm>
            <a:off x="3417541" y="215902"/>
            <a:ext cx="2956618" cy="406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dirty="0">
                <a:solidFill>
                  <a:schemeClr val="bg1"/>
                </a:solidFill>
                <a:latin typeface="DX국민시대" panose="02020600000000000000" pitchFamily="18" charset="-127"/>
                <a:ea typeface="DX국민시대"/>
              </a:rPr>
              <a:t>개요</a:t>
            </a:r>
            <a:endParaRPr lang="ko-KR" altLang="en-US" sz="2000" dirty="0">
              <a:solidFill>
                <a:schemeClr val="bg1"/>
              </a:solidFill>
              <a:latin typeface="DX국민시대" panose="02020600000000000000" pitchFamily="18" charset="-127"/>
              <a:ea typeface="DX국민시대" panose="02020600000000000000" pitchFamily="18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95020AD9-93A3-4AD0-895A-EB325D61FD3E}"/>
              </a:ext>
            </a:extLst>
          </p:cNvPr>
          <p:cNvCxnSpPr>
            <a:cxnSpLocks/>
          </p:cNvCxnSpPr>
          <p:nvPr/>
        </p:nvCxnSpPr>
        <p:spPr>
          <a:xfrm>
            <a:off x="426691" y="1704323"/>
            <a:ext cx="6004619" cy="0"/>
          </a:xfrm>
          <a:prstGeom prst="line">
            <a:avLst/>
          </a:prstGeom>
          <a:ln w="12700">
            <a:solidFill>
              <a:srgbClr val="204E5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3197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>
            <a:extLst>
              <a:ext uri="{FF2B5EF4-FFF2-40B4-BE49-F238E27FC236}">
                <a16:creationId xmlns:a16="http://schemas.microsoft.com/office/drawing/2014/main" id="{12A34401-599B-45B7-85F2-254DBEDFA9A0}"/>
              </a:ext>
            </a:extLst>
          </p:cNvPr>
          <p:cNvSpPr/>
          <p:nvPr/>
        </p:nvSpPr>
        <p:spPr>
          <a:xfrm>
            <a:off x="254004" y="241297"/>
            <a:ext cx="6349993" cy="9397999"/>
          </a:xfrm>
          <a:prstGeom prst="rect">
            <a:avLst/>
          </a:prstGeom>
          <a:solidFill>
            <a:schemeClr val="bg1">
              <a:alpha val="20000"/>
            </a:schemeClr>
          </a:solidFill>
          <a:ln w="19050">
            <a:solidFill>
              <a:srgbClr val="204E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X국민시대" panose="02020600000000000000" pitchFamily="18" charset="-127"/>
              <a:ea typeface="DX국민시대" panose="02020600000000000000" pitchFamily="18" charset="-127"/>
              <a:cs typeface="+mn-cs"/>
            </a:endParaRPr>
          </a:p>
        </p:txBody>
      </p:sp>
      <p:sp>
        <p:nvSpPr>
          <p:cNvPr id="25" name="사각형: 둥근 위쪽 모서리 24">
            <a:extLst>
              <a:ext uri="{FF2B5EF4-FFF2-40B4-BE49-F238E27FC236}">
                <a16:creationId xmlns:a16="http://schemas.microsoft.com/office/drawing/2014/main" id="{1898EFCF-EF1C-40AB-BA71-A382CFBBA3B4}"/>
              </a:ext>
            </a:extLst>
          </p:cNvPr>
          <p:cNvSpPr/>
          <p:nvPr/>
        </p:nvSpPr>
        <p:spPr>
          <a:xfrm rot="16200000">
            <a:off x="2724152" y="-57143"/>
            <a:ext cx="2298698" cy="5460990"/>
          </a:xfrm>
          <a:prstGeom prst="round2SameRect">
            <a:avLst/>
          </a:prstGeom>
          <a:solidFill>
            <a:srgbClr val="204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7" name="제목 36">
            <a:extLst>
              <a:ext uri="{FF2B5EF4-FFF2-40B4-BE49-F238E27FC236}">
                <a16:creationId xmlns:a16="http://schemas.microsoft.com/office/drawing/2014/main" id="{9F4B6E55-904B-464D-918A-13440A5DEE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3531" y="1996900"/>
            <a:ext cx="4933945" cy="1352903"/>
          </a:xfrm>
        </p:spPr>
        <p:txBody>
          <a:bodyPr anchor="ctr"/>
          <a:lstStyle/>
          <a:p>
            <a:r>
              <a:rPr lang="en-US" altLang="ko-KR" dirty="0">
                <a:solidFill>
                  <a:schemeClr val="bg1"/>
                </a:solidFill>
                <a:ea typeface="DX국민시대"/>
              </a:rPr>
              <a:t>2. </a:t>
            </a:r>
            <a:r>
              <a:rPr lang="en-US" altLang="ko-KR" dirty="0" err="1">
                <a:solidFill>
                  <a:schemeClr val="bg1"/>
                </a:solidFill>
                <a:ea typeface="DX국민시대"/>
              </a:rPr>
              <a:t>기본</a:t>
            </a:r>
            <a:r>
              <a:rPr lang="en-US" altLang="ko-KR" dirty="0">
                <a:solidFill>
                  <a:schemeClr val="bg1"/>
                </a:solidFill>
                <a:ea typeface="DX국민시대"/>
              </a:rPr>
              <a:t> </a:t>
            </a:r>
            <a:r>
              <a:rPr lang="en-US" altLang="ko-KR" dirty="0" err="1">
                <a:solidFill>
                  <a:schemeClr val="bg1"/>
                </a:solidFill>
                <a:ea typeface="DX국민시대"/>
              </a:rPr>
              <a:t>설정</a:t>
            </a:r>
            <a:endParaRPr lang="ko-KR" altLang="en-US" dirty="0" err="1">
              <a:solidFill>
                <a:schemeClr val="bg1"/>
              </a:solidFill>
            </a:endParaRPr>
          </a:p>
        </p:txBody>
      </p:sp>
      <p:sp>
        <p:nvSpPr>
          <p:cNvPr id="38" name="부제목 37">
            <a:extLst>
              <a:ext uri="{FF2B5EF4-FFF2-40B4-BE49-F238E27FC236}">
                <a16:creationId xmlns:a16="http://schemas.microsoft.com/office/drawing/2014/main" id="{F900AFB5-8FB4-429A-A1A5-D8BC883ECC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79568" y="4009144"/>
            <a:ext cx="4841870" cy="842224"/>
          </a:xfrm>
        </p:spPr>
        <p:txBody>
          <a:bodyPr/>
          <a:lstStyle/>
          <a:p>
            <a:pPr algn="r"/>
            <a:endParaRPr lang="en-US" altLang="ko-KR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80053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1F221A1-287D-4574-88F0-4B1757AE783B}"/>
              </a:ext>
            </a:extLst>
          </p:cNvPr>
          <p:cNvSpPr/>
          <p:nvPr/>
        </p:nvSpPr>
        <p:spPr>
          <a:xfrm>
            <a:off x="254004" y="673100"/>
            <a:ext cx="6349993" cy="8966196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rgbClr val="204E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DX국민시대" panose="02020600000000000000" pitchFamily="18" charset="-127"/>
              <a:ea typeface="DX국민시대" panose="02020600000000000000" pitchFamily="18" charset="-127"/>
            </a:endParaRPr>
          </a:p>
        </p:txBody>
      </p:sp>
      <p:sp>
        <p:nvSpPr>
          <p:cNvPr id="3" name="사각형: 둥근 위쪽 모서리 2">
            <a:extLst>
              <a:ext uri="{FF2B5EF4-FFF2-40B4-BE49-F238E27FC236}">
                <a16:creationId xmlns:a16="http://schemas.microsoft.com/office/drawing/2014/main" id="{AACD4C7F-A2E5-4CE5-8F66-A76480D2D61C}"/>
              </a:ext>
            </a:extLst>
          </p:cNvPr>
          <p:cNvSpPr/>
          <p:nvPr/>
        </p:nvSpPr>
        <p:spPr>
          <a:xfrm>
            <a:off x="3314700" y="165100"/>
            <a:ext cx="3162300" cy="508000"/>
          </a:xfrm>
          <a:prstGeom prst="round2SameRect">
            <a:avLst/>
          </a:prstGeom>
          <a:solidFill>
            <a:srgbClr val="204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B3443ADE-1D9D-4A28-A056-276AC21D4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927100"/>
            <a:ext cx="5913238" cy="698500"/>
          </a:xfrm>
        </p:spPr>
        <p:txBody>
          <a:bodyPr anchor="ctr">
            <a:normAutofit/>
          </a:bodyPr>
          <a:lstStyle/>
          <a:p>
            <a:pPr algn="ctr"/>
            <a:r>
              <a:rPr lang="en-US" altLang="ko-KR" sz="2800" dirty="0">
                <a:latin typeface="DX국민시대" panose="02020600000000000000" pitchFamily="18" charset="-127"/>
                <a:ea typeface="DX국민시대"/>
              </a:rPr>
              <a:t>2. </a:t>
            </a:r>
            <a:r>
              <a:rPr lang="en-US" altLang="ko-KR" sz="2800" dirty="0" err="1">
                <a:latin typeface="DX국민시대" panose="02020600000000000000" pitchFamily="18" charset="-127"/>
                <a:ea typeface="DX국민시대"/>
              </a:rPr>
              <a:t>기본</a:t>
            </a:r>
            <a:r>
              <a:rPr lang="en-US" altLang="ko-KR" sz="2800" dirty="0">
                <a:latin typeface="DX국민시대" panose="02020600000000000000" pitchFamily="18" charset="-127"/>
                <a:ea typeface="DX국민시대"/>
              </a:rPr>
              <a:t> </a:t>
            </a:r>
            <a:r>
              <a:rPr lang="en-US" altLang="ko-KR" sz="2800" dirty="0" err="1">
                <a:latin typeface="DX국민시대" panose="02020600000000000000" pitchFamily="18" charset="-127"/>
                <a:ea typeface="DX국민시대"/>
              </a:rPr>
              <a:t>설정</a:t>
            </a:r>
            <a:endParaRPr lang="en-US" altLang="ko-KR" sz="2800" dirty="0" err="1">
              <a:latin typeface="DX국민시대" panose="02020600000000000000" pitchFamily="18" charset="-127"/>
              <a:ea typeface="DX국민시대" panose="02020600000000000000" pitchFamily="18" charset="-127"/>
            </a:endParaRPr>
          </a:p>
        </p:txBody>
      </p:sp>
      <p:sp>
        <p:nvSpPr>
          <p:cNvPr id="13" name="텍스트 개체 틀 5">
            <a:extLst>
              <a:ext uri="{FF2B5EF4-FFF2-40B4-BE49-F238E27FC236}">
                <a16:creationId xmlns:a16="http://schemas.microsoft.com/office/drawing/2014/main" id="{C22B3298-BA6E-4B4B-9471-089AD99936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0" y="6178950"/>
            <a:ext cx="5913045" cy="305395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z="2000">
                <a:latin typeface="나눔스퀘어_ac Bold" panose="020B0600000101010101" pitchFamily="50" charset="-127"/>
                <a:ea typeface="나눔스퀘어_ac Bold"/>
              </a:rPr>
              <a:t>-http://bittwist.sourceforge.net/에서 </a:t>
            </a:r>
            <a:r>
              <a:rPr lang="ko-KR" altLang="en-US" sz="2000" err="1">
                <a:latin typeface="나눔스퀘어_ac Bold" panose="020B0600000101010101" pitchFamily="50" charset="-127"/>
                <a:ea typeface="나눔스퀘어_ac Bold"/>
              </a:rPr>
              <a:t>linux</a:t>
            </a:r>
            <a:r>
              <a:rPr lang="ko-KR" altLang="en-US" sz="2000">
                <a:latin typeface="나눔스퀘어_ac Bold" panose="020B0600000101010101" pitchFamily="50" charset="-127"/>
                <a:ea typeface="나눔스퀘어_ac Bold"/>
              </a:rPr>
              <a:t> 다운.</a:t>
            </a:r>
          </a:p>
          <a:p>
            <a:endParaRPr lang="ko-KR" altLang="en-US" sz="2000">
              <a:latin typeface="나눔스퀘어_ac Bold" panose="020B0600000101010101" pitchFamily="50" charset="-127"/>
              <a:ea typeface="나눔스퀘어_ac Bold"/>
            </a:endParaRPr>
          </a:p>
        </p:txBody>
      </p:sp>
      <p:sp>
        <p:nvSpPr>
          <p:cNvPr id="14" name="텍스트 개체 틀 5">
            <a:extLst>
              <a:ext uri="{FF2B5EF4-FFF2-40B4-BE49-F238E27FC236}">
                <a16:creationId xmlns:a16="http://schemas.microsoft.com/office/drawing/2014/main" id="{3E9B8CE0-892E-4EDC-A835-56924FCBC521}"/>
              </a:ext>
            </a:extLst>
          </p:cNvPr>
          <p:cNvSpPr txBox="1">
            <a:spLocks/>
          </p:cNvSpPr>
          <p:nvPr/>
        </p:nvSpPr>
        <p:spPr>
          <a:xfrm>
            <a:off x="3417541" y="215902"/>
            <a:ext cx="2956618" cy="406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>
                <a:solidFill>
                  <a:schemeClr val="bg1"/>
                </a:solidFill>
                <a:latin typeface="DX국민시대" panose="02020600000000000000" pitchFamily="18" charset="-127"/>
                <a:ea typeface="DX국민시대"/>
              </a:rPr>
              <a:t>설정</a:t>
            </a:r>
            <a:endParaRPr lang="ko-KR" altLang="en-US" sz="2000">
              <a:solidFill>
                <a:schemeClr val="bg1"/>
              </a:solidFill>
              <a:latin typeface="DX국민시대" panose="02020600000000000000" pitchFamily="18" charset="-127"/>
              <a:ea typeface="DX국민시대" panose="02020600000000000000" pitchFamily="18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95020AD9-93A3-4AD0-895A-EB325D61FD3E}"/>
              </a:ext>
            </a:extLst>
          </p:cNvPr>
          <p:cNvCxnSpPr>
            <a:cxnSpLocks/>
          </p:cNvCxnSpPr>
          <p:nvPr/>
        </p:nvCxnSpPr>
        <p:spPr>
          <a:xfrm>
            <a:off x="426691" y="1704323"/>
            <a:ext cx="6004619" cy="0"/>
          </a:xfrm>
          <a:prstGeom prst="line">
            <a:avLst/>
          </a:prstGeom>
          <a:ln w="12700">
            <a:solidFill>
              <a:srgbClr val="204E5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30B2B9A0-40CF-43AC-99C9-D70B0CCB76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368" y="1821072"/>
            <a:ext cx="6007843" cy="4146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317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1F221A1-287D-4574-88F0-4B1757AE783B}"/>
              </a:ext>
            </a:extLst>
          </p:cNvPr>
          <p:cNvSpPr/>
          <p:nvPr/>
        </p:nvSpPr>
        <p:spPr>
          <a:xfrm>
            <a:off x="254004" y="673100"/>
            <a:ext cx="6349993" cy="8966196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rgbClr val="204E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DX국민시대" panose="02020600000000000000" pitchFamily="18" charset="-127"/>
              <a:ea typeface="DX국민시대" panose="02020600000000000000" pitchFamily="18" charset="-127"/>
            </a:endParaRPr>
          </a:p>
        </p:txBody>
      </p:sp>
      <p:sp>
        <p:nvSpPr>
          <p:cNvPr id="3" name="사각형: 둥근 위쪽 모서리 2">
            <a:extLst>
              <a:ext uri="{FF2B5EF4-FFF2-40B4-BE49-F238E27FC236}">
                <a16:creationId xmlns:a16="http://schemas.microsoft.com/office/drawing/2014/main" id="{AACD4C7F-A2E5-4CE5-8F66-A76480D2D61C}"/>
              </a:ext>
            </a:extLst>
          </p:cNvPr>
          <p:cNvSpPr/>
          <p:nvPr/>
        </p:nvSpPr>
        <p:spPr>
          <a:xfrm>
            <a:off x="3314700" y="165100"/>
            <a:ext cx="3162300" cy="508000"/>
          </a:xfrm>
          <a:prstGeom prst="round2SameRect">
            <a:avLst/>
          </a:prstGeom>
          <a:solidFill>
            <a:srgbClr val="204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B3443ADE-1D9D-4A28-A056-276AC21D4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927100"/>
            <a:ext cx="5913238" cy="698500"/>
          </a:xfrm>
        </p:spPr>
        <p:txBody>
          <a:bodyPr anchor="ctr">
            <a:normAutofit/>
          </a:bodyPr>
          <a:lstStyle/>
          <a:p>
            <a:pPr algn="ctr"/>
            <a:r>
              <a:rPr lang="en-US" altLang="ko-KR" sz="2800" dirty="0">
                <a:latin typeface="DX국민시대" panose="02020600000000000000" pitchFamily="18" charset="-127"/>
                <a:ea typeface="DX국민시대"/>
              </a:rPr>
              <a:t>2. </a:t>
            </a:r>
            <a:r>
              <a:rPr lang="en-US" altLang="ko-KR" sz="2800" dirty="0" err="1">
                <a:latin typeface="DX국민시대" panose="02020600000000000000" pitchFamily="18" charset="-127"/>
                <a:ea typeface="DX국민시대"/>
              </a:rPr>
              <a:t>기본</a:t>
            </a:r>
            <a:r>
              <a:rPr lang="en-US" altLang="ko-KR" sz="2800" dirty="0">
                <a:latin typeface="DX국민시대" panose="02020600000000000000" pitchFamily="18" charset="-127"/>
                <a:ea typeface="DX국민시대"/>
              </a:rPr>
              <a:t> </a:t>
            </a:r>
            <a:r>
              <a:rPr lang="en-US" altLang="ko-KR" sz="2800" dirty="0" err="1">
                <a:latin typeface="DX국민시대" panose="02020600000000000000" pitchFamily="18" charset="-127"/>
                <a:ea typeface="DX국민시대"/>
              </a:rPr>
              <a:t>설정</a:t>
            </a:r>
            <a:endParaRPr lang="en-US" altLang="ko-KR" sz="2800" dirty="0" err="1">
              <a:latin typeface="DX국민시대" panose="02020600000000000000" pitchFamily="18" charset="-127"/>
              <a:ea typeface="DX국민시대" panose="02020600000000000000" pitchFamily="18" charset="-127"/>
            </a:endParaRPr>
          </a:p>
        </p:txBody>
      </p:sp>
      <p:sp>
        <p:nvSpPr>
          <p:cNvPr id="13" name="텍스트 개체 틀 5">
            <a:extLst>
              <a:ext uri="{FF2B5EF4-FFF2-40B4-BE49-F238E27FC236}">
                <a16:creationId xmlns:a16="http://schemas.microsoft.com/office/drawing/2014/main" id="{C22B3298-BA6E-4B4B-9471-089AD99936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0" y="6178950"/>
            <a:ext cx="5913045" cy="305395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z="2000">
                <a:latin typeface="나눔스퀘어_ac Bold" panose="020B0600000101010101" pitchFamily="50" charset="-127"/>
                <a:ea typeface="나눔스퀘어_ac Bold"/>
              </a:rPr>
              <a:t>-http://bittwist.sourceforge.net/에서 </a:t>
            </a:r>
            <a:r>
              <a:rPr lang="ko-KR" altLang="en-US" sz="2000" err="1">
                <a:latin typeface="나눔스퀘어_ac Bold" panose="020B0600000101010101" pitchFamily="50" charset="-127"/>
                <a:ea typeface="나눔스퀘어_ac Bold"/>
              </a:rPr>
              <a:t>linux</a:t>
            </a:r>
            <a:r>
              <a:rPr lang="ko-KR" altLang="en-US" sz="2000">
                <a:latin typeface="나눔스퀘어_ac Bold" panose="020B0600000101010101" pitchFamily="50" charset="-127"/>
                <a:ea typeface="나눔스퀘어_ac Bold"/>
              </a:rPr>
              <a:t> 다운.</a:t>
            </a:r>
          </a:p>
          <a:p>
            <a:endParaRPr lang="ko-KR" altLang="en-US" sz="2000">
              <a:latin typeface="나눔스퀘어_ac Bold" panose="020B0600000101010101" pitchFamily="50" charset="-127"/>
              <a:ea typeface="나눔스퀘어_ac Bold"/>
            </a:endParaRPr>
          </a:p>
        </p:txBody>
      </p:sp>
      <p:sp>
        <p:nvSpPr>
          <p:cNvPr id="14" name="텍스트 개체 틀 5">
            <a:extLst>
              <a:ext uri="{FF2B5EF4-FFF2-40B4-BE49-F238E27FC236}">
                <a16:creationId xmlns:a16="http://schemas.microsoft.com/office/drawing/2014/main" id="{3E9B8CE0-892E-4EDC-A835-56924FCBC521}"/>
              </a:ext>
            </a:extLst>
          </p:cNvPr>
          <p:cNvSpPr txBox="1">
            <a:spLocks/>
          </p:cNvSpPr>
          <p:nvPr/>
        </p:nvSpPr>
        <p:spPr>
          <a:xfrm>
            <a:off x="3417541" y="215902"/>
            <a:ext cx="2956618" cy="406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>
                <a:solidFill>
                  <a:schemeClr val="bg1"/>
                </a:solidFill>
                <a:latin typeface="DX국민시대" panose="02020600000000000000" pitchFamily="18" charset="-127"/>
                <a:ea typeface="DX국민시대"/>
              </a:rPr>
              <a:t>설정</a:t>
            </a:r>
            <a:endParaRPr lang="ko-KR" altLang="en-US" sz="2000">
              <a:solidFill>
                <a:schemeClr val="bg1"/>
              </a:solidFill>
              <a:latin typeface="DX국민시대" panose="02020600000000000000" pitchFamily="18" charset="-127"/>
              <a:ea typeface="DX국민시대" panose="02020600000000000000" pitchFamily="18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95020AD9-93A3-4AD0-895A-EB325D61FD3E}"/>
              </a:ext>
            </a:extLst>
          </p:cNvPr>
          <p:cNvCxnSpPr>
            <a:cxnSpLocks/>
          </p:cNvCxnSpPr>
          <p:nvPr/>
        </p:nvCxnSpPr>
        <p:spPr>
          <a:xfrm>
            <a:off x="426691" y="1704323"/>
            <a:ext cx="6004619" cy="0"/>
          </a:xfrm>
          <a:prstGeom prst="line">
            <a:avLst/>
          </a:prstGeom>
          <a:ln w="12700">
            <a:solidFill>
              <a:srgbClr val="204E5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333F9321-555C-4A46-8AE0-CCDA3F77D3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723" y="4113579"/>
            <a:ext cx="5953197" cy="913691"/>
          </a:xfrm>
          <a:prstGeom prst="rect">
            <a:avLst/>
          </a:prstGeom>
        </p:spPr>
      </p:pic>
      <p:pic>
        <p:nvPicPr>
          <p:cNvPr id="7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9311499F-F31F-4DD9-8753-2CFFD82A9B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722" y="5029951"/>
            <a:ext cx="5966859" cy="1034818"/>
          </a:xfrm>
          <a:prstGeom prst="rect">
            <a:avLst/>
          </a:prstGeom>
        </p:spPr>
      </p:pic>
      <p:sp>
        <p:nvSpPr>
          <p:cNvPr id="12" name="텍스트 개체 틀 5">
            <a:extLst>
              <a:ext uri="{FF2B5EF4-FFF2-40B4-BE49-F238E27FC236}">
                <a16:creationId xmlns:a16="http://schemas.microsoft.com/office/drawing/2014/main" id="{AE3C2366-C3BE-46C4-AFE2-FF033BBC2E73}"/>
              </a:ext>
            </a:extLst>
          </p:cNvPr>
          <p:cNvSpPr txBox="1">
            <a:spLocks/>
          </p:cNvSpPr>
          <p:nvPr/>
        </p:nvSpPr>
        <p:spPr>
          <a:xfrm>
            <a:off x="440408" y="1856658"/>
            <a:ext cx="5945210" cy="2097959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t">
            <a:normAutofit lnSpcReduction="1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bg1"/>
                </a:solidFill>
                <a:latin typeface="D2Coding" panose="020B0609020101020101" pitchFamily="49" charset="-127"/>
                <a:ea typeface="D2Coding"/>
              </a:rPr>
              <a:t>console</a:t>
            </a:r>
            <a:endParaRPr lang="ko-KR" altLang="en-US" dirty="0">
              <a:solidFill>
                <a:schemeClr val="bg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dirty="0">
                <a:solidFill>
                  <a:schemeClr val="bg1"/>
                </a:solidFill>
                <a:latin typeface="Consolas"/>
                <a:ea typeface="D2Coding"/>
              </a:rPr>
              <a:t>#apt-get install </a:t>
            </a:r>
            <a:r>
              <a:rPr lang="en-US" dirty="0" err="1">
                <a:solidFill>
                  <a:schemeClr val="bg1"/>
                </a:solidFill>
                <a:latin typeface="Consolas"/>
                <a:ea typeface="D2Coding"/>
              </a:rPr>
              <a:t>libpcap</a:t>
            </a:r>
            <a:r>
              <a:rPr lang="en-US" dirty="0">
                <a:solidFill>
                  <a:schemeClr val="bg1"/>
                </a:solidFill>
                <a:latin typeface="Consolas"/>
                <a:ea typeface="D2Coding"/>
              </a:rPr>
              <a:t>-dev</a:t>
            </a:r>
            <a:endParaRPr lang="en-US" dirty="0">
              <a:solidFill>
                <a:schemeClr val="bg1"/>
              </a:solidFill>
              <a:ea typeface="D2Coding"/>
              <a:cs typeface="+mn-lt"/>
            </a:endParaRPr>
          </a:p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dirty="0">
                <a:solidFill>
                  <a:schemeClr val="bg1"/>
                </a:solidFill>
                <a:latin typeface="Consolas"/>
                <a:ea typeface="D2Coding" panose="020B0609020101020101" pitchFamily="49" charset="-127"/>
              </a:rPr>
              <a:t>#tar –</a:t>
            </a:r>
            <a:r>
              <a:rPr lang="en-US" dirty="0" err="1">
                <a:solidFill>
                  <a:schemeClr val="bg1"/>
                </a:solidFill>
                <a:latin typeface="Consolas"/>
                <a:ea typeface="D2Coding" panose="020B0609020101020101" pitchFamily="49" charset="-127"/>
              </a:rPr>
              <a:t>xvzf</a:t>
            </a:r>
            <a:r>
              <a:rPr lang="en-US" dirty="0">
                <a:solidFill>
                  <a:schemeClr val="bg1"/>
                </a:solidFill>
                <a:latin typeface="Consolas"/>
                <a:ea typeface="D2Coding" panose="020B0609020101020101" pitchFamily="49" charset="-127"/>
              </a:rPr>
              <a:t> bittwist-linux-2.0.tar.gz</a:t>
            </a:r>
            <a:endParaRPr lang="en-US" dirty="0">
              <a:ea typeface="+mn-lt"/>
              <a:cs typeface="+mn-lt"/>
            </a:endParaRPr>
          </a:p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dirty="0">
                <a:solidFill>
                  <a:schemeClr val="bg1"/>
                </a:solidFill>
                <a:latin typeface="Consolas"/>
                <a:ea typeface="D2Coding" panose="020B0609020101020101" pitchFamily="49" charset="-127"/>
              </a:rPr>
              <a:t>#cd bittwist-linux-2.0</a:t>
            </a:r>
            <a:endParaRPr lang="en-US" dirty="0">
              <a:ea typeface="+mn-lt"/>
              <a:cs typeface="+mn-lt"/>
            </a:endParaRPr>
          </a:p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dirty="0">
                <a:solidFill>
                  <a:schemeClr val="bg1"/>
                </a:solidFill>
                <a:latin typeface="Consolas"/>
                <a:ea typeface="D2Coding"/>
              </a:rPr>
              <a:t>#make</a:t>
            </a:r>
            <a:endParaRPr lang="en-US" dirty="0">
              <a:solidFill>
                <a:schemeClr val="bg1"/>
              </a:solidFill>
              <a:ea typeface="D2Coding"/>
              <a:cs typeface="+mn-lt"/>
            </a:endParaRPr>
          </a:p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dirty="0">
                <a:solidFill>
                  <a:schemeClr val="bg1"/>
                </a:solidFill>
                <a:latin typeface="Consolas"/>
                <a:ea typeface="D2Coding"/>
              </a:rPr>
              <a:t>#make install</a:t>
            </a:r>
            <a:endParaRPr lang="en-US" dirty="0">
              <a:solidFill>
                <a:schemeClr val="bg1"/>
              </a:solidFill>
              <a:ea typeface="D2Coding"/>
              <a:cs typeface="+mn-lt"/>
            </a:endParaRPr>
          </a:p>
          <a:p>
            <a:endParaRPr lang="en-US" altLang="ko-KR" dirty="0">
              <a:solidFill>
                <a:schemeClr val="bg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613568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>
            <a:extLst>
              <a:ext uri="{FF2B5EF4-FFF2-40B4-BE49-F238E27FC236}">
                <a16:creationId xmlns:a16="http://schemas.microsoft.com/office/drawing/2014/main" id="{12A34401-599B-45B7-85F2-254DBEDFA9A0}"/>
              </a:ext>
            </a:extLst>
          </p:cNvPr>
          <p:cNvSpPr/>
          <p:nvPr/>
        </p:nvSpPr>
        <p:spPr>
          <a:xfrm>
            <a:off x="254004" y="241297"/>
            <a:ext cx="6349993" cy="9397999"/>
          </a:xfrm>
          <a:prstGeom prst="rect">
            <a:avLst/>
          </a:prstGeom>
          <a:solidFill>
            <a:schemeClr val="bg1">
              <a:alpha val="20000"/>
            </a:schemeClr>
          </a:solidFill>
          <a:ln w="19050">
            <a:solidFill>
              <a:srgbClr val="204E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X국민시대" panose="02020600000000000000" pitchFamily="18" charset="-127"/>
              <a:ea typeface="DX국민시대" panose="02020600000000000000" pitchFamily="18" charset="-127"/>
              <a:cs typeface="+mn-cs"/>
            </a:endParaRPr>
          </a:p>
        </p:txBody>
      </p:sp>
      <p:sp>
        <p:nvSpPr>
          <p:cNvPr id="25" name="사각형: 둥근 위쪽 모서리 24">
            <a:extLst>
              <a:ext uri="{FF2B5EF4-FFF2-40B4-BE49-F238E27FC236}">
                <a16:creationId xmlns:a16="http://schemas.microsoft.com/office/drawing/2014/main" id="{1898EFCF-EF1C-40AB-BA71-A382CFBBA3B4}"/>
              </a:ext>
            </a:extLst>
          </p:cNvPr>
          <p:cNvSpPr/>
          <p:nvPr/>
        </p:nvSpPr>
        <p:spPr>
          <a:xfrm rot="16200000">
            <a:off x="2724152" y="-57143"/>
            <a:ext cx="2298698" cy="5460990"/>
          </a:xfrm>
          <a:prstGeom prst="round2SameRect">
            <a:avLst/>
          </a:prstGeom>
          <a:solidFill>
            <a:srgbClr val="204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7" name="제목 36">
            <a:extLst>
              <a:ext uri="{FF2B5EF4-FFF2-40B4-BE49-F238E27FC236}">
                <a16:creationId xmlns:a16="http://schemas.microsoft.com/office/drawing/2014/main" id="{9F4B6E55-904B-464D-918A-13440A5DEE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3531" y="1996900"/>
            <a:ext cx="4933945" cy="1352903"/>
          </a:xfrm>
        </p:spPr>
        <p:txBody>
          <a:bodyPr anchor="ctr"/>
          <a:lstStyle/>
          <a:p>
            <a:r>
              <a:rPr lang="en-US" altLang="ko-KR" dirty="0">
                <a:solidFill>
                  <a:schemeClr val="bg1"/>
                </a:solidFill>
                <a:ea typeface="DX국민시대"/>
              </a:rPr>
              <a:t>3.기본 </a:t>
            </a:r>
            <a:r>
              <a:rPr lang="en-US" altLang="ko-KR" dirty="0" err="1">
                <a:solidFill>
                  <a:schemeClr val="bg1"/>
                </a:solidFill>
                <a:ea typeface="DX국민시대"/>
              </a:rPr>
              <a:t>옵션</a:t>
            </a:r>
            <a:endParaRPr lang="ko-KR" dirty="0" err="1">
              <a:solidFill>
                <a:schemeClr val="bg1"/>
              </a:solidFill>
            </a:endParaRPr>
          </a:p>
        </p:txBody>
      </p:sp>
      <p:sp>
        <p:nvSpPr>
          <p:cNvPr id="38" name="부제목 37">
            <a:extLst>
              <a:ext uri="{FF2B5EF4-FFF2-40B4-BE49-F238E27FC236}">
                <a16:creationId xmlns:a16="http://schemas.microsoft.com/office/drawing/2014/main" id="{F900AFB5-8FB4-429A-A1A5-D8BC883ECC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79568" y="4009144"/>
            <a:ext cx="4841870" cy="842224"/>
          </a:xfrm>
        </p:spPr>
        <p:txBody>
          <a:bodyPr/>
          <a:lstStyle/>
          <a:p>
            <a:pPr algn="r"/>
            <a:endParaRPr lang="en-US" altLang="ko-KR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24852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1F221A1-287D-4574-88F0-4B1757AE783B}"/>
              </a:ext>
            </a:extLst>
          </p:cNvPr>
          <p:cNvSpPr/>
          <p:nvPr/>
        </p:nvSpPr>
        <p:spPr>
          <a:xfrm>
            <a:off x="254004" y="673100"/>
            <a:ext cx="6349993" cy="8966196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rgbClr val="204E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DX국민시대" panose="02020600000000000000" pitchFamily="18" charset="-127"/>
              <a:ea typeface="DX국민시대" panose="02020600000000000000" pitchFamily="18" charset="-127"/>
            </a:endParaRPr>
          </a:p>
        </p:txBody>
      </p:sp>
      <p:sp>
        <p:nvSpPr>
          <p:cNvPr id="3" name="사각형: 둥근 위쪽 모서리 2">
            <a:extLst>
              <a:ext uri="{FF2B5EF4-FFF2-40B4-BE49-F238E27FC236}">
                <a16:creationId xmlns:a16="http://schemas.microsoft.com/office/drawing/2014/main" id="{AACD4C7F-A2E5-4CE5-8F66-A76480D2D61C}"/>
              </a:ext>
            </a:extLst>
          </p:cNvPr>
          <p:cNvSpPr/>
          <p:nvPr/>
        </p:nvSpPr>
        <p:spPr>
          <a:xfrm>
            <a:off x="3314700" y="165100"/>
            <a:ext cx="3162300" cy="508000"/>
          </a:xfrm>
          <a:prstGeom prst="round2SameRect">
            <a:avLst/>
          </a:prstGeom>
          <a:solidFill>
            <a:srgbClr val="204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B3443ADE-1D9D-4A28-A056-276AC21D4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927100"/>
            <a:ext cx="5913238" cy="698500"/>
          </a:xfrm>
        </p:spPr>
        <p:txBody>
          <a:bodyPr anchor="ctr">
            <a:normAutofit/>
          </a:bodyPr>
          <a:lstStyle/>
          <a:p>
            <a:pPr algn="ctr"/>
            <a:r>
              <a:rPr lang="en-US" altLang="ko-KR" sz="2800">
                <a:ea typeface="+mj-lt"/>
                <a:cs typeface="+mj-lt"/>
              </a:rPr>
              <a:t>3</a:t>
            </a:r>
            <a:r>
              <a:rPr lang="ko-KR" sz="2800">
                <a:ea typeface="+mj-lt"/>
                <a:cs typeface="+mj-lt"/>
              </a:rPr>
              <a:t>.</a:t>
            </a:r>
            <a:r>
              <a:rPr lang="ko-KR" altLang="en-US" sz="2800">
                <a:ea typeface="+mj-lt"/>
                <a:cs typeface="+mj-lt"/>
              </a:rPr>
              <a:t>기본옵션</a:t>
            </a:r>
          </a:p>
        </p:txBody>
      </p:sp>
      <p:sp>
        <p:nvSpPr>
          <p:cNvPr id="13" name="텍스트 개체 틀 5">
            <a:extLst>
              <a:ext uri="{FF2B5EF4-FFF2-40B4-BE49-F238E27FC236}">
                <a16:creationId xmlns:a16="http://schemas.microsoft.com/office/drawing/2014/main" id="{C22B3298-BA6E-4B4B-9471-089AD99936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1010" y="6835464"/>
            <a:ext cx="5954415" cy="2397436"/>
          </a:xfrm>
        </p:spPr>
        <p:txBody>
          <a:bodyPr>
            <a:normAutofit/>
          </a:bodyPr>
          <a:lstStyle/>
          <a:p>
            <a:endParaRPr lang="ko-KR" altLang="en-US" sz="200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4" name="텍스트 개체 틀 5">
            <a:extLst>
              <a:ext uri="{FF2B5EF4-FFF2-40B4-BE49-F238E27FC236}">
                <a16:creationId xmlns:a16="http://schemas.microsoft.com/office/drawing/2014/main" id="{3E9B8CE0-892E-4EDC-A835-56924FCBC521}"/>
              </a:ext>
            </a:extLst>
          </p:cNvPr>
          <p:cNvSpPr txBox="1">
            <a:spLocks/>
          </p:cNvSpPr>
          <p:nvPr/>
        </p:nvSpPr>
        <p:spPr>
          <a:xfrm>
            <a:off x="3417541" y="215902"/>
            <a:ext cx="2956618" cy="406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>
                <a:solidFill>
                  <a:schemeClr val="bg1"/>
                </a:solidFill>
                <a:latin typeface="DX국민시대" panose="02020600000000000000" pitchFamily="18" charset="-127"/>
                <a:ea typeface="DX국민시대"/>
              </a:rPr>
              <a:t>기본옵션</a:t>
            </a:r>
            <a:endParaRPr lang="ko-KR" altLang="en-US" sz="2000">
              <a:solidFill>
                <a:schemeClr val="bg1"/>
              </a:solidFill>
              <a:latin typeface="DX국민시대" panose="02020600000000000000" pitchFamily="18" charset="-127"/>
              <a:ea typeface="DX국민시대" panose="02020600000000000000" pitchFamily="18" charset="-127"/>
            </a:endParaRPr>
          </a:p>
        </p:txBody>
      </p:sp>
      <p:sp>
        <p:nvSpPr>
          <p:cNvPr id="8" name="텍스트 개체 틀 5">
            <a:extLst>
              <a:ext uri="{FF2B5EF4-FFF2-40B4-BE49-F238E27FC236}">
                <a16:creationId xmlns:a16="http://schemas.microsoft.com/office/drawing/2014/main" id="{F497BAFF-A3AA-4C33-B9B4-00AC67500DA8}"/>
              </a:ext>
            </a:extLst>
          </p:cNvPr>
          <p:cNvSpPr txBox="1">
            <a:spLocks/>
          </p:cNvSpPr>
          <p:nvPr/>
        </p:nvSpPr>
        <p:spPr>
          <a:xfrm>
            <a:off x="430817" y="1968500"/>
            <a:ext cx="5968269" cy="4721067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solidFill>
                  <a:schemeClr val="bg1"/>
                </a:solidFill>
                <a:latin typeface="Consolas"/>
                <a:ea typeface="나눔스퀘어_ac Bold"/>
              </a:rPr>
              <a:t>console</a:t>
            </a:r>
          </a:p>
          <a:p>
            <a:r>
              <a:rPr lang="en-US" altLang="ko-KR" sz="1800" dirty="0">
                <a:solidFill>
                  <a:schemeClr val="bg1"/>
                </a:solidFill>
                <a:latin typeface="Consolas"/>
                <a:ea typeface="나눔스퀘어_ac Bold"/>
              </a:rPr>
              <a:t>#bittwist –d //</a:t>
            </a:r>
            <a:r>
              <a:rPr lang="en-US" altLang="ko-KR" sz="1800" dirty="0" err="1">
                <a:solidFill>
                  <a:schemeClr val="bg1"/>
                </a:solidFill>
                <a:latin typeface="Consolas"/>
                <a:ea typeface="나눔스퀘어_ac Bold"/>
              </a:rPr>
              <a:t>사용가능한</a:t>
            </a:r>
            <a:r>
              <a:rPr lang="en-US" altLang="ko-KR" sz="1800" dirty="0">
                <a:solidFill>
                  <a:schemeClr val="bg1"/>
                </a:solidFill>
                <a:latin typeface="Consolas"/>
                <a:ea typeface="나눔스퀘어_ac Bold"/>
              </a:rPr>
              <a:t> </a:t>
            </a:r>
            <a:r>
              <a:rPr lang="en-US" altLang="ko-KR" sz="1800" dirty="0" err="1">
                <a:solidFill>
                  <a:schemeClr val="bg1"/>
                </a:solidFill>
                <a:latin typeface="Consolas"/>
                <a:ea typeface="나눔스퀘어_ac Bold"/>
              </a:rPr>
              <a:t>네트워크</a:t>
            </a:r>
            <a:r>
              <a:rPr lang="en-US" altLang="ko-KR" sz="1800" dirty="0">
                <a:solidFill>
                  <a:schemeClr val="bg1"/>
                </a:solidFill>
                <a:latin typeface="Consolas"/>
                <a:ea typeface="나눔스퀘어_ac Bold"/>
              </a:rPr>
              <a:t> </a:t>
            </a:r>
            <a:r>
              <a:rPr lang="en-US" altLang="ko-KR" sz="1800" dirty="0" err="1">
                <a:solidFill>
                  <a:schemeClr val="bg1"/>
                </a:solidFill>
                <a:latin typeface="Consolas"/>
                <a:ea typeface="나눔스퀘어_ac Bold"/>
              </a:rPr>
              <a:t>인터페이스출력</a:t>
            </a:r>
            <a:endParaRPr lang="en-US" altLang="ko-KR" sz="1800" dirty="0" err="1">
              <a:solidFill>
                <a:schemeClr val="bg1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r>
              <a:rPr lang="en-US" sz="1800" dirty="0">
                <a:solidFill>
                  <a:schemeClr val="bg1"/>
                </a:solidFill>
                <a:latin typeface="Consolas"/>
                <a:ea typeface="나눔스퀘어_ac Bold"/>
              </a:rPr>
              <a:t>#bittwist –</a:t>
            </a:r>
            <a:r>
              <a:rPr lang="en-US" altLang="ko-KR" sz="1800" dirty="0">
                <a:solidFill>
                  <a:schemeClr val="bg1"/>
                </a:solidFill>
                <a:latin typeface="Consolas"/>
                <a:ea typeface="나눔스퀘어_ac Bold"/>
              </a:rPr>
              <a:t>v</a:t>
            </a:r>
            <a:r>
              <a:rPr lang="en-US" sz="1800" dirty="0">
                <a:solidFill>
                  <a:schemeClr val="bg1"/>
                </a:solidFill>
                <a:latin typeface="Consolas"/>
                <a:ea typeface="나눔스퀘어_ac Bold"/>
              </a:rPr>
              <a:t> //</a:t>
            </a:r>
            <a:r>
              <a:rPr lang="ko-KR" altLang="en-US" sz="1800" dirty="0" err="1">
                <a:solidFill>
                  <a:schemeClr val="bg1"/>
                </a:solidFill>
                <a:latin typeface="Consolas"/>
                <a:ea typeface="나눔스퀘어_ac Bold"/>
              </a:rPr>
              <a:t>각패킷에</a:t>
            </a:r>
            <a:r>
              <a:rPr lang="ko-KR" altLang="en-US" sz="1800" dirty="0">
                <a:solidFill>
                  <a:schemeClr val="bg1"/>
                </a:solidFill>
                <a:latin typeface="Consolas"/>
                <a:ea typeface="나눔스퀘어_ac Bold"/>
              </a:rPr>
              <a:t> 대한 시간 정보 출력</a:t>
            </a:r>
            <a:endParaRPr lang="en-US" altLang="ko-KR" sz="1800" dirty="0">
              <a:solidFill>
                <a:schemeClr val="bg1"/>
              </a:solidFill>
              <a:latin typeface="Consolas"/>
              <a:ea typeface="나눔스퀘어_ac Bold"/>
            </a:endParaRPr>
          </a:p>
          <a:p>
            <a:r>
              <a:rPr lang="en-US" altLang="ko-KR" sz="1800" dirty="0">
                <a:solidFill>
                  <a:schemeClr val="bg1"/>
                </a:solidFill>
                <a:latin typeface="Consolas"/>
                <a:ea typeface="+mn-lt"/>
              </a:rPr>
              <a:t>#bittwist –</a:t>
            </a:r>
            <a:r>
              <a:rPr lang="en-US" altLang="ko-KR" sz="1800" dirty="0" err="1">
                <a:solidFill>
                  <a:schemeClr val="bg1"/>
                </a:solidFill>
                <a:latin typeface="Consolas"/>
                <a:ea typeface="+mn-lt"/>
              </a:rPr>
              <a:t>vv</a:t>
            </a:r>
            <a:r>
              <a:rPr lang="en-US" altLang="ko-KR" sz="1800" dirty="0">
                <a:solidFill>
                  <a:schemeClr val="bg1"/>
                </a:solidFill>
                <a:latin typeface="Consolas"/>
                <a:ea typeface="+mn-lt"/>
              </a:rPr>
              <a:t> // </a:t>
            </a:r>
            <a:r>
              <a:rPr lang="en-US" altLang="ko-KR" sz="1800" dirty="0" err="1">
                <a:solidFill>
                  <a:schemeClr val="bg1"/>
                </a:solidFill>
                <a:latin typeface="Consolas"/>
                <a:ea typeface="+mn-lt"/>
              </a:rPr>
              <a:t>각패킷에</a:t>
            </a:r>
            <a:r>
              <a:rPr lang="en-US" altLang="ko-KR" sz="1800" dirty="0">
                <a:solidFill>
                  <a:schemeClr val="bg1"/>
                </a:solidFill>
                <a:latin typeface="Consolas"/>
                <a:ea typeface="+mn-lt"/>
              </a:rPr>
              <a:t> </a:t>
            </a:r>
            <a:r>
              <a:rPr lang="en-US" altLang="ko-KR" sz="1800" dirty="0" err="1">
                <a:solidFill>
                  <a:schemeClr val="bg1"/>
                </a:solidFill>
                <a:latin typeface="Consolas"/>
                <a:ea typeface="+mn-lt"/>
              </a:rPr>
              <a:t>대한</a:t>
            </a:r>
            <a:r>
              <a:rPr lang="en-US" altLang="ko-KR" sz="1800" dirty="0">
                <a:solidFill>
                  <a:schemeClr val="bg1"/>
                </a:solidFill>
                <a:latin typeface="Consolas"/>
                <a:ea typeface="+mn-lt"/>
              </a:rPr>
              <a:t> </a:t>
            </a:r>
            <a:r>
              <a:rPr lang="en-US" altLang="ko-KR" sz="1800" dirty="0" err="1">
                <a:solidFill>
                  <a:schemeClr val="bg1"/>
                </a:solidFill>
                <a:latin typeface="Consolas"/>
                <a:ea typeface="+mn-lt"/>
              </a:rPr>
              <a:t>시간</a:t>
            </a:r>
            <a:r>
              <a:rPr lang="en-US" altLang="ko-KR" sz="1800" dirty="0">
                <a:solidFill>
                  <a:schemeClr val="bg1"/>
                </a:solidFill>
                <a:latin typeface="Consolas"/>
                <a:ea typeface="+mn-lt"/>
              </a:rPr>
              <a:t> </a:t>
            </a:r>
            <a:r>
              <a:rPr lang="en-US" altLang="ko-KR" sz="1800" dirty="0" err="1">
                <a:solidFill>
                  <a:schemeClr val="bg1"/>
                </a:solidFill>
                <a:latin typeface="Consolas"/>
                <a:ea typeface="+mn-lt"/>
              </a:rPr>
              <a:t>정보와</a:t>
            </a:r>
            <a:r>
              <a:rPr lang="en-US" altLang="ko-KR" sz="1800" dirty="0">
                <a:solidFill>
                  <a:schemeClr val="bg1"/>
                </a:solidFill>
                <a:latin typeface="Consolas"/>
                <a:ea typeface="+mn-lt"/>
              </a:rPr>
              <a:t> </a:t>
            </a:r>
            <a:r>
              <a:rPr lang="en-US" altLang="ko-KR" sz="1800" dirty="0" err="1">
                <a:solidFill>
                  <a:schemeClr val="bg1"/>
                </a:solidFill>
                <a:latin typeface="Consolas"/>
                <a:ea typeface="+mn-lt"/>
              </a:rPr>
              <a:t>데이터</a:t>
            </a:r>
            <a:r>
              <a:rPr lang="en-US" altLang="ko-KR" sz="1800" dirty="0">
                <a:solidFill>
                  <a:schemeClr val="bg1"/>
                </a:solidFill>
                <a:latin typeface="Consolas"/>
                <a:ea typeface="+mn-lt"/>
              </a:rPr>
              <a:t> </a:t>
            </a:r>
            <a:r>
              <a:rPr lang="en-US" altLang="ko-KR" sz="1800" dirty="0" err="1">
                <a:solidFill>
                  <a:schemeClr val="bg1"/>
                </a:solidFill>
                <a:latin typeface="Consolas"/>
                <a:ea typeface="+mn-lt"/>
              </a:rPr>
              <a:t>정보</a:t>
            </a:r>
            <a:r>
              <a:rPr lang="en-US" altLang="ko-KR" sz="1800" dirty="0">
                <a:solidFill>
                  <a:schemeClr val="bg1"/>
                </a:solidFill>
                <a:latin typeface="Consolas"/>
                <a:ea typeface="+mn-lt"/>
              </a:rPr>
              <a:t> </a:t>
            </a:r>
            <a:r>
              <a:rPr lang="en-US" altLang="ko-KR" sz="1800" dirty="0" err="1">
                <a:solidFill>
                  <a:schemeClr val="bg1"/>
                </a:solidFill>
                <a:latin typeface="Consolas"/>
                <a:ea typeface="+mn-lt"/>
              </a:rPr>
              <a:t>출력</a:t>
            </a:r>
            <a:endParaRPr lang="ko-KR" dirty="0" err="1">
              <a:solidFill>
                <a:schemeClr val="bg1"/>
              </a:solidFill>
              <a:latin typeface="Consolas"/>
            </a:endParaRPr>
          </a:p>
          <a:p>
            <a:r>
              <a:rPr lang="en-US" altLang="ko-KR" sz="1800" dirty="0">
                <a:solidFill>
                  <a:schemeClr val="bg1"/>
                </a:solidFill>
                <a:latin typeface="Consolas"/>
                <a:ea typeface="나눔스퀘어_ac Bold"/>
              </a:rPr>
              <a:t>#bittwist -I[</a:t>
            </a:r>
            <a:r>
              <a:rPr lang="en-US" altLang="ko-KR" sz="1800" dirty="0" err="1">
                <a:solidFill>
                  <a:schemeClr val="bg1"/>
                </a:solidFill>
                <a:latin typeface="Consolas"/>
                <a:ea typeface="나눔스퀘어_ac Bold"/>
              </a:rPr>
              <a:t>인터페이스</a:t>
            </a:r>
            <a:r>
              <a:rPr lang="en-US" altLang="ko-KR" sz="1800" dirty="0">
                <a:solidFill>
                  <a:schemeClr val="bg1"/>
                </a:solidFill>
                <a:latin typeface="Consolas"/>
                <a:ea typeface="나눔스퀘어_ac Bold"/>
              </a:rPr>
              <a:t>] //</a:t>
            </a:r>
            <a:r>
              <a:rPr lang="en-US" altLang="ko-KR" sz="1800" dirty="0" err="1">
                <a:solidFill>
                  <a:schemeClr val="bg1"/>
                </a:solidFill>
                <a:latin typeface="Consolas"/>
                <a:ea typeface="나눔스퀘어_ac Bold"/>
              </a:rPr>
              <a:t>pcap파일을</a:t>
            </a:r>
            <a:r>
              <a:rPr lang="en-US" altLang="ko-KR" sz="1800" dirty="0">
                <a:solidFill>
                  <a:schemeClr val="bg1"/>
                </a:solidFill>
                <a:latin typeface="Consolas"/>
                <a:ea typeface="나눔스퀘어_ac Bold"/>
              </a:rPr>
              <a:t> </a:t>
            </a:r>
            <a:r>
              <a:rPr lang="en-US" altLang="ko-KR" sz="1800" dirty="0" err="1">
                <a:solidFill>
                  <a:schemeClr val="bg1"/>
                </a:solidFill>
                <a:latin typeface="Consolas"/>
                <a:ea typeface="나눔스퀘어_ac Bold"/>
              </a:rPr>
              <a:t>보낼</a:t>
            </a:r>
            <a:r>
              <a:rPr lang="en-US" altLang="ko-KR" sz="1800" dirty="0">
                <a:solidFill>
                  <a:schemeClr val="bg1"/>
                </a:solidFill>
                <a:latin typeface="Consolas"/>
                <a:ea typeface="나눔스퀘어_ac Bold"/>
              </a:rPr>
              <a:t> </a:t>
            </a:r>
            <a:r>
              <a:rPr lang="en-US" altLang="ko-KR" sz="1800" dirty="0" err="1">
                <a:solidFill>
                  <a:schemeClr val="bg1"/>
                </a:solidFill>
                <a:latin typeface="Consolas"/>
                <a:ea typeface="나눔스퀘어_ac Bold"/>
              </a:rPr>
              <a:t>네트워크</a:t>
            </a:r>
            <a:r>
              <a:rPr lang="en-US" altLang="ko-KR" sz="1800" dirty="0">
                <a:solidFill>
                  <a:schemeClr val="bg1"/>
                </a:solidFill>
                <a:latin typeface="Consolas"/>
                <a:ea typeface="나눔스퀘어_ac Bold"/>
              </a:rPr>
              <a:t> </a:t>
            </a:r>
            <a:r>
              <a:rPr lang="en-US" altLang="ko-KR" sz="1800" dirty="0" err="1">
                <a:solidFill>
                  <a:schemeClr val="bg1"/>
                </a:solidFill>
                <a:latin typeface="Consolas"/>
                <a:ea typeface="나눔스퀘어_ac Bold"/>
              </a:rPr>
              <a:t>인터페이스</a:t>
            </a:r>
            <a:r>
              <a:rPr lang="en-US" altLang="ko-KR" sz="1800" dirty="0">
                <a:solidFill>
                  <a:schemeClr val="bg1"/>
                </a:solidFill>
                <a:latin typeface="Consolas"/>
                <a:ea typeface="나눔스퀘어_ac Bold"/>
              </a:rPr>
              <a:t> </a:t>
            </a:r>
            <a:r>
              <a:rPr lang="en-US" altLang="ko-KR" sz="1800" dirty="0" err="1">
                <a:solidFill>
                  <a:schemeClr val="bg1"/>
                </a:solidFill>
                <a:latin typeface="Consolas"/>
                <a:ea typeface="나눔스퀘어_ac Bold"/>
              </a:rPr>
              <a:t>설정</a:t>
            </a:r>
            <a:endParaRPr lang="en-US" altLang="ko-KR" sz="1800" dirty="0" err="1">
              <a:solidFill>
                <a:schemeClr val="bg1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r>
              <a:rPr lang="en-US" sz="1800" dirty="0">
                <a:solidFill>
                  <a:schemeClr val="bg1"/>
                </a:solidFill>
                <a:latin typeface="Consolas"/>
                <a:ea typeface="나눔스퀘어_ac Bold"/>
              </a:rPr>
              <a:t>#bittwist –s[</a:t>
            </a:r>
            <a:r>
              <a:rPr lang="ko-KR" altLang="en-US" sz="1800" dirty="0">
                <a:solidFill>
                  <a:schemeClr val="bg1"/>
                </a:solidFill>
                <a:latin typeface="Consolas"/>
                <a:ea typeface="나눔스퀘어_ac Bold"/>
              </a:rPr>
              <a:t>길이</a:t>
            </a:r>
            <a:r>
              <a:rPr lang="en-US" sz="1800" dirty="0">
                <a:solidFill>
                  <a:schemeClr val="bg1"/>
                </a:solidFill>
                <a:latin typeface="Consolas"/>
                <a:ea typeface="나눔스퀘어_ac Bold"/>
              </a:rPr>
              <a:t>] //</a:t>
            </a:r>
            <a:r>
              <a:rPr lang="ko-KR" altLang="en-US" sz="1800" dirty="0">
                <a:solidFill>
                  <a:schemeClr val="bg1"/>
                </a:solidFill>
                <a:latin typeface="Consolas"/>
                <a:ea typeface="나눔스퀘어_ac Bold"/>
              </a:rPr>
              <a:t>보내는</a:t>
            </a:r>
            <a:r>
              <a:rPr lang="en-US" sz="1800" dirty="0">
                <a:solidFill>
                  <a:schemeClr val="bg1"/>
                </a:solidFill>
                <a:latin typeface="Consolas"/>
                <a:ea typeface="나눔스퀘어_ac Bold"/>
              </a:rPr>
              <a:t> </a:t>
            </a:r>
            <a:r>
              <a:rPr lang="ko-KR" altLang="en-US" sz="1800" dirty="0">
                <a:solidFill>
                  <a:schemeClr val="bg1"/>
                </a:solidFill>
                <a:latin typeface="Consolas"/>
                <a:ea typeface="나눔스퀘어_ac Bold"/>
              </a:rPr>
              <a:t>패킷</a:t>
            </a:r>
            <a:r>
              <a:rPr lang="en-US" sz="1800" dirty="0">
                <a:solidFill>
                  <a:schemeClr val="bg1"/>
                </a:solidFill>
                <a:latin typeface="Consolas"/>
                <a:ea typeface="나눔스퀘어_ac Bold"/>
              </a:rPr>
              <a:t> </a:t>
            </a:r>
            <a:r>
              <a:rPr lang="ko-KR" altLang="en-US" sz="1800" dirty="0">
                <a:solidFill>
                  <a:schemeClr val="bg1"/>
                </a:solidFill>
                <a:latin typeface="Consolas"/>
                <a:ea typeface="나눔스퀘어_ac Bold"/>
              </a:rPr>
              <a:t>길이</a:t>
            </a:r>
            <a:endParaRPr lang="ko-KR" altLang="en-US" sz="1800" dirty="0">
              <a:solidFill>
                <a:schemeClr val="bg1"/>
              </a:solidFill>
              <a:latin typeface="Consolas"/>
              <a:ea typeface="나눔스퀘어_ac Bold" panose="020B0600000101010101" pitchFamily="50" charset="-127"/>
              <a:cs typeface="Calibri" panose="020F0502020204030204"/>
            </a:endParaRPr>
          </a:p>
          <a:p>
            <a:r>
              <a:rPr lang="en-US" sz="1800" dirty="0">
                <a:solidFill>
                  <a:schemeClr val="bg1"/>
                </a:solidFill>
                <a:latin typeface="Consolas"/>
                <a:ea typeface="나눔스퀘어_ac Bold"/>
              </a:rPr>
              <a:t>#bittwist –l[</a:t>
            </a:r>
            <a:r>
              <a:rPr lang="ko-KR" altLang="en-US" sz="1800" dirty="0">
                <a:solidFill>
                  <a:schemeClr val="bg1"/>
                </a:solidFill>
                <a:latin typeface="Consolas"/>
                <a:ea typeface="나눔스퀘어_ac Bold"/>
              </a:rPr>
              <a:t>루프횟수</a:t>
            </a:r>
            <a:r>
              <a:rPr lang="en-US" sz="1800" dirty="0">
                <a:solidFill>
                  <a:schemeClr val="bg1"/>
                </a:solidFill>
                <a:latin typeface="Consolas"/>
                <a:ea typeface="나눔스퀘어_ac Bold"/>
              </a:rPr>
              <a:t>] //</a:t>
            </a:r>
            <a:r>
              <a:rPr lang="en-US" sz="1800" dirty="0" err="1">
                <a:solidFill>
                  <a:schemeClr val="bg1"/>
                </a:solidFill>
                <a:latin typeface="Consolas"/>
                <a:ea typeface="나눔스퀘어_ac Bold"/>
              </a:rPr>
              <a:t>pcap</a:t>
            </a:r>
            <a:r>
              <a:rPr lang="en-US" sz="1800" dirty="0">
                <a:solidFill>
                  <a:schemeClr val="bg1"/>
                </a:solidFill>
                <a:latin typeface="Consolas"/>
                <a:ea typeface="나눔스퀘어_ac Bold"/>
              </a:rPr>
              <a:t> </a:t>
            </a:r>
            <a:r>
              <a:rPr lang="ko-KR" altLang="en-US" sz="1800" dirty="0">
                <a:solidFill>
                  <a:schemeClr val="bg1"/>
                </a:solidFill>
                <a:latin typeface="Consolas"/>
                <a:ea typeface="나눔스퀘어_ac Bold"/>
              </a:rPr>
              <a:t>파일을</a:t>
            </a:r>
            <a:r>
              <a:rPr lang="en-US" altLang="ko-KR" sz="1800" dirty="0">
                <a:solidFill>
                  <a:schemeClr val="bg1"/>
                </a:solidFill>
                <a:latin typeface="Consolas"/>
                <a:ea typeface="나눔스퀘어_ac Bold"/>
              </a:rPr>
              <a:t> 몇 번 </a:t>
            </a:r>
            <a:r>
              <a:rPr lang="en-US" altLang="ko-KR" sz="1800" dirty="0" err="1">
                <a:solidFill>
                  <a:schemeClr val="bg1"/>
                </a:solidFill>
                <a:latin typeface="Consolas"/>
                <a:ea typeface="나눔스퀘어_ac Bold"/>
              </a:rPr>
              <a:t>네트워크로</a:t>
            </a:r>
            <a:r>
              <a:rPr lang="en-US" altLang="ko-KR" sz="1800" dirty="0">
                <a:solidFill>
                  <a:schemeClr val="bg1"/>
                </a:solidFill>
                <a:latin typeface="Consolas"/>
                <a:ea typeface="나눔스퀘어_ac Bold"/>
              </a:rPr>
              <a:t> </a:t>
            </a:r>
            <a:r>
              <a:rPr lang="en-US" altLang="ko-KR" sz="1800" dirty="0" err="1">
                <a:solidFill>
                  <a:schemeClr val="bg1"/>
                </a:solidFill>
                <a:latin typeface="Consolas"/>
                <a:ea typeface="나눔스퀘어_ac Bold"/>
              </a:rPr>
              <a:t>전송할</a:t>
            </a:r>
            <a:r>
              <a:rPr lang="en-US" altLang="ko-KR" sz="1800" dirty="0">
                <a:solidFill>
                  <a:schemeClr val="bg1"/>
                </a:solidFill>
                <a:latin typeface="Consolas"/>
                <a:ea typeface="나눔스퀘어_ac Bold"/>
              </a:rPr>
              <a:t> </a:t>
            </a:r>
            <a:r>
              <a:rPr lang="en-US" altLang="ko-KR" sz="1800" dirty="0" err="1">
                <a:solidFill>
                  <a:schemeClr val="bg1"/>
                </a:solidFill>
                <a:latin typeface="Consolas"/>
                <a:ea typeface="나눔스퀘어_ac Bold"/>
              </a:rPr>
              <a:t>것인지</a:t>
            </a:r>
            <a:r>
              <a:rPr lang="en-US" altLang="ko-KR" sz="1800" dirty="0">
                <a:solidFill>
                  <a:schemeClr val="bg1"/>
                </a:solidFill>
                <a:latin typeface="Consolas"/>
                <a:ea typeface="나눔스퀘어_ac Bold"/>
              </a:rPr>
              <a:t> </a:t>
            </a:r>
            <a:r>
              <a:rPr lang="en-US" altLang="ko-KR" sz="1800" dirty="0" err="1">
                <a:solidFill>
                  <a:schemeClr val="bg1"/>
                </a:solidFill>
                <a:latin typeface="Consolas"/>
                <a:ea typeface="나눔스퀘어_ac Bold"/>
              </a:rPr>
              <a:t>설정</a:t>
            </a:r>
            <a:endParaRPr lang="en-US" sz="1800" dirty="0">
              <a:solidFill>
                <a:schemeClr val="bg1"/>
              </a:solidFill>
              <a:latin typeface="Consolas"/>
              <a:ea typeface="나눔스퀘어_ac Bold"/>
            </a:endParaRPr>
          </a:p>
          <a:p>
            <a:r>
              <a:rPr lang="en-US" sz="1800" dirty="0">
                <a:solidFill>
                  <a:schemeClr val="bg1"/>
                </a:solidFill>
                <a:latin typeface="Consolas"/>
                <a:ea typeface="나눔스퀘어_ac Bold"/>
              </a:rPr>
              <a:t>#bittwist –c[</a:t>
            </a:r>
            <a:r>
              <a:rPr lang="ko-KR" altLang="en-US" sz="1800" dirty="0" err="1">
                <a:solidFill>
                  <a:schemeClr val="bg1"/>
                </a:solidFill>
                <a:latin typeface="Consolas"/>
                <a:ea typeface="나눔스퀘어_ac Bold"/>
              </a:rPr>
              <a:t>패킷갯수</a:t>
            </a:r>
            <a:r>
              <a:rPr lang="en-US" sz="1800" dirty="0">
                <a:solidFill>
                  <a:schemeClr val="bg1"/>
                </a:solidFill>
                <a:latin typeface="Consolas"/>
                <a:ea typeface="나눔스퀘어_ac Bold"/>
              </a:rPr>
              <a:t>] //</a:t>
            </a:r>
            <a:r>
              <a:rPr lang="ko-KR" altLang="en-US" sz="1800" dirty="0">
                <a:solidFill>
                  <a:schemeClr val="bg1"/>
                </a:solidFill>
                <a:latin typeface="Consolas"/>
                <a:ea typeface="나눔스퀘어_ac Bold"/>
              </a:rPr>
              <a:t>전송</a:t>
            </a:r>
            <a:r>
              <a:rPr lang="en-US" altLang="ko-KR" sz="1800" dirty="0">
                <a:solidFill>
                  <a:schemeClr val="bg1"/>
                </a:solidFill>
                <a:latin typeface="Consolas"/>
                <a:ea typeface="나눔스퀘어_ac Bold"/>
              </a:rPr>
              <a:t> </a:t>
            </a:r>
            <a:r>
              <a:rPr lang="en-US" altLang="ko-KR" sz="1800" dirty="0" err="1">
                <a:solidFill>
                  <a:schemeClr val="bg1"/>
                </a:solidFill>
                <a:latin typeface="Consolas"/>
                <a:ea typeface="나눔스퀘어_ac Bold"/>
              </a:rPr>
              <a:t>패킷</a:t>
            </a:r>
            <a:r>
              <a:rPr lang="en-US" altLang="ko-KR" sz="1800" dirty="0">
                <a:solidFill>
                  <a:schemeClr val="bg1"/>
                </a:solidFill>
                <a:latin typeface="Consolas"/>
                <a:ea typeface="나눔스퀘어_ac Bold"/>
              </a:rPr>
              <a:t> </a:t>
            </a:r>
            <a:r>
              <a:rPr lang="en-US" altLang="ko-KR" sz="1800" dirty="0" err="1">
                <a:solidFill>
                  <a:schemeClr val="bg1"/>
                </a:solidFill>
                <a:latin typeface="Consolas"/>
                <a:ea typeface="나눔스퀘어_ac Bold"/>
              </a:rPr>
              <a:t>개수</a:t>
            </a:r>
            <a:r>
              <a:rPr lang="en-US" altLang="ko-KR" sz="1800" dirty="0">
                <a:solidFill>
                  <a:schemeClr val="bg1"/>
                </a:solidFill>
                <a:latin typeface="Consolas"/>
                <a:ea typeface="나눔스퀘어_ac Bold"/>
              </a:rPr>
              <a:t> </a:t>
            </a:r>
            <a:r>
              <a:rPr lang="en-US" altLang="ko-KR" sz="1800" dirty="0" err="1">
                <a:solidFill>
                  <a:schemeClr val="bg1"/>
                </a:solidFill>
                <a:latin typeface="Consolas"/>
                <a:ea typeface="나눔스퀘어_ac Bold"/>
              </a:rPr>
              <a:t>설정</a:t>
            </a:r>
            <a:endParaRPr lang="en-US" dirty="0">
              <a:solidFill>
                <a:schemeClr val="bg1"/>
              </a:solidFill>
              <a:latin typeface="Calibri" panose="020F0502020204030204"/>
              <a:ea typeface="나눔스퀘어_ac Bold" panose="020B0600000101010101" pitchFamily="50" charset="-127"/>
              <a:cs typeface="Calibri" panose="020F0502020204030204"/>
            </a:endParaRPr>
          </a:p>
          <a:p>
            <a:r>
              <a:rPr lang="en-US" sz="1800" dirty="0">
                <a:solidFill>
                  <a:schemeClr val="bg1"/>
                </a:solidFill>
                <a:latin typeface="Consolas"/>
                <a:ea typeface="나눔스퀘어_ac Bold"/>
              </a:rPr>
              <a:t>#bittwist –m[</a:t>
            </a:r>
            <a:r>
              <a:rPr lang="ko-KR" altLang="en-US" sz="1800" dirty="0">
                <a:solidFill>
                  <a:schemeClr val="bg1"/>
                </a:solidFill>
                <a:latin typeface="Consolas"/>
                <a:ea typeface="나눔스퀘어_ac Bold"/>
              </a:rPr>
              <a:t>속도간격</a:t>
            </a:r>
            <a:r>
              <a:rPr lang="en-US" sz="1800" dirty="0">
                <a:solidFill>
                  <a:schemeClr val="bg1"/>
                </a:solidFill>
                <a:latin typeface="Consolas"/>
                <a:ea typeface="나눔스퀘어_ac Bold"/>
              </a:rPr>
              <a:t>] //</a:t>
            </a:r>
            <a:r>
              <a:rPr lang="ko-KR" altLang="en-US" sz="1800" dirty="0">
                <a:solidFill>
                  <a:schemeClr val="bg1"/>
                </a:solidFill>
                <a:latin typeface="Consolas"/>
                <a:ea typeface="나눔스퀘어_ac Bold"/>
              </a:rPr>
              <a:t>전송되는</a:t>
            </a:r>
            <a:r>
              <a:rPr lang="en-US" sz="1800" dirty="0">
                <a:solidFill>
                  <a:schemeClr val="bg1"/>
                </a:solidFill>
                <a:latin typeface="Consolas"/>
                <a:ea typeface="나눔스퀘어_ac Bold"/>
              </a:rPr>
              <a:t> </a:t>
            </a:r>
            <a:r>
              <a:rPr lang="ko-KR" altLang="en-US" sz="1800" dirty="0">
                <a:solidFill>
                  <a:schemeClr val="bg1"/>
                </a:solidFill>
                <a:latin typeface="Consolas"/>
                <a:ea typeface="나눔스퀘어_ac Bold"/>
              </a:rPr>
              <a:t>속도</a:t>
            </a:r>
            <a:r>
              <a:rPr lang="en-US" sz="1800" dirty="0">
                <a:solidFill>
                  <a:schemeClr val="bg1"/>
                </a:solidFill>
                <a:latin typeface="Consolas"/>
                <a:ea typeface="나눔스퀘어_ac Bold"/>
              </a:rPr>
              <a:t> </a:t>
            </a:r>
            <a:r>
              <a:rPr lang="ko-KR" altLang="en-US" sz="1800" dirty="0">
                <a:solidFill>
                  <a:schemeClr val="bg1"/>
                </a:solidFill>
                <a:latin typeface="Consolas"/>
                <a:ea typeface="나눔스퀘어_ac Bold"/>
              </a:rPr>
              <a:t>간격</a:t>
            </a:r>
            <a:r>
              <a:rPr lang="en-US" sz="1800" dirty="0">
                <a:solidFill>
                  <a:schemeClr val="bg1"/>
                </a:solidFill>
                <a:latin typeface="Consolas"/>
                <a:ea typeface="나눔스퀘어_ac Bold"/>
              </a:rPr>
              <a:t> </a:t>
            </a:r>
            <a:r>
              <a:rPr lang="ko-KR" altLang="en-US" sz="1800" dirty="0">
                <a:solidFill>
                  <a:schemeClr val="bg1"/>
                </a:solidFill>
                <a:latin typeface="Consolas"/>
                <a:ea typeface="나눔스퀘어_ac Bold"/>
              </a:rPr>
              <a:t>설정</a:t>
            </a:r>
            <a:endParaRPr lang="en-US" dirty="0">
              <a:solidFill>
                <a:schemeClr val="bg1"/>
              </a:solidFill>
              <a:ea typeface="나눔스퀘어_ac Bold"/>
            </a:endParaRPr>
          </a:p>
          <a:p>
            <a:r>
              <a:rPr lang="en-US" sz="1800" dirty="0">
                <a:solidFill>
                  <a:schemeClr val="bg1"/>
                </a:solidFill>
                <a:latin typeface="Consolas"/>
                <a:ea typeface="나눔스퀘어_ac Bold"/>
              </a:rPr>
              <a:t>#bittwist –r[</a:t>
            </a:r>
            <a:r>
              <a:rPr lang="ko-KR" altLang="en-US" sz="1800" dirty="0">
                <a:solidFill>
                  <a:schemeClr val="bg1"/>
                </a:solidFill>
                <a:latin typeface="Consolas"/>
                <a:ea typeface="나눔스퀘어_ac Bold"/>
              </a:rPr>
              <a:t>전송속도</a:t>
            </a:r>
            <a:r>
              <a:rPr lang="en-US" sz="1800" dirty="0">
                <a:solidFill>
                  <a:schemeClr val="bg1"/>
                </a:solidFill>
                <a:latin typeface="Consolas"/>
                <a:ea typeface="나눔스퀘어_ac Bold"/>
              </a:rPr>
              <a:t>] //</a:t>
            </a:r>
            <a:r>
              <a:rPr lang="ko-KR" altLang="en-US" sz="1800" dirty="0">
                <a:solidFill>
                  <a:schemeClr val="bg1"/>
                </a:solidFill>
                <a:latin typeface="Consolas"/>
                <a:ea typeface="나눔스퀘어_ac Bold"/>
              </a:rPr>
              <a:t>전송</a:t>
            </a:r>
            <a:r>
              <a:rPr lang="en-US" sz="1800" dirty="0">
                <a:solidFill>
                  <a:schemeClr val="bg1"/>
                </a:solidFill>
                <a:latin typeface="Consolas"/>
                <a:ea typeface="나눔스퀘어_ac Bold"/>
              </a:rPr>
              <a:t> </a:t>
            </a:r>
            <a:r>
              <a:rPr lang="ko-KR" altLang="en-US" sz="1800" dirty="0">
                <a:solidFill>
                  <a:schemeClr val="bg1"/>
                </a:solidFill>
                <a:latin typeface="Consolas"/>
                <a:ea typeface="나눔스퀘어_ac Bold"/>
              </a:rPr>
              <a:t>속도를</a:t>
            </a:r>
            <a:r>
              <a:rPr lang="en-US" sz="1800" dirty="0">
                <a:solidFill>
                  <a:schemeClr val="bg1"/>
                </a:solidFill>
                <a:latin typeface="Consolas"/>
                <a:ea typeface="나눔스퀘어_ac Bold"/>
              </a:rPr>
              <a:t> </a:t>
            </a:r>
            <a:r>
              <a:rPr lang="ko-KR" altLang="en-US" sz="1800" dirty="0">
                <a:solidFill>
                  <a:schemeClr val="bg1"/>
                </a:solidFill>
                <a:latin typeface="Consolas"/>
                <a:ea typeface="나눔스퀘어_ac Bold"/>
              </a:rPr>
              <a:t>제한</a:t>
            </a:r>
            <a:r>
              <a:rPr lang="en-US" sz="1800" dirty="0">
                <a:solidFill>
                  <a:schemeClr val="bg1"/>
                </a:solidFill>
                <a:latin typeface="Consolas"/>
                <a:ea typeface="나눔스퀘어_ac Bold"/>
              </a:rPr>
              <a:t>.</a:t>
            </a:r>
            <a:endParaRPr lang="en-US" dirty="0">
              <a:solidFill>
                <a:schemeClr val="bg1"/>
              </a:solidFill>
              <a:latin typeface="Calibri" panose="020F0502020204030204"/>
              <a:ea typeface="나눔스퀘어_ac Bold"/>
              <a:cs typeface="Calibri" panose="020F0502020204030204"/>
            </a:endParaRPr>
          </a:p>
          <a:p>
            <a:r>
              <a:rPr lang="en-US" sz="1800" dirty="0">
                <a:solidFill>
                  <a:schemeClr val="bg1"/>
                </a:solidFill>
                <a:latin typeface="Consolas"/>
                <a:ea typeface="나눔스퀘어_ac Bold"/>
              </a:rPr>
              <a:t>#bittwist –p[</a:t>
            </a:r>
            <a:r>
              <a:rPr lang="ko-KR" altLang="en-US" sz="1800" dirty="0">
                <a:solidFill>
                  <a:schemeClr val="bg1"/>
                </a:solidFill>
                <a:latin typeface="Consolas"/>
                <a:ea typeface="나눔스퀘어_ac Bold"/>
              </a:rPr>
              <a:t>시간간격</a:t>
            </a:r>
            <a:r>
              <a:rPr lang="en-US" sz="1800" dirty="0">
                <a:solidFill>
                  <a:schemeClr val="bg1"/>
                </a:solidFill>
                <a:latin typeface="Consolas"/>
                <a:ea typeface="나눔스퀘어_ac Bold"/>
              </a:rPr>
              <a:t>] //</a:t>
            </a:r>
            <a:r>
              <a:rPr lang="ko-KR" altLang="en-US" sz="1800" dirty="0">
                <a:solidFill>
                  <a:schemeClr val="bg1"/>
                </a:solidFill>
                <a:latin typeface="Consolas"/>
                <a:ea typeface="나눔스퀘어_ac Bold"/>
              </a:rPr>
              <a:t>시간</a:t>
            </a:r>
            <a:r>
              <a:rPr lang="en-US" sz="1800" dirty="0">
                <a:solidFill>
                  <a:schemeClr val="bg1"/>
                </a:solidFill>
                <a:latin typeface="Consolas"/>
                <a:ea typeface="나눔스퀘어_ac Bold"/>
              </a:rPr>
              <a:t> </a:t>
            </a:r>
            <a:r>
              <a:rPr lang="ko-KR" altLang="en-US" sz="1800" dirty="0">
                <a:solidFill>
                  <a:schemeClr val="bg1"/>
                </a:solidFill>
                <a:latin typeface="Consolas"/>
                <a:ea typeface="나눔스퀘어_ac Bold"/>
              </a:rPr>
              <a:t>간격을</a:t>
            </a:r>
            <a:r>
              <a:rPr lang="en-US" sz="1800" dirty="0">
                <a:solidFill>
                  <a:schemeClr val="bg1"/>
                </a:solidFill>
                <a:latin typeface="Consolas"/>
                <a:ea typeface="나눔스퀘어_ac Bold"/>
              </a:rPr>
              <a:t> </a:t>
            </a:r>
            <a:r>
              <a:rPr lang="ko-KR" altLang="en-US" sz="1800" dirty="0">
                <a:solidFill>
                  <a:schemeClr val="bg1"/>
                </a:solidFill>
                <a:latin typeface="Consolas"/>
                <a:ea typeface="나눔스퀘어_ac Bold"/>
              </a:rPr>
              <a:t>두고</a:t>
            </a:r>
            <a:r>
              <a:rPr lang="en-US" sz="1800" dirty="0">
                <a:solidFill>
                  <a:schemeClr val="bg1"/>
                </a:solidFill>
                <a:latin typeface="Consolas"/>
                <a:ea typeface="나눔스퀘어_ac Bold"/>
              </a:rPr>
              <a:t> </a:t>
            </a:r>
            <a:r>
              <a:rPr lang="ko-KR" altLang="en-US" sz="1800" dirty="0">
                <a:solidFill>
                  <a:schemeClr val="bg1"/>
                </a:solidFill>
                <a:latin typeface="Consolas"/>
                <a:ea typeface="나눔스퀘어_ac Bold"/>
              </a:rPr>
              <a:t>패킷</a:t>
            </a:r>
            <a:r>
              <a:rPr lang="en-US" sz="1800" dirty="0">
                <a:solidFill>
                  <a:schemeClr val="bg1"/>
                </a:solidFill>
                <a:latin typeface="Consolas"/>
                <a:ea typeface="나눔스퀘어_ac Bold"/>
              </a:rPr>
              <a:t> </a:t>
            </a:r>
            <a:r>
              <a:rPr lang="ko-KR" altLang="en-US" sz="1800" dirty="0">
                <a:solidFill>
                  <a:schemeClr val="bg1"/>
                </a:solidFill>
                <a:latin typeface="Consolas"/>
                <a:ea typeface="나눔스퀘어_ac Bold"/>
              </a:rPr>
              <a:t>전송</a:t>
            </a:r>
            <a:endParaRPr lang="en-US" sz="1800" dirty="0">
              <a:solidFill>
                <a:schemeClr val="bg1"/>
              </a:solidFill>
              <a:latin typeface="Consolas"/>
              <a:ea typeface="나눔스퀘어_ac Bold"/>
            </a:endParaRPr>
          </a:p>
          <a:p>
            <a:endParaRPr lang="en-US" altLang="ko-KR" sz="1800">
              <a:solidFill>
                <a:schemeClr val="bg1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EAB54A5C-507D-4ECE-A115-89C819D2D333}"/>
              </a:ext>
            </a:extLst>
          </p:cNvPr>
          <p:cNvCxnSpPr>
            <a:cxnSpLocks/>
          </p:cNvCxnSpPr>
          <p:nvPr/>
        </p:nvCxnSpPr>
        <p:spPr>
          <a:xfrm>
            <a:off x="426691" y="1704323"/>
            <a:ext cx="6004619" cy="0"/>
          </a:xfrm>
          <a:prstGeom prst="line">
            <a:avLst/>
          </a:prstGeom>
          <a:ln w="12700">
            <a:solidFill>
              <a:srgbClr val="204E5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5506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1F221A1-287D-4574-88F0-4B1757AE783B}"/>
              </a:ext>
            </a:extLst>
          </p:cNvPr>
          <p:cNvSpPr/>
          <p:nvPr/>
        </p:nvSpPr>
        <p:spPr>
          <a:xfrm>
            <a:off x="254004" y="673100"/>
            <a:ext cx="6349993" cy="8966196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rgbClr val="204E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DX국민시대" panose="02020600000000000000" pitchFamily="18" charset="-127"/>
              <a:ea typeface="DX국민시대" panose="02020600000000000000" pitchFamily="18" charset="-127"/>
            </a:endParaRPr>
          </a:p>
        </p:txBody>
      </p:sp>
      <p:sp>
        <p:nvSpPr>
          <p:cNvPr id="3" name="사각형: 둥근 위쪽 모서리 2">
            <a:extLst>
              <a:ext uri="{FF2B5EF4-FFF2-40B4-BE49-F238E27FC236}">
                <a16:creationId xmlns:a16="http://schemas.microsoft.com/office/drawing/2014/main" id="{AACD4C7F-A2E5-4CE5-8F66-A76480D2D61C}"/>
              </a:ext>
            </a:extLst>
          </p:cNvPr>
          <p:cNvSpPr/>
          <p:nvPr/>
        </p:nvSpPr>
        <p:spPr>
          <a:xfrm>
            <a:off x="3314700" y="165100"/>
            <a:ext cx="3162300" cy="508000"/>
          </a:xfrm>
          <a:prstGeom prst="round2SameRect">
            <a:avLst/>
          </a:prstGeom>
          <a:solidFill>
            <a:srgbClr val="204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B3443ADE-1D9D-4A28-A056-276AC21D4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927100"/>
            <a:ext cx="5913238" cy="698500"/>
          </a:xfrm>
        </p:spPr>
        <p:txBody>
          <a:bodyPr anchor="ctr">
            <a:normAutofit/>
          </a:bodyPr>
          <a:lstStyle/>
          <a:p>
            <a:pPr algn="ctr"/>
            <a:r>
              <a:rPr lang="en-US" altLang="ko-KR" sz="2800" dirty="0">
                <a:ea typeface="+mj-lt"/>
                <a:cs typeface="+mj-lt"/>
              </a:rPr>
              <a:t>3</a:t>
            </a:r>
            <a:r>
              <a:rPr lang="ko-KR" sz="2800" dirty="0">
                <a:ea typeface="+mj-lt"/>
                <a:cs typeface="+mj-lt"/>
              </a:rPr>
              <a:t>.</a:t>
            </a:r>
            <a:r>
              <a:rPr lang="ko-KR" altLang="en-US" sz="2800" dirty="0">
                <a:ea typeface="+mj-lt"/>
                <a:cs typeface="+mj-lt"/>
              </a:rPr>
              <a:t>기본옵션</a:t>
            </a:r>
          </a:p>
        </p:txBody>
      </p:sp>
      <p:sp>
        <p:nvSpPr>
          <p:cNvPr id="13" name="텍스트 개체 틀 5">
            <a:extLst>
              <a:ext uri="{FF2B5EF4-FFF2-40B4-BE49-F238E27FC236}">
                <a16:creationId xmlns:a16="http://schemas.microsoft.com/office/drawing/2014/main" id="{C22B3298-BA6E-4B4B-9471-089AD99936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1010" y="8324779"/>
            <a:ext cx="5954415" cy="908121"/>
          </a:xfrm>
        </p:spPr>
        <p:txBody>
          <a:bodyPr>
            <a:normAutofit/>
          </a:bodyPr>
          <a:lstStyle/>
          <a:p>
            <a:endParaRPr lang="ko-KR" altLang="en-US" sz="200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4" name="텍스트 개체 틀 5">
            <a:extLst>
              <a:ext uri="{FF2B5EF4-FFF2-40B4-BE49-F238E27FC236}">
                <a16:creationId xmlns:a16="http://schemas.microsoft.com/office/drawing/2014/main" id="{3E9B8CE0-892E-4EDC-A835-56924FCBC521}"/>
              </a:ext>
            </a:extLst>
          </p:cNvPr>
          <p:cNvSpPr txBox="1">
            <a:spLocks/>
          </p:cNvSpPr>
          <p:nvPr/>
        </p:nvSpPr>
        <p:spPr>
          <a:xfrm>
            <a:off x="3417541" y="215902"/>
            <a:ext cx="2956618" cy="406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>
                <a:solidFill>
                  <a:schemeClr val="bg1"/>
                </a:solidFill>
                <a:latin typeface="DX국민시대" panose="02020600000000000000" pitchFamily="18" charset="-127"/>
                <a:ea typeface="DX국민시대"/>
              </a:rPr>
              <a:t>기본옵션</a:t>
            </a:r>
            <a:endParaRPr lang="ko-KR" altLang="en-US" sz="2000">
              <a:solidFill>
                <a:schemeClr val="bg1"/>
              </a:solidFill>
              <a:latin typeface="DX국민시대" panose="02020600000000000000" pitchFamily="18" charset="-127"/>
              <a:ea typeface="DX국민시대" panose="02020600000000000000" pitchFamily="18" charset="-127"/>
            </a:endParaRPr>
          </a:p>
        </p:txBody>
      </p:sp>
      <p:sp>
        <p:nvSpPr>
          <p:cNvPr id="8" name="텍스트 개체 틀 5">
            <a:extLst>
              <a:ext uri="{FF2B5EF4-FFF2-40B4-BE49-F238E27FC236}">
                <a16:creationId xmlns:a16="http://schemas.microsoft.com/office/drawing/2014/main" id="{F497BAFF-A3AA-4C33-B9B4-00AC67500DA8}"/>
              </a:ext>
            </a:extLst>
          </p:cNvPr>
          <p:cNvSpPr txBox="1">
            <a:spLocks/>
          </p:cNvSpPr>
          <p:nvPr/>
        </p:nvSpPr>
        <p:spPr>
          <a:xfrm>
            <a:off x="430817" y="1968500"/>
            <a:ext cx="5968269" cy="5554537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solidFill>
                  <a:schemeClr val="bg1"/>
                </a:solidFill>
                <a:latin typeface="Consolas"/>
                <a:ea typeface="나눔스퀘어_ac Bold"/>
              </a:rPr>
              <a:t>console</a:t>
            </a:r>
          </a:p>
          <a:p>
            <a:r>
              <a:rPr lang="en-US" altLang="ko-KR" sz="1800" dirty="0">
                <a:solidFill>
                  <a:schemeClr val="bg1"/>
                </a:solidFill>
                <a:latin typeface="Consolas"/>
                <a:ea typeface="나눔스퀘어_ac Bold"/>
              </a:rPr>
              <a:t>#bittwiste –I[</a:t>
            </a:r>
            <a:r>
              <a:rPr lang="en-US" altLang="ko-KR" sz="1800" dirty="0" err="1">
                <a:solidFill>
                  <a:schemeClr val="bg1"/>
                </a:solidFill>
                <a:latin typeface="Consolas"/>
                <a:ea typeface="나눔스퀘어_ac Bold"/>
              </a:rPr>
              <a:t>pcap대상파일</a:t>
            </a:r>
            <a:r>
              <a:rPr lang="en-US" altLang="ko-KR" sz="1800" dirty="0">
                <a:solidFill>
                  <a:schemeClr val="bg1"/>
                </a:solidFill>
                <a:latin typeface="Consolas"/>
                <a:ea typeface="나눔스퀘어_ac Bold"/>
              </a:rPr>
              <a:t>]</a:t>
            </a:r>
          </a:p>
          <a:p>
            <a:r>
              <a:rPr lang="en-US" sz="1800" dirty="0">
                <a:solidFill>
                  <a:schemeClr val="bg1"/>
                </a:solidFill>
                <a:latin typeface="Consolas"/>
                <a:ea typeface="나눔스퀘어_ac Bold"/>
              </a:rPr>
              <a:t>#bittwiste –O[</a:t>
            </a:r>
            <a:r>
              <a:rPr lang="ko-KR" altLang="en-US" sz="1800" dirty="0">
                <a:solidFill>
                  <a:schemeClr val="bg1"/>
                </a:solidFill>
                <a:latin typeface="Consolas"/>
                <a:ea typeface="나눔스퀘어_ac Bold"/>
              </a:rPr>
              <a:t>출력파일</a:t>
            </a:r>
            <a:r>
              <a:rPr lang="en-US" sz="1800" dirty="0">
                <a:solidFill>
                  <a:schemeClr val="bg1"/>
                </a:solidFill>
                <a:latin typeface="Consolas"/>
                <a:ea typeface="나눔스퀘어_ac Bold"/>
              </a:rPr>
              <a:t>]</a:t>
            </a:r>
          </a:p>
          <a:p>
            <a:r>
              <a:rPr lang="en-US" sz="1800" dirty="0">
                <a:solidFill>
                  <a:schemeClr val="bg1"/>
                </a:solidFill>
                <a:latin typeface="Consolas"/>
                <a:ea typeface="나눔스퀘어_ac Bold"/>
              </a:rPr>
              <a:t>#bittwiste –L[</a:t>
            </a:r>
            <a:r>
              <a:rPr lang="ko-KR" altLang="en-US" sz="1800" dirty="0">
                <a:solidFill>
                  <a:schemeClr val="bg1"/>
                </a:solidFill>
                <a:latin typeface="Consolas"/>
                <a:ea typeface="나눔스퀘어_ac Bold"/>
              </a:rPr>
              <a:t>레이어</a:t>
            </a:r>
            <a:r>
              <a:rPr lang="en-US" sz="1800" dirty="0">
                <a:solidFill>
                  <a:schemeClr val="bg1"/>
                </a:solidFill>
                <a:latin typeface="Consolas"/>
                <a:ea typeface="나눔스퀘어_ac Bold"/>
              </a:rPr>
              <a:t>] //</a:t>
            </a:r>
            <a:r>
              <a:rPr lang="ko-KR" altLang="en-US" sz="1800" dirty="0">
                <a:solidFill>
                  <a:schemeClr val="bg1"/>
                </a:solidFill>
                <a:latin typeface="Consolas"/>
                <a:ea typeface="나눔스퀘어_ac Bold"/>
              </a:rPr>
              <a:t>해당</a:t>
            </a:r>
            <a:r>
              <a:rPr lang="en-US" altLang="ko-KR" sz="1800" dirty="0">
                <a:solidFill>
                  <a:schemeClr val="bg1"/>
                </a:solidFill>
                <a:latin typeface="Consolas"/>
                <a:ea typeface="나눔스퀘어_ac Bold"/>
              </a:rPr>
              <a:t> </a:t>
            </a:r>
            <a:r>
              <a:rPr lang="en-US" altLang="ko-KR" sz="1800" dirty="0" err="1">
                <a:solidFill>
                  <a:schemeClr val="bg1"/>
                </a:solidFill>
                <a:latin typeface="Consolas"/>
                <a:ea typeface="나눔스퀘어_ac Bold"/>
              </a:rPr>
              <a:t>네트워크</a:t>
            </a:r>
            <a:r>
              <a:rPr lang="en-US" altLang="ko-KR" sz="1800" dirty="0">
                <a:solidFill>
                  <a:schemeClr val="bg1"/>
                </a:solidFill>
                <a:latin typeface="Consolas"/>
                <a:ea typeface="나눔스퀘어_ac Bold"/>
              </a:rPr>
              <a:t> </a:t>
            </a:r>
            <a:r>
              <a:rPr lang="en-US" altLang="ko-KR" sz="1800" dirty="0" err="1">
                <a:solidFill>
                  <a:schemeClr val="bg1"/>
                </a:solidFill>
                <a:latin typeface="Consolas"/>
                <a:ea typeface="나눔스퀘어_ac Bold"/>
              </a:rPr>
              <a:t>레이어만</a:t>
            </a:r>
            <a:r>
              <a:rPr lang="en-US" altLang="ko-KR" sz="1800" dirty="0">
                <a:solidFill>
                  <a:schemeClr val="bg1"/>
                </a:solidFill>
                <a:latin typeface="Consolas"/>
                <a:ea typeface="나눔스퀘어_ac Bold"/>
              </a:rPr>
              <a:t> </a:t>
            </a:r>
            <a:r>
              <a:rPr lang="en-US" altLang="ko-KR" sz="1800" dirty="0" err="1">
                <a:solidFill>
                  <a:schemeClr val="bg1"/>
                </a:solidFill>
                <a:latin typeface="Consolas"/>
                <a:ea typeface="나눔스퀘어_ac Bold"/>
              </a:rPr>
              <a:t>복사하고</a:t>
            </a:r>
            <a:r>
              <a:rPr lang="en-US" altLang="ko-KR" sz="1800" dirty="0">
                <a:solidFill>
                  <a:schemeClr val="bg1"/>
                </a:solidFill>
                <a:latin typeface="Consolas"/>
                <a:ea typeface="나눔스퀘어_ac Bold"/>
              </a:rPr>
              <a:t> </a:t>
            </a:r>
            <a:r>
              <a:rPr lang="en-US" altLang="ko-KR" sz="1800" err="1">
                <a:solidFill>
                  <a:schemeClr val="bg1"/>
                </a:solidFill>
                <a:latin typeface="Consolas"/>
                <a:ea typeface="나눔스퀘어_ac Bold"/>
              </a:rPr>
              <a:t>폐기</a:t>
            </a:r>
            <a:endParaRPr lang="en-US" altLang="ko-KR" sz="1800" err="1">
              <a:solidFill>
                <a:schemeClr val="bg1"/>
              </a:solidFill>
              <a:latin typeface="Consolas"/>
              <a:ea typeface="나눔스퀘어_ac Bold"/>
              <a:cs typeface="Calibri" panose="020F0502020204030204"/>
            </a:endParaRPr>
          </a:p>
          <a:p>
            <a:r>
              <a:rPr lang="en-US" sz="1800" dirty="0">
                <a:solidFill>
                  <a:schemeClr val="bg1"/>
                </a:solidFill>
                <a:latin typeface="Consolas"/>
                <a:ea typeface="나눔스퀘어_ac Bold"/>
              </a:rPr>
              <a:t>#bittwiste –X[payload</a:t>
            </a:r>
            <a:r>
              <a:rPr lang="ko-KR" altLang="en-US" sz="1800" dirty="0">
                <a:solidFill>
                  <a:schemeClr val="bg1"/>
                </a:solidFill>
                <a:latin typeface="Consolas"/>
                <a:ea typeface="나눔스퀘어_ac Bold"/>
              </a:rPr>
              <a:t>파일</a:t>
            </a:r>
            <a:r>
              <a:rPr lang="en-US" sz="1800" dirty="0">
                <a:solidFill>
                  <a:schemeClr val="bg1"/>
                </a:solidFill>
                <a:latin typeface="Consolas"/>
                <a:ea typeface="나눔스퀘어_ac Bold"/>
              </a:rPr>
              <a:t>] //</a:t>
            </a:r>
            <a:r>
              <a:rPr lang="ko-KR" altLang="en-US" sz="1800" dirty="0">
                <a:solidFill>
                  <a:schemeClr val="bg1"/>
                </a:solidFill>
                <a:latin typeface="Consolas"/>
                <a:ea typeface="나눔스퀘어_ac Bold"/>
              </a:rPr>
              <a:t>각</a:t>
            </a:r>
            <a:r>
              <a:rPr lang="en-US" sz="1800" dirty="0">
                <a:solidFill>
                  <a:schemeClr val="bg1"/>
                </a:solidFill>
                <a:latin typeface="Consolas"/>
                <a:ea typeface="나눔스퀘어_ac Bold"/>
              </a:rPr>
              <a:t> </a:t>
            </a:r>
            <a:r>
              <a:rPr lang="ko-KR" altLang="en-US" sz="1800" dirty="0">
                <a:solidFill>
                  <a:schemeClr val="bg1"/>
                </a:solidFill>
                <a:latin typeface="Consolas"/>
                <a:ea typeface="나눔스퀘어_ac Bold"/>
              </a:rPr>
              <a:t>패킷의</a:t>
            </a:r>
            <a:r>
              <a:rPr lang="en-US" sz="1800" dirty="0">
                <a:solidFill>
                  <a:schemeClr val="bg1"/>
                </a:solidFill>
                <a:latin typeface="Consolas"/>
                <a:ea typeface="나눔스퀘어_ac Bold"/>
              </a:rPr>
              <a:t> </a:t>
            </a:r>
            <a:r>
              <a:rPr lang="ko-KR" altLang="en-US" sz="1800" dirty="0">
                <a:solidFill>
                  <a:schemeClr val="bg1"/>
                </a:solidFill>
                <a:latin typeface="Consolas"/>
                <a:ea typeface="나눔스퀘어_ac Bold"/>
              </a:rPr>
              <a:t>마지막</a:t>
            </a:r>
            <a:r>
              <a:rPr lang="en-US" sz="1800" dirty="0">
                <a:solidFill>
                  <a:schemeClr val="bg1"/>
                </a:solidFill>
                <a:latin typeface="Consolas"/>
                <a:ea typeface="나눔스퀘어_ac Bold"/>
              </a:rPr>
              <a:t> </a:t>
            </a:r>
            <a:r>
              <a:rPr lang="ko-KR" altLang="en-US" sz="1800" dirty="0">
                <a:solidFill>
                  <a:schemeClr val="bg1"/>
                </a:solidFill>
                <a:latin typeface="Consolas"/>
                <a:ea typeface="나눔스퀘어_ac Bold"/>
              </a:rPr>
              <a:t>부분에</a:t>
            </a:r>
            <a:r>
              <a:rPr lang="en-US" sz="1800" dirty="0">
                <a:solidFill>
                  <a:schemeClr val="bg1"/>
                </a:solidFill>
                <a:latin typeface="Consolas"/>
                <a:ea typeface="나눔스퀘어_ac Bold"/>
              </a:rPr>
              <a:t> 16</a:t>
            </a:r>
            <a:r>
              <a:rPr lang="ko-KR" altLang="en-US" sz="1800" dirty="0">
                <a:solidFill>
                  <a:schemeClr val="bg1"/>
                </a:solidFill>
                <a:latin typeface="Consolas"/>
                <a:ea typeface="나눔스퀘어_ac Bold"/>
              </a:rPr>
              <a:t>진수</a:t>
            </a:r>
            <a:r>
              <a:rPr lang="en-US" sz="1800" dirty="0">
                <a:solidFill>
                  <a:schemeClr val="bg1"/>
                </a:solidFill>
                <a:latin typeface="Consolas"/>
                <a:ea typeface="나눔스퀘어_ac Bold"/>
              </a:rPr>
              <a:t> </a:t>
            </a:r>
            <a:r>
              <a:rPr lang="ko-KR" altLang="en-US" sz="1800" dirty="0">
                <a:solidFill>
                  <a:schemeClr val="bg1"/>
                </a:solidFill>
                <a:latin typeface="Consolas"/>
                <a:ea typeface="나눔스퀘어_ac Bold"/>
              </a:rPr>
              <a:t>형태의</a:t>
            </a:r>
            <a:r>
              <a:rPr lang="en-US" altLang="ko-KR" sz="1800" dirty="0">
                <a:solidFill>
                  <a:schemeClr val="bg1"/>
                </a:solidFill>
                <a:latin typeface="Consolas"/>
                <a:ea typeface="나눔스퀘어_ac Bold"/>
              </a:rPr>
              <a:t> </a:t>
            </a:r>
            <a:r>
              <a:rPr lang="en-US" altLang="ko-KR" sz="1800" err="1">
                <a:solidFill>
                  <a:schemeClr val="bg1"/>
                </a:solidFill>
                <a:latin typeface="Consolas"/>
                <a:ea typeface="나눔스퀘어_ac Bold"/>
              </a:rPr>
              <a:t>페이로드</a:t>
            </a:r>
            <a:r>
              <a:rPr lang="en-US" altLang="ko-KR" sz="1800" dirty="0">
                <a:solidFill>
                  <a:schemeClr val="bg1"/>
                </a:solidFill>
                <a:latin typeface="Consolas"/>
                <a:ea typeface="나눔스퀘어_ac Bold"/>
              </a:rPr>
              <a:t> </a:t>
            </a:r>
            <a:r>
              <a:rPr lang="en-US" altLang="ko-KR" sz="1800" err="1">
                <a:solidFill>
                  <a:schemeClr val="bg1"/>
                </a:solidFill>
                <a:latin typeface="Consolas"/>
                <a:ea typeface="나눔스퀘어_ac Bold"/>
              </a:rPr>
              <a:t>추가</a:t>
            </a:r>
            <a:endParaRPr lang="en-US" altLang="ko-KR" sz="1800">
              <a:solidFill>
                <a:schemeClr val="bg1"/>
              </a:solidFill>
              <a:latin typeface="Consolas"/>
              <a:ea typeface="나눔스퀘어_ac Bold"/>
            </a:endParaRPr>
          </a:p>
          <a:p>
            <a:r>
              <a:rPr lang="en-US" sz="1800" dirty="0">
                <a:solidFill>
                  <a:schemeClr val="bg1"/>
                </a:solidFill>
                <a:latin typeface="Consolas"/>
                <a:ea typeface="나눔스퀘어_ac Bold"/>
              </a:rPr>
              <a:t>#bittwiste –C // Checksum</a:t>
            </a:r>
            <a:r>
              <a:rPr lang="ko-KR" altLang="en-US" sz="1800" dirty="0">
                <a:solidFill>
                  <a:schemeClr val="bg1"/>
                </a:solidFill>
                <a:latin typeface="Consolas"/>
                <a:ea typeface="나눔스퀘어_ac Bold"/>
              </a:rPr>
              <a:t>확인</a:t>
            </a:r>
            <a:r>
              <a:rPr lang="en-US" sz="1800" dirty="0">
                <a:solidFill>
                  <a:schemeClr val="bg1"/>
                </a:solidFill>
                <a:latin typeface="Consolas"/>
                <a:ea typeface="나눔스퀘어_ac Bold"/>
              </a:rPr>
              <a:t> </a:t>
            </a:r>
            <a:r>
              <a:rPr lang="ko-KR" altLang="en-US" sz="1800" dirty="0">
                <a:solidFill>
                  <a:schemeClr val="bg1"/>
                </a:solidFill>
                <a:latin typeface="Consolas"/>
                <a:ea typeface="나눔스퀘어_ac Bold"/>
              </a:rPr>
              <a:t>비활성화</a:t>
            </a:r>
            <a:endParaRPr lang="en-US" dirty="0">
              <a:solidFill>
                <a:schemeClr val="bg1"/>
              </a:solidFill>
              <a:latin typeface="Consolas"/>
              <a:ea typeface="나눔스퀘어_ac Bold"/>
            </a:endParaRPr>
          </a:p>
          <a:p>
            <a:r>
              <a:rPr lang="en-US" sz="1800" dirty="0">
                <a:solidFill>
                  <a:schemeClr val="bg1"/>
                </a:solidFill>
                <a:latin typeface="Consolas"/>
                <a:ea typeface="나눔스퀘어_ac Bold"/>
              </a:rPr>
              <a:t>#bittwist –M[</a:t>
            </a:r>
            <a:r>
              <a:rPr lang="ko-KR" altLang="en-US" sz="1800" dirty="0">
                <a:solidFill>
                  <a:schemeClr val="bg1"/>
                </a:solidFill>
                <a:latin typeface="Consolas"/>
                <a:ea typeface="나눔스퀘어_ac Bold"/>
              </a:rPr>
              <a:t>링크타입</a:t>
            </a:r>
            <a:r>
              <a:rPr lang="en-US" sz="1800" dirty="0">
                <a:solidFill>
                  <a:schemeClr val="bg1"/>
                </a:solidFill>
                <a:latin typeface="Consolas"/>
                <a:ea typeface="나눔스퀘어_ac Bold"/>
              </a:rPr>
              <a:t>] //</a:t>
            </a:r>
            <a:r>
              <a:rPr lang="en-US" sz="1800" dirty="0" err="1">
                <a:solidFill>
                  <a:schemeClr val="bg1"/>
                </a:solidFill>
                <a:latin typeface="Consolas"/>
                <a:ea typeface="나눔스퀘어_ac Bold"/>
              </a:rPr>
              <a:t>pcap</a:t>
            </a:r>
            <a:r>
              <a:rPr lang="ko-KR" altLang="en-US" sz="1800" dirty="0">
                <a:solidFill>
                  <a:schemeClr val="bg1"/>
                </a:solidFill>
                <a:latin typeface="Consolas"/>
                <a:ea typeface="나눔스퀘어_ac Bold"/>
              </a:rPr>
              <a:t>파일</a:t>
            </a:r>
            <a:r>
              <a:rPr lang="en-US" sz="1800" dirty="0">
                <a:solidFill>
                  <a:schemeClr val="bg1"/>
                </a:solidFill>
                <a:latin typeface="Consolas"/>
                <a:ea typeface="나눔스퀘어_ac Bold"/>
              </a:rPr>
              <a:t> </a:t>
            </a:r>
            <a:r>
              <a:rPr lang="ko-KR" altLang="en-US" sz="1800" dirty="0">
                <a:solidFill>
                  <a:schemeClr val="bg1"/>
                </a:solidFill>
                <a:latin typeface="Consolas"/>
                <a:ea typeface="나눔스퀘어_ac Bold"/>
              </a:rPr>
              <a:t>헤더</a:t>
            </a:r>
            <a:r>
              <a:rPr lang="en-US" sz="1800" dirty="0">
                <a:solidFill>
                  <a:schemeClr val="bg1"/>
                </a:solidFill>
                <a:latin typeface="Consolas"/>
                <a:ea typeface="나눔스퀘어_ac Bold"/>
              </a:rPr>
              <a:t> </a:t>
            </a:r>
            <a:r>
              <a:rPr lang="ko-KR" altLang="en-US" sz="1800" dirty="0">
                <a:solidFill>
                  <a:schemeClr val="bg1"/>
                </a:solidFill>
                <a:latin typeface="Consolas"/>
                <a:ea typeface="나눔스퀘어_ac Bold"/>
              </a:rPr>
              <a:t>부분의</a:t>
            </a:r>
            <a:r>
              <a:rPr lang="en-US" sz="1800" dirty="0">
                <a:solidFill>
                  <a:schemeClr val="bg1"/>
                </a:solidFill>
                <a:latin typeface="Consolas"/>
                <a:ea typeface="나눔스퀘어_ac Bold"/>
              </a:rPr>
              <a:t> </a:t>
            </a:r>
            <a:r>
              <a:rPr lang="ko-KR" altLang="en-US" sz="1800" dirty="0">
                <a:solidFill>
                  <a:schemeClr val="bg1"/>
                </a:solidFill>
                <a:latin typeface="Consolas"/>
                <a:ea typeface="나눔스퀘어_ac Bold"/>
              </a:rPr>
              <a:t>링크</a:t>
            </a:r>
            <a:r>
              <a:rPr lang="en-US" altLang="ko-KR" sz="1800" dirty="0">
                <a:solidFill>
                  <a:schemeClr val="bg1"/>
                </a:solidFill>
                <a:latin typeface="Consolas"/>
                <a:ea typeface="나눔스퀘어_ac Bold"/>
              </a:rPr>
              <a:t> </a:t>
            </a:r>
            <a:r>
              <a:rPr lang="en-US" altLang="ko-KR" sz="1800" dirty="0" err="1">
                <a:solidFill>
                  <a:schemeClr val="bg1"/>
                </a:solidFill>
                <a:latin typeface="Consolas"/>
                <a:ea typeface="나눔스퀘어_ac Bold"/>
              </a:rPr>
              <a:t>유형</a:t>
            </a:r>
            <a:r>
              <a:rPr lang="en-US" altLang="ko-KR" sz="1800" dirty="0">
                <a:solidFill>
                  <a:schemeClr val="bg1"/>
                </a:solidFill>
                <a:latin typeface="Consolas"/>
                <a:ea typeface="나눔스퀘어_ac Bold"/>
              </a:rPr>
              <a:t> </a:t>
            </a:r>
            <a:r>
              <a:rPr lang="en-US" altLang="ko-KR" sz="1800" dirty="0" err="1">
                <a:solidFill>
                  <a:schemeClr val="bg1"/>
                </a:solidFill>
                <a:latin typeface="Consolas"/>
                <a:ea typeface="나눔스퀘어_ac Bold"/>
              </a:rPr>
              <a:t>변경</a:t>
            </a:r>
            <a:endParaRPr lang="ko-KR" altLang="en-US" sz="1800" dirty="0" err="1">
              <a:solidFill>
                <a:schemeClr val="bg1"/>
              </a:solidFill>
              <a:latin typeface="Consolas"/>
              <a:ea typeface="나눔스퀘어_ac Bold"/>
            </a:endParaRPr>
          </a:p>
          <a:p>
            <a:r>
              <a:rPr lang="en-US" sz="1800" dirty="0">
                <a:solidFill>
                  <a:schemeClr val="bg1"/>
                </a:solidFill>
                <a:latin typeface="Consolas"/>
                <a:ea typeface="나눔스퀘어_ac Bold"/>
              </a:rPr>
              <a:t>#bittwiste –D[</a:t>
            </a:r>
            <a:r>
              <a:rPr lang="ko-KR" altLang="en-US" sz="1800" dirty="0">
                <a:solidFill>
                  <a:schemeClr val="bg1"/>
                </a:solidFill>
                <a:latin typeface="Consolas"/>
                <a:ea typeface="나눔스퀘어_ac Bold"/>
              </a:rPr>
              <a:t>오프셋</a:t>
            </a:r>
            <a:r>
              <a:rPr lang="en-US" sz="1800" dirty="0">
                <a:solidFill>
                  <a:schemeClr val="bg1"/>
                </a:solidFill>
                <a:latin typeface="Consolas"/>
                <a:ea typeface="나눔스퀘어_ac Bold"/>
              </a:rPr>
              <a:t>] //</a:t>
            </a:r>
            <a:r>
              <a:rPr lang="ko-KR" altLang="en-US" sz="1800" dirty="0">
                <a:solidFill>
                  <a:schemeClr val="bg1"/>
                </a:solidFill>
                <a:latin typeface="Consolas"/>
                <a:ea typeface="나눔스퀘어_ac Bold"/>
              </a:rPr>
              <a:t>오프셋에서</a:t>
            </a:r>
            <a:r>
              <a:rPr lang="en-US" sz="1800" dirty="0">
                <a:solidFill>
                  <a:schemeClr val="bg1"/>
                </a:solidFill>
                <a:latin typeface="Consolas"/>
                <a:ea typeface="나눔스퀘어_ac Bold"/>
              </a:rPr>
              <a:t> </a:t>
            </a:r>
            <a:r>
              <a:rPr lang="ko-KR" altLang="en-US" sz="1800" dirty="0">
                <a:solidFill>
                  <a:schemeClr val="bg1"/>
                </a:solidFill>
                <a:latin typeface="Consolas"/>
                <a:ea typeface="나눔스퀘어_ac Bold"/>
              </a:rPr>
              <a:t>지정한</a:t>
            </a:r>
            <a:r>
              <a:rPr lang="en-US" altLang="ko-KR" sz="1800" dirty="0">
                <a:solidFill>
                  <a:schemeClr val="bg1"/>
                </a:solidFill>
                <a:latin typeface="Consolas"/>
                <a:ea typeface="나눔스퀘어_ac Bold"/>
              </a:rPr>
              <a:t> </a:t>
            </a:r>
            <a:r>
              <a:rPr lang="en-US" altLang="ko-KR" sz="1800" dirty="0" err="1">
                <a:solidFill>
                  <a:schemeClr val="bg1"/>
                </a:solidFill>
                <a:latin typeface="Consolas"/>
                <a:ea typeface="나눔스퀘어_ac Bold"/>
              </a:rPr>
              <a:t>바이트만큼</a:t>
            </a:r>
            <a:r>
              <a:rPr lang="en-US" altLang="ko-KR" sz="1800" dirty="0">
                <a:solidFill>
                  <a:schemeClr val="bg1"/>
                </a:solidFill>
                <a:latin typeface="Consolas"/>
                <a:ea typeface="나눔스퀘어_ac Bold"/>
              </a:rPr>
              <a:t> 각 </a:t>
            </a:r>
            <a:r>
              <a:rPr lang="en-US" altLang="ko-KR" sz="1800" dirty="0" err="1">
                <a:solidFill>
                  <a:schemeClr val="bg1"/>
                </a:solidFill>
                <a:latin typeface="Consolas"/>
                <a:ea typeface="나눔스퀘어_ac Bold"/>
              </a:rPr>
              <a:t>패킷에서</a:t>
            </a:r>
            <a:r>
              <a:rPr lang="en-US" altLang="ko-KR" sz="1800" dirty="0">
                <a:solidFill>
                  <a:schemeClr val="bg1"/>
                </a:solidFill>
                <a:latin typeface="Consolas"/>
                <a:ea typeface="나눔스퀘어_ac Bold"/>
              </a:rPr>
              <a:t> </a:t>
            </a:r>
            <a:r>
              <a:rPr lang="en-US" altLang="ko-KR" sz="1800" dirty="0" err="1">
                <a:solidFill>
                  <a:schemeClr val="bg1"/>
                </a:solidFill>
                <a:latin typeface="Consolas"/>
                <a:ea typeface="나눔스퀘어_ac Bold"/>
              </a:rPr>
              <a:t>삭제</a:t>
            </a:r>
            <a:endParaRPr lang="en-US" altLang="ko-KR" sz="1800" dirty="0">
              <a:solidFill>
                <a:schemeClr val="bg1"/>
              </a:solidFill>
              <a:latin typeface="Consolas"/>
              <a:ea typeface="나눔스퀘어_ac Bold"/>
            </a:endParaRPr>
          </a:p>
          <a:p>
            <a:r>
              <a:rPr lang="en-US" sz="1800" dirty="0">
                <a:solidFill>
                  <a:schemeClr val="bg1"/>
                </a:solidFill>
                <a:latin typeface="Consolas"/>
                <a:ea typeface="나눔스퀘어_ac Bold"/>
              </a:rPr>
              <a:t>#bittwiste –R[</a:t>
            </a:r>
            <a:r>
              <a:rPr lang="ko-KR" altLang="en-US" sz="1800" dirty="0">
                <a:solidFill>
                  <a:schemeClr val="bg1"/>
                </a:solidFill>
                <a:latin typeface="Consolas"/>
                <a:ea typeface="나눔스퀘어_ac Bold"/>
              </a:rPr>
              <a:t>길이</a:t>
            </a:r>
            <a:r>
              <a:rPr lang="en-US" sz="1800" dirty="0">
                <a:solidFill>
                  <a:schemeClr val="bg1"/>
                </a:solidFill>
                <a:latin typeface="Consolas"/>
                <a:ea typeface="나눔스퀘어_ac Bold"/>
              </a:rPr>
              <a:t>] //</a:t>
            </a:r>
            <a:r>
              <a:rPr lang="ko-KR" altLang="en-US" sz="1800" dirty="0">
                <a:solidFill>
                  <a:schemeClr val="bg1"/>
                </a:solidFill>
                <a:latin typeface="Consolas"/>
                <a:ea typeface="나눔스퀘어_ac Bold"/>
              </a:rPr>
              <a:t>저장하려는</a:t>
            </a:r>
            <a:r>
              <a:rPr lang="en-US" sz="1800" dirty="0">
                <a:solidFill>
                  <a:schemeClr val="bg1"/>
                </a:solidFill>
                <a:latin typeface="Consolas"/>
                <a:ea typeface="나눔스퀘어_ac Bold"/>
              </a:rPr>
              <a:t> </a:t>
            </a:r>
            <a:r>
              <a:rPr lang="ko-KR" altLang="en-US" sz="1800" dirty="0">
                <a:solidFill>
                  <a:schemeClr val="bg1"/>
                </a:solidFill>
                <a:latin typeface="Consolas"/>
                <a:ea typeface="나눔스퀘어_ac Bold"/>
              </a:rPr>
              <a:t>패킷</a:t>
            </a:r>
            <a:r>
              <a:rPr lang="en-US" sz="1800" dirty="0">
                <a:solidFill>
                  <a:schemeClr val="bg1"/>
                </a:solidFill>
                <a:latin typeface="Consolas"/>
                <a:ea typeface="나눔스퀘어_ac Bold"/>
              </a:rPr>
              <a:t> </a:t>
            </a:r>
            <a:r>
              <a:rPr lang="ko-KR" altLang="en-US" sz="1800" dirty="0">
                <a:solidFill>
                  <a:schemeClr val="bg1"/>
                </a:solidFill>
                <a:latin typeface="Consolas"/>
                <a:ea typeface="나눔스퀘어_ac Bold"/>
              </a:rPr>
              <a:t>데이터</a:t>
            </a:r>
            <a:r>
              <a:rPr lang="en-US" altLang="ko-KR" sz="1800" dirty="0">
                <a:solidFill>
                  <a:schemeClr val="bg1"/>
                </a:solidFill>
                <a:latin typeface="Consolas"/>
                <a:ea typeface="나눔스퀘어_ac Bold"/>
              </a:rPr>
              <a:t> </a:t>
            </a:r>
            <a:r>
              <a:rPr lang="en-US" altLang="ko-KR" sz="1800" dirty="0" err="1">
                <a:solidFill>
                  <a:schemeClr val="bg1"/>
                </a:solidFill>
                <a:latin typeface="Consolas"/>
                <a:ea typeface="나눔스퀘어_ac Bold"/>
              </a:rPr>
              <a:t>범위</a:t>
            </a:r>
            <a:r>
              <a:rPr lang="en-US" altLang="ko-KR" sz="1800" dirty="0">
                <a:solidFill>
                  <a:schemeClr val="bg1"/>
                </a:solidFill>
                <a:latin typeface="Consolas"/>
                <a:ea typeface="나눔스퀘어_ac Bold"/>
              </a:rPr>
              <a:t> </a:t>
            </a:r>
            <a:r>
              <a:rPr lang="en-US" altLang="ko-KR" sz="1800" dirty="0" err="1">
                <a:solidFill>
                  <a:schemeClr val="bg1"/>
                </a:solidFill>
                <a:latin typeface="Consolas"/>
                <a:ea typeface="나눔스퀘어_ac Bold"/>
              </a:rPr>
              <a:t>설정</a:t>
            </a:r>
            <a:endParaRPr lang="ko-KR" altLang="en-US" sz="1800" dirty="0" err="1">
              <a:solidFill>
                <a:schemeClr val="bg1"/>
              </a:solidFill>
              <a:latin typeface="Consolas"/>
              <a:ea typeface="나눔스퀘어_ac Bold"/>
            </a:endParaRPr>
          </a:p>
          <a:p>
            <a:r>
              <a:rPr lang="en-US" sz="1800" dirty="0">
                <a:solidFill>
                  <a:schemeClr val="bg1"/>
                </a:solidFill>
                <a:latin typeface="Consolas"/>
                <a:ea typeface="나눔스퀘어_ac Bold"/>
              </a:rPr>
              <a:t>#bittwiste –S[</a:t>
            </a:r>
            <a:r>
              <a:rPr lang="ko-KR" altLang="en-US" sz="1800" dirty="0">
                <a:solidFill>
                  <a:schemeClr val="bg1"/>
                </a:solidFill>
                <a:latin typeface="Consolas"/>
                <a:ea typeface="나눔스퀘어_ac Bold"/>
              </a:rPr>
              <a:t>시간</a:t>
            </a:r>
            <a:r>
              <a:rPr lang="en-US" sz="1800" dirty="0">
                <a:solidFill>
                  <a:schemeClr val="bg1"/>
                </a:solidFill>
                <a:latin typeface="Consolas"/>
                <a:ea typeface="나눔스퀘어_ac Bold"/>
              </a:rPr>
              <a:t>] //</a:t>
            </a:r>
            <a:r>
              <a:rPr lang="ko-KR" altLang="en-US" sz="1800" dirty="0">
                <a:solidFill>
                  <a:schemeClr val="bg1"/>
                </a:solidFill>
                <a:latin typeface="Consolas"/>
                <a:ea typeface="나눔스퀘어_ac Bold"/>
              </a:rPr>
              <a:t>지정된</a:t>
            </a:r>
            <a:r>
              <a:rPr lang="en-US" altLang="ko-KR" sz="1800" dirty="0">
                <a:solidFill>
                  <a:schemeClr val="bg1"/>
                </a:solidFill>
                <a:latin typeface="Consolas"/>
                <a:ea typeface="나눔스퀘어_ac Bold"/>
              </a:rPr>
              <a:t> </a:t>
            </a:r>
            <a:r>
              <a:rPr lang="en-US" altLang="ko-KR" sz="1800" dirty="0" err="1">
                <a:solidFill>
                  <a:schemeClr val="bg1"/>
                </a:solidFill>
                <a:latin typeface="Consolas"/>
                <a:ea typeface="나눔스퀘어_ac Bold"/>
              </a:rPr>
              <a:t>시간만틈</a:t>
            </a:r>
            <a:r>
              <a:rPr lang="en-US" altLang="ko-KR" sz="1800" dirty="0">
                <a:solidFill>
                  <a:schemeClr val="bg1"/>
                </a:solidFill>
                <a:latin typeface="Consolas"/>
                <a:ea typeface="나눔스퀘어_ac Bold"/>
              </a:rPr>
              <a:t> </a:t>
            </a:r>
            <a:r>
              <a:rPr lang="en-US" altLang="ko-KR" sz="1800" dirty="0" err="1">
                <a:solidFill>
                  <a:schemeClr val="bg1"/>
                </a:solidFill>
                <a:latin typeface="Consolas"/>
                <a:ea typeface="나눔스퀘어_ac Bold"/>
              </a:rPr>
              <a:t>패킷</a:t>
            </a:r>
            <a:r>
              <a:rPr lang="en-US" altLang="ko-KR" sz="1800" dirty="0">
                <a:solidFill>
                  <a:schemeClr val="bg1"/>
                </a:solidFill>
                <a:latin typeface="Consolas"/>
                <a:ea typeface="나눔스퀘어_ac Bold"/>
              </a:rPr>
              <a:t> </a:t>
            </a:r>
            <a:r>
              <a:rPr lang="en-US" altLang="ko-KR" sz="1800" dirty="0" err="1">
                <a:solidFill>
                  <a:schemeClr val="bg1"/>
                </a:solidFill>
                <a:latin typeface="Consolas"/>
                <a:ea typeface="나눔스퀘어_ac Bold"/>
              </a:rPr>
              <a:t>저장</a:t>
            </a:r>
            <a:endParaRPr lang="en-US" sz="1800" dirty="0" err="1">
              <a:solidFill>
                <a:schemeClr val="bg1"/>
              </a:solidFill>
              <a:latin typeface="Consolas"/>
              <a:ea typeface="나눔스퀘어_ac Bold"/>
            </a:endParaRPr>
          </a:p>
          <a:p>
            <a:r>
              <a:rPr lang="en-US" sz="1800" dirty="0">
                <a:solidFill>
                  <a:schemeClr val="bg1"/>
                </a:solidFill>
                <a:latin typeface="Consolas"/>
                <a:ea typeface="나눔스퀘어_ac Bold"/>
              </a:rPr>
              <a:t>#bittwiste –T[</a:t>
            </a:r>
            <a:r>
              <a:rPr lang="ko-KR" altLang="en-US" sz="1800" dirty="0">
                <a:solidFill>
                  <a:schemeClr val="bg1"/>
                </a:solidFill>
                <a:latin typeface="Consolas"/>
                <a:ea typeface="나눔스퀘어_ac Bold"/>
              </a:rPr>
              <a:t>헤더</a:t>
            </a:r>
            <a:r>
              <a:rPr lang="en-US" sz="1800" dirty="0">
                <a:solidFill>
                  <a:schemeClr val="bg1"/>
                </a:solidFill>
                <a:latin typeface="Consolas"/>
                <a:ea typeface="나눔스퀘어_ac Bold"/>
              </a:rPr>
              <a:t>] //</a:t>
            </a:r>
            <a:r>
              <a:rPr lang="ko-KR" altLang="en-US" sz="1800" dirty="0">
                <a:solidFill>
                  <a:schemeClr val="bg1"/>
                </a:solidFill>
                <a:latin typeface="Consolas"/>
                <a:ea typeface="나눔스퀘어_ac Bold"/>
              </a:rPr>
              <a:t>패킷</a:t>
            </a:r>
            <a:r>
              <a:rPr lang="en-US" sz="1800" dirty="0">
                <a:solidFill>
                  <a:schemeClr val="bg1"/>
                </a:solidFill>
                <a:latin typeface="Consolas"/>
                <a:ea typeface="나눔스퀘어_ac Bold"/>
              </a:rPr>
              <a:t> </a:t>
            </a:r>
            <a:r>
              <a:rPr lang="ko-KR" altLang="en-US" sz="1800" dirty="0">
                <a:solidFill>
                  <a:schemeClr val="bg1"/>
                </a:solidFill>
                <a:latin typeface="Consolas"/>
                <a:ea typeface="나눔스퀘어_ac Bold"/>
              </a:rPr>
              <a:t>헤더</a:t>
            </a:r>
            <a:r>
              <a:rPr lang="en-US" sz="1800" dirty="0">
                <a:solidFill>
                  <a:schemeClr val="bg1"/>
                </a:solidFill>
                <a:latin typeface="Consolas"/>
                <a:ea typeface="나눔스퀘어_ac Bold"/>
              </a:rPr>
              <a:t> </a:t>
            </a:r>
            <a:r>
              <a:rPr lang="ko-KR" altLang="en-US" sz="1800" dirty="0">
                <a:solidFill>
                  <a:schemeClr val="bg1"/>
                </a:solidFill>
                <a:latin typeface="Consolas"/>
                <a:ea typeface="나눔스퀘어_ac Bold"/>
              </a:rPr>
              <a:t>설정</a:t>
            </a:r>
            <a:r>
              <a:rPr lang="en-US" altLang="ko-KR" sz="1800" dirty="0">
                <a:solidFill>
                  <a:schemeClr val="bg1"/>
                </a:solidFill>
                <a:latin typeface="Consolas"/>
                <a:ea typeface="나눔스퀘어_ac Bold"/>
              </a:rPr>
              <a:t>(ETH, ARP, IP, ICMP, TCP, UDP 등)</a:t>
            </a:r>
            <a:endParaRPr lang="ko-KR" altLang="en-US" sz="1800" dirty="0">
              <a:solidFill>
                <a:schemeClr val="bg1"/>
              </a:solidFill>
              <a:latin typeface="Consolas"/>
              <a:ea typeface="나눔스퀘어_ac Bold"/>
            </a:endParaRPr>
          </a:p>
          <a:p>
            <a:endParaRPr lang="en-US" altLang="ko-KR" sz="1800">
              <a:solidFill>
                <a:schemeClr val="bg1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endParaRPr lang="en-US" altLang="ko-KR" sz="1800">
              <a:solidFill>
                <a:schemeClr val="bg1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EAB54A5C-507D-4ECE-A115-89C819D2D333}"/>
              </a:ext>
            </a:extLst>
          </p:cNvPr>
          <p:cNvCxnSpPr>
            <a:cxnSpLocks/>
          </p:cNvCxnSpPr>
          <p:nvPr/>
        </p:nvCxnSpPr>
        <p:spPr>
          <a:xfrm>
            <a:off x="426691" y="1704323"/>
            <a:ext cx="6004619" cy="0"/>
          </a:xfrm>
          <a:prstGeom prst="line">
            <a:avLst/>
          </a:prstGeom>
          <a:ln w="12700">
            <a:solidFill>
              <a:srgbClr val="204E5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55385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A4 용지(210x297mm)</PresentationFormat>
  <Slides>15</Slides>
  <Notes>0</Notes>
  <HiddenSlides>0</HiddenSlide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6" baseType="lpstr">
      <vt:lpstr>Office 테마</vt:lpstr>
      <vt:lpstr>PowerPoint 프레젠테이션</vt:lpstr>
      <vt:lpstr>1. 개요</vt:lpstr>
      <vt:lpstr>1. 개요</vt:lpstr>
      <vt:lpstr>2. 기본 설정</vt:lpstr>
      <vt:lpstr>2. 기본 설정</vt:lpstr>
      <vt:lpstr>2. 기본 설정</vt:lpstr>
      <vt:lpstr>3.기본 옵션</vt:lpstr>
      <vt:lpstr>3.기본옵션</vt:lpstr>
      <vt:lpstr>3.기본옵션</vt:lpstr>
      <vt:lpstr>4.네트워크 패킷  수정</vt:lpstr>
      <vt:lpstr>4.네트워크 패킷 수정</vt:lpstr>
      <vt:lpstr>4.네트워크 패킷 수정</vt:lpstr>
      <vt:lpstr>4.네트워크 패킷 수정</vt:lpstr>
      <vt:lpstr>4.네트워크 패킷 수정</vt:lpstr>
      <vt:lpstr>4.네트워크 패킷 수정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ehee0</dc:creator>
  <cp:revision>442</cp:revision>
  <dcterms:created xsi:type="dcterms:W3CDTF">2020-10-07T11:57:36Z</dcterms:created>
  <dcterms:modified xsi:type="dcterms:W3CDTF">2020-12-18T02:14:51Z</dcterms:modified>
</cp:coreProperties>
</file>