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y="5143500" cx="9144000"/>
  <p:notesSz cx="9144000" cy="6858000"/>
  <p:embeddedFontLs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7">
          <p15:clr>
            <a:srgbClr val="000000"/>
          </p15:clr>
        </p15:guide>
        <p15:guide id="2" orient="horz" pos="700">
          <p15:clr>
            <a:srgbClr val="000000"/>
          </p15:clr>
        </p15:guide>
        <p15:guide id="3" pos="509">
          <p15:clr>
            <a:srgbClr val="000000"/>
          </p15:clr>
        </p15:guide>
        <p15:guide id="4" pos="5759">
          <p15:clr>
            <a:srgbClr val="000000"/>
          </p15:clr>
        </p15:guide>
        <p15:guide id="5" pos="2886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 orient="horz"/>
        <p:guide pos="700" orient="horz"/>
        <p:guide pos="509"/>
        <p:guide pos="5759"/>
        <p:guide pos="288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01de6cc06_0_4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501de6cc06_0_4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01de6cc06_0_5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501de6cc06_0_5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01de6cc06_0_7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501de6cc06_0_7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01de6cc06_0_5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501de6cc06_0_5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01de6cc06_0_6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501de6cc06_0_6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01de6cc06_0_8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501de6cc06_0_8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01de6cc06_0_8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501de6cc06_0_8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01de6cc06_0_9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501de6cc06_0_9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01de6cc06_0_10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 knative</a:t>
            </a:r>
            <a:endParaRPr/>
          </a:p>
        </p:txBody>
      </p:sp>
      <p:sp>
        <p:nvSpPr>
          <p:cNvPr id="263" name="Google Shape;263;g1501de6cc06_0_10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105b83df7_0_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105b83df7_0_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5105b83df7_0_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01de6cc06_0_10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501de6cc06_0_10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1cd274821_0_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51cd274821_0_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1cd274821_0_1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51cd274821_0_1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01de6cc06_0_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501de6cc06_0_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1cd274821_0_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1cd274821_0_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</a:t>
            </a:r>
            <a:endParaRPr/>
          </a:p>
        </p:txBody>
      </p:sp>
      <p:sp>
        <p:nvSpPr>
          <p:cNvPr id="183" name="Google Shape;183;g151cd274821_0_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1de6cc06_0_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501de6cc06_0_1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01de6cc06_0_3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501de6cc06_0_3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&amp;A">
  <p:cSld name="1_Q&amp;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0" y="3210459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99571" y="210079"/>
            <a:ext cx="678777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">
  <p:cSld name="Title Subtitle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08038" y="1164166"/>
            <a:ext cx="7910512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808038" y="658573"/>
            <a:ext cx="8139112" cy="3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3238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152922" y="4410273"/>
            <a:ext cx="7075289" cy="532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type="ctrTitle"/>
          </p:nvPr>
        </p:nvSpPr>
        <p:spPr>
          <a:xfrm>
            <a:off x="1152923" y="2924177"/>
            <a:ext cx="7772797" cy="1342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08039" y="201077"/>
            <a:ext cx="6569039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08038" y="1164165"/>
            <a:ext cx="8140700" cy="3325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Q&amp;A">
  <p:cSld name="3_Q&amp;A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1947716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Q&amp;A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0" y="1947716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 rot="5400000">
            <a:off x="5463980" y="1372196"/>
            <a:ext cx="4388446" cy="205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 rot="5400000">
            <a:off x="1301750" y="-637975"/>
            <a:ext cx="4388446" cy="60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 rot="5400000">
            <a:off x="3132137" y="-1160463"/>
            <a:ext cx="3478212" cy="812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399" y="204394"/>
            <a:ext cx="3008312" cy="872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4852" y="204391"/>
            <a:ext cx="5111750" cy="4390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2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399" y="1076526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402" y="1150939"/>
            <a:ext cx="4040187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402" y="1631157"/>
            <a:ext cx="4040187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4645422" y="1150939"/>
            <a:ext cx="4041180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645422" y="1631157"/>
            <a:ext cx="4041180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399" y="1200547"/>
            <a:ext cx="4066976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619627" y="1200547"/>
            <a:ext cx="4066977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722315" y="3304978"/>
            <a:ext cx="7772797" cy="1021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722315" y="2179840"/>
            <a:ext cx="7772797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theme" Target="../theme/theme2.xml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theme" Target="../theme/theme4.xml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4.xml.rels><?xml version="1.0" encoding="UTF-8" standalone="yes"?><Relationships xmlns="http://schemas.openxmlformats.org/package/2006/relationships"><Relationship Id="rId10" Type="http://schemas.openxmlformats.org/officeDocument/2006/relationships/theme" Target="../theme/theme7.xml"/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6.jp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polygon&#10;&#10;Description automatically generated" id="18" name="Google Shape;18;p1"/>
          <p:cNvPicPr preferRelativeResize="0"/>
          <p:nvPr/>
        </p:nvPicPr>
        <p:blipFill rotWithShape="1">
          <a:blip r:embed="rId6">
            <a:alphaModFix/>
          </a:blip>
          <a:srcRect b="34545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146425"/>
            <a:ext cx="9144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28" name="Google Shape;28;p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33" name="Google Shape;33;p3"/>
          <p:cNvPicPr preferRelativeResize="0"/>
          <p:nvPr/>
        </p:nvPicPr>
        <p:blipFill rotWithShape="1">
          <a:blip r:embed="rId5">
            <a:alphaModFix/>
          </a:blip>
          <a:srcRect b="34545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273175"/>
            <a:ext cx="91440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45" name="Google Shape;45;p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94" name="Google Shape;94;p1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5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114425" y="3009900"/>
            <a:ext cx="36766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6750"/>
            <a:ext cx="1095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4225" y="690562"/>
            <a:ext cx="58197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103" name="Google Shape;103;p15"/>
          <p:cNvPicPr preferRelativeResize="0"/>
          <p:nvPr/>
        </p:nvPicPr>
        <p:blipFill rotWithShape="1">
          <a:blip r:embed="rId8">
            <a:alphaModFix/>
          </a:blip>
          <a:srcRect b="34545" l="31976" r="0" t="7272"/>
          <a:stretch/>
        </p:blipFill>
        <p:spPr>
          <a:xfrm>
            <a:off x="0" y="0"/>
            <a:ext cx="56816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4812" y="4687887"/>
            <a:ext cx="1035050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4" name="Google Shape;114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29" name="Google Shape;129;p1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9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JO4YQ"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73175"/>
            <a:ext cx="91440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0" y="1627475"/>
            <a:ext cx="91440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b="1" lang="en-US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 Cilium and MLops on K3s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07997" y="201600"/>
            <a:ext cx="5092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DDOS attack policy yaml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1433700" y="863550"/>
            <a:ext cx="6276600" cy="387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apiVersion: "cilium.io/v2"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kind: CiliumNetworkPolicy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metadata: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name: "rule1"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spec: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description: "L3-L4 policy to restrict unknown pod(ddos_pod)"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endpointSelector: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matchLabels: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  org: empire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  class: deathstar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ingress: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- fromEndpoints: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- matchLabels: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    app: webserver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toPorts: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- ports: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  - port: "80"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    protocol: TCP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-50638" y="1767037"/>
            <a:ext cx="9142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/>
              <a:t>MLFlow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ML LifeCycle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808025" y="881050"/>
            <a:ext cx="76950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27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00" y="1270237"/>
            <a:ext cx="8029251" cy="3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MLFlow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925" y="1444725"/>
            <a:ext cx="5987000" cy="30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808025" y="881050"/>
            <a:ext cx="76950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9750" lvl="0" marL="752475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FF6600"/>
                </a:solidFill>
              </a:rPr>
              <a:t>MLFlow</a:t>
            </a:r>
            <a:r>
              <a:rPr lang="en-US"/>
              <a:t> is a </a:t>
            </a:r>
            <a:r>
              <a:rPr lang="en-US">
                <a:solidFill>
                  <a:srgbClr val="009999"/>
                </a:solidFill>
              </a:rPr>
              <a:t>model training system</a:t>
            </a:r>
            <a:endParaRPr>
              <a:solidFill>
                <a:srgbClr val="009999"/>
              </a:solidFill>
            </a:endParaRPr>
          </a:p>
          <a:p>
            <a:pPr indent="-539750" lvl="0" marL="752475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Char char="•"/>
            </a:pPr>
            <a:r>
              <a:rPr lang="en-US">
                <a:solidFill>
                  <a:srgbClr val="FF6600"/>
                </a:solidFill>
              </a:rPr>
              <a:t>Solve </a:t>
            </a:r>
            <a:r>
              <a:rPr lang="en-US">
                <a:solidFill>
                  <a:srgbClr val="323232"/>
                </a:solidFill>
              </a:rPr>
              <a:t>ML lifecycle</a:t>
            </a:r>
            <a:endParaRPr>
              <a:solidFill>
                <a:srgbClr val="323232"/>
              </a:solidFill>
            </a:endParaRPr>
          </a:p>
          <a:p>
            <a:pPr indent="-539750" lvl="0" marL="752475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Char char="•"/>
            </a:pPr>
            <a:r>
              <a:rPr lang="en-US">
                <a:solidFill>
                  <a:srgbClr val="FF6600"/>
                </a:solidFill>
              </a:rPr>
              <a:t>Feature</a:t>
            </a:r>
            <a:endParaRPr>
              <a:solidFill>
                <a:srgbClr val="FF6600"/>
              </a:solidFill>
            </a:endParaRPr>
          </a:p>
          <a:p>
            <a:pPr indent="-227012" lvl="1" marL="512762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</a:t>
            </a:r>
            <a:r>
              <a:rPr lang="en-US"/>
              <a:t>racking</a:t>
            </a:r>
            <a:endParaRPr/>
          </a:p>
          <a:p>
            <a:pPr indent="-227012" lvl="1" marL="512762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Project</a:t>
            </a:r>
            <a:endParaRPr/>
          </a:p>
          <a:p>
            <a:pPr indent="-227012" lvl="1" marL="512762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Models</a:t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MLFlow ui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2704" t="0"/>
          <a:stretch/>
        </p:blipFill>
        <p:spPr>
          <a:xfrm>
            <a:off x="311700" y="1161175"/>
            <a:ext cx="57978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10222" r="28853" t="39430"/>
          <a:stretch/>
        </p:blipFill>
        <p:spPr>
          <a:xfrm>
            <a:off x="4865000" y="2245375"/>
            <a:ext cx="4277425" cy="22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808000" y="681375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record param and metric</a:t>
            </a:r>
            <a:endParaRPr>
              <a:solidFill>
                <a:srgbClr val="323232"/>
              </a:solidFill>
            </a:endParaRPr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ML LifeCycle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808025" y="881050"/>
            <a:ext cx="76950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27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00" y="1270237"/>
            <a:ext cx="8029251" cy="3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-50638" y="1767037"/>
            <a:ext cx="9142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/>
              <a:t>Kserve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kserve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808025" y="881050"/>
            <a:ext cx="76950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27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103" y="1659573"/>
            <a:ext cx="6021325" cy="29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808025" y="881050"/>
            <a:ext cx="76950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9750" lvl="0" marL="752475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FF6600"/>
                </a:solidFill>
              </a:rPr>
              <a:t>Kserve</a:t>
            </a:r>
            <a:r>
              <a:rPr lang="en-US"/>
              <a:t> provide </a:t>
            </a:r>
            <a:r>
              <a:rPr lang="en-US">
                <a:solidFill>
                  <a:srgbClr val="009999"/>
                </a:solidFill>
              </a:rPr>
              <a:t>k8s CRD</a:t>
            </a:r>
            <a:r>
              <a:rPr lang="en-US"/>
              <a:t> for </a:t>
            </a:r>
            <a:r>
              <a:rPr lang="en-US">
                <a:solidFill>
                  <a:srgbClr val="009999"/>
                </a:solidFill>
              </a:rPr>
              <a:t>serving model</a:t>
            </a:r>
            <a:r>
              <a:rPr lang="en-US"/>
              <a:t>.</a:t>
            </a:r>
            <a:endParaRPr>
              <a:solidFill>
                <a:srgbClr val="009999"/>
              </a:solidFill>
            </a:endParaRPr>
          </a:p>
          <a:p>
            <a:pPr indent="-539750" lvl="0" marL="752475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Char char="•"/>
            </a:pPr>
            <a:r>
              <a:rPr lang="en-US">
                <a:solidFill>
                  <a:srgbClr val="FF6600"/>
                </a:solidFill>
              </a:rPr>
              <a:t>Support k8s deployment or serverless</a:t>
            </a:r>
            <a:endParaRPr>
              <a:solidFill>
                <a:srgbClr val="323232"/>
              </a:solidFill>
            </a:endParaRPr>
          </a:p>
          <a:p>
            <a:pPr indent="0" lvl="0" marL="2127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kserve CRD yaml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1942900" y="1232700"/>
            <a:ext cx="4524600" cy="355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apiVersion: serving.kserve.io/v1beta1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kind: InferenceService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metadata: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  name: custom-model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spec: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  predictor: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    containers: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      - name: kserve-container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95959"/>
                </a:solidFill>
              </a:rPr>
              <a:t>        image: YourImages.</a:t>
            </a:r>
            <a:endParaRPr sz="2700"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617875" y="814475"/>
            <a:ext cx="7273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9750" lvl="0" marL="752475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Char char="•"/>
            </a:pPr>
            <a:r>
              <a:rPr lang="en-US">
                <a:solidFill>
                  <a:srgbClr val="323232"/>
                </a:solidFill>
              </a:rPr>
              <a:t>use CRD to set up serving for ML </a:t>
            </a:r>
            <a:endParaRPr>
              <a:solidFill>
                <a:srgbClr val="323232"/>
              </a:solidFill>
            </a:endParaRPr>
          </a:p>
          <a:p>
            <a:pPr indent="0" lvl="0" marL="2127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file</a:t>
            </a:r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225" y="0"/>
            <a:ext cx="5175201" cy="47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542425" y="850025"/>
            <a:ext cx="34248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2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We will use this file to </a:t>
            </a:r>
            <a:r>
              <a:rPr lang="en-US">
                <a:solidFill>
                  <a:srgbClr val="FF6600"/>
                </a:solidFill>
              </a:rPr>
              <a:t>build image</a:t>
            </a:r>
            <a:r>
              <a:rPr lang="en-US">
                <a:solidFill>
                  <a:srgbClr val="323232"/>
                </a:solidFill>
              </a:rPr>
              <a:t> </a:t>
            </a:r>
            <a:endParaRPr>
              <a:solidFill>
                <a:srgbClr val="323232"/>
              </a:solidFill>
            </a:endParaRPr>
          </a:p>
          <a:p>
            <a:pPr indent="0" lvl="0" marL="2127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-50638" y="1767037"/>
            <a:ext cx="9142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/>
              <a:t>Cilium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kserve Predict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900" y="728378"/>
            <a:ext cx="6952199" cy="36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1587" y="1533525"/>
            <a:ext cx="9142412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b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簡報完畢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Cilium（CNI）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08025" y="881050"/>
            <a:ext cx="38394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9750" lvl="0" marL="752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FF6600"/>
                </a:solidFill>
              </a:rPr>
              <a:t>Position</a:t>
            </a:r>
            <a:r>
              <a:rPr lang="en-US"/>
              <a:t> : between </a:t>
            </a:r>
            <a:r>
              <a:rPr lang="en-US">
                <a:solidFill>
                  <a:srgbClr val="009999"/>
                </a:solidFill>
              </a:rPr>
              <a:t>Linux kernel</a:t>
            </a:r>
            <a:r>
              <a:rPr lang="en-US"/>
              <a:t> and </a:t>
            </a:r>
            <a:r>
              <a:rPr lang="en-US">
                <a:solidFill>
                  <a:srgbClr val="009999"/>
                </a:solidFill>
              </a:rPr>
              <a:t>Orchestration systems</a:t>
            </a:r>
            <a:endParaRPr>
              <a:solidFill>
                <a:srgbClr val="009999"/>
              </a:solidFill>
            </a:endParaRPr>
          </a:p>
          <a:p>
            <a:pPr indent="-539750" lvl="0" marL="7524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FF6600"/>
                </a:solidFill>
              </a:rPr>
              <a:t>Up </a:t>
            </a:r>
            <a:r>
              <a:rPr lang="en-US"/>
              <a:t>: control </a:t>
            </a:r>
            <a:r>
              <a:rPr lang="en-US">
                <a:solidFill>
                  <a:srgbClr val="009999"/>
                </a:solidFill>
              </a:rPr>
              <a:t>container’s network</a:t>
            </a:r>
            <a:endParaRPr>
              <a:solidFill>
                <a:srgbClr val="009999"/>
              </a:solidFill>
            </a:endParaRPr>
          </a:p>
          <a:p>
            <a:pPr indent="-539750" lvl="0" marL="7524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FF6600"/>
                </a:solidFill>
                <a:latin typeface="PMingLiu"/>
                <a:ea typeface="PMingLiu"/>
                <a:cs typeface="PMingLiu"/>
                <a:sym typeface="PMingLiu"/>
              </a:rPr>
              <a:t>Down </a:t>
            </a:r>
            <a:r>
              <a:rPr lang="en-US">
                <a:latin typeface="PMingLiu"/>
                <a:ea typeface="PMingLiu"/>
                <a:cs typeface="PMingLiu"/>
                <a:sym typeface="PMingLiu"/>
              </a:rPr>
              <a:t>: generate </a:t>
            </a:r>
            <a:r>
              <a:rPr lang="en-US">
                <a:solidFill>
                  <a:srgbClr val="009999"/>
                </a:solidFill>
                <a:latin typeface="PMingLiu"/>
                <a:ea typeface="PMingLiu"/>
                <a:cs typeface="PMingLiu"/>
                <a:sym typeface="PMingLiu"/>
              </a:rPr>
              <a:t>ebpf</a:t>
            </a:r>
            <a:r>
              <a:rPr lang="en-US">
                <a:latin typeface="PMingLiu"/>
                <a:ea typeface="PMingLiu"/>
                <a:cs typeface="PMingLiu"/>
                <a:sym typeface="PMingLiu"/>
              </a:rPr>
              <a:t> in linux kernel and protect </a:t>
            </a:r>
            <a:r>
              <a:rPr lang="en-US">
                <a:solidFill>
                  <a:srgbClr val="009999"/>
                </a:solidFill>
                <a:latin typeface="PMingLiu"/>
                <a:ea typeface="PMingLiu"/>
                <a:cs typeface="PMingLiu"/>
                <a:sym typeface="PMingLiu"/>
              </a:rPr>
              <a:t>security</a:t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825" y="647700"/>
            <a:ext cx="4440176" cy="389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ctrTitle"/>
          </p:nvPr>
        </p:nvSpPr>
        <p:spPr>
          <a:xfrm>
            <a:off x="1152525" y="2924175"/>
            <a:ext cx="7773987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Set Policy</a:t>
            </a:r>
            <a:endParaRPr/>
          </a:p>
        </p:txBody>
      </p:sp>
      <p:sp>
        <p:nvSpPr>
          <p:cNvPr id="165" name="Google Shape;165;p24"/>
          <p:cNvSpPr txBox="1"/>
          <p:nvPr>
            <p:ph idx="4294967295" type="body"/>
          </p:nvPr>
        </p:nvSpPr>
        <p:spPr>
          <a:xfrm>
            <a:off x="1120500" y="4306475"/>
            <a:ext cx="6903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We will use yaml file to set up network policy.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07998" y="201600"/>
            <a:ext cx="5606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Experiment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50" y="1017438"/>
            <a:ext cx="4513575" cy="32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850" y="1075730"/>
            <a:ext cx="4513575" cy="315213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4411875" y="2365425"/>
            <a:ext cx="5919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07998" y="201600"/>
            <a:ext cx="5606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Policy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808050" y="778950"/>
            <a:ext cx="6206700" cy="386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apiVersion: "cilium.io/v2"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6600"/>
                </a:solidFill>
              </a:rPr>
              <a:t>kind: CiliumNetworkPolicy</a:t>
            </a:r>
            <a:endParaRPr sz="13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metadata: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name: "rule1"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spec: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description: "L3-L4 policy to restrict deathstar access to empire ships only"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endpointSelector: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matchLabels: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  org: empire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  class: deathstar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ingress: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- fromEndpoints: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- matchLabels: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    org: empire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toPorts: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- ports: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  - port: "80"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</a:rPr>
              <a:t>        protocol: TCP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1951" r="0" t="16184"/>
          <a:stretch/>
        </p:blipFill>
        <p:spPr>
          <a:xfrm>
            <a:off x="1845050" y="644025"/>
            <a:ext cx="7297375" cy="40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idx="4294967295" type="title"/>
          </p:nvPr>
        </p:nvSpPr>
        <p:spPr>
          <a:xfrm>
            <a:off x="807998" y="201600"/>
            <a:ext cx="5606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Hubble ui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08009" y="201600"/>
            <a:ext cx="3895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DDOS attack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08025" y="881050"/>
            <a:ext cx="38394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use two pod to request deathstar pod</a:t>
            </a:r>
            <a:endParaRPr/>
          </a:p>
          <a:p>
            <a:pPr indent="0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is hello_pod</a:t>
            </a:r>
            <a:endParaRPr/>
          </a:p>
          <a:p>
            <a:pPr indent="0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other is myddos_pod</a:t>
            </a:r>
            <a:endParaRPr/>
          </a:p>
          <a:p>
            <a:pPr indent="-85725" lvl="0" marL="21272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8"/>
          <p:cNvGrpSpPr/>
          <p:nvPr/>
        </p:nvGrpSpPr>
        <p:grpSpPr>
          <a:xfrm>
            <a:off x="4581525" y="1349031"/>
            <a:ext cx="4464624" cy="3132024"/>
            <a:chOff x="4572000" y="1479581"/>
            <a:chExt cx="4464624" cy="3132024"/>
          </a:xfrm>
        </p:grpSpPr>
        <p:grpSp>
          <p:nvGrpSpPr>
            <p:cNvPr id="194" name="Google Shape;194;p28"/>
            <p:cNvGrpSpPr/>
            <p:nvPr/>
          </p:nvGrpSpPr>
          <p:grpSpPr>
            <a:xfrm>
              <a:off x="4572000" y="1479581"/>
              <a:ext cx="4464624" cy="3132024"/>
              <a:chOff x="0" y="1109962"/>
              <a:chExt cx="4834984" cy="3501424"/>
            </a:xfrm>
          </p:grpSpPr>
          <p:pic>
            <p:nvPicPr>
              <p:cNvPr id="195" name="Google Shape;195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0" y="1109962"/>
                <a:ext cx="4834984" cy="3501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28"/>
              <p:cNvSpPr txBox="1"/>
              <p:nvPr/>
            </p:nvSpPr>
            <p:spPr>
              <a:xfrm>
                <a:off x="311700" y="1688375"/>
                <a:ext cx="1157400" cy="447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hello_pod</a:t>
                </a:r>
                <a:endParaRPr/>
              </a:p>
            </p:txBody>
          </p:sp>
          <p:sp>
            <p:nvSpPr>
              <p:cNvPr id="197" name="Google Shape;197;p28"/>
              <p:cNvSpPr txBox="1"/>
              <p:nvPr/>
            </p:nvSpPr>
            <p:spPr>
              <a:xfrm>
                <a:off x="311700" y="3033100"/>
                <a:ext cx="1333200" cy="447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myddos_pod</a:t>
                </a:r>
                <a:endParaRPr/>
              </a:p>
            </p:txBody>
          </p:sp>
        </p:grpSp>
        <p:cxnSp>
          <p:nvCxnSpPr>
            <p:cNvPr id="198" name="Google Shape;198;p28"/>
            <p:cNvCxnSpPr/>
            <p:nvPr/>
          </p:nvCxnSpPr>
          <p:spPr>
            <a:xfrm flipH="1" rot="10800000">
              <a:off x="6222675" y="2410750"/>
              <a:ext cx="966000" cy="8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28"/>
            <p:cNvCxnSpPr/>
            <p:nvPr/>
          </p:nvCxnSpPr>
          <p:spPr>
            <a:xfrm flipH="1" rot="10800000">
              <a:off x="6231375" y="2880725"/>
              <a:ext cx="948600" cy="913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28"/>
            <p:cNvCxnSpPr/>
            <p:nvPr/>
          </p:nvCxnSpPr>
          <p:spPr>
            <a:xfrm>
              <a:off x="6544700" y="3046075"/>
              <a:ext cx="487500" cy="452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807997" y="201600"/>
            <a:ext cx="5092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DDOS attack pod yaml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121850" y="1117650"/>
            <a:ext cx="3977400" cy="34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apiVersion: v1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kind: Pod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metadata: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name: hello-kubernetes-client-pod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labels: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app: webserver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spec: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containers: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- name: hello-kubernetes-client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image: wrre/hello-kubernetes-client:v1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ports: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    - containerPort: 3000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273200" y="1117650"/>
            <a:ext cx="4466100" cy="34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apiVersion: v1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kind: Pod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metadata: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name: myddos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labels: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  org: python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  class: ddos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  app.kubernetes.io/name: myddos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spec: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containers: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- name: pod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  image: docker.io/chriskewis/my_ddos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318">
                <a:solidFill>
                  <a:srgbClr val="595959"/>
                </a:solidFill>
              </a:rPr>
              <a:t>    command: ["/bin/bash", "-ce", "tail -f /dev/null"]</a:t>
            </a:r>
            <a:endParaRPr sz="4318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