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458" r:id="rId2"/>
    <p:sldId id="459" r:id="rId3"/>
    <p:sldId id="454" r:id="rId4"/>
    <p:sldId id="455" r:id="rId5"/>
    <p:sldId id="456" r:id="rId6"/>
    <p:sldId id="461" r:id="rId7"/>
    <p:sldId id="462" r:id="rId8"/>
    <p:sldId id="463" r:id="rId9"/>
    <p:sldId id="457" r:id="rId10"/>
  </p:sldIdLst>
  <p:sldSz cx="9906000" cy="6858000" type="A4"/>
  <p:notesSz cx="9939338" cy="6807200"/>
  <p:defaultTextStyle>
    <a:defPPr>
      <a:defRPr lang="ko-KR"/>
    </a:defPPr>
    <a:lvl1pPr marL="0" algn="l" defTabSz="91438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0" algn="l" defTabSz="91438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80" algn="l" defTabSz="91438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70" algn="l" defTabSz="91438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9" algn="l" defTabSz="91438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50" algn="l" defTabSz="91438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40" algn="l" defTabSz="91438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30" algn="l" defTabSz="91438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20" algn="l" defTabSz="91438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16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3" pos="5751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pos="11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44" userDrawn="1">
          <p15:clr>
            <a:srgbClr val="A4A3A4"/>
          </p15:clr>
        </p15:guide>
        <p15:guide id="2" pos="313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E8"/>
    <a:srgbClr val="ED7D31"/>
    <a:srgbClr val="FECDA3"/>
    <a:srgbClr val="F8D7CD"/>
    <a:srgbClr val="A5A5A5"/>
    <a:srgbClr val="D8D8D8"/>
    <a:srgbClr val="F6CCBE"/>
    <a:srgbClr val="F53B82"/>
    <a:srgbClr val="663300"/>
    <a:srgbClr val="F9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6" autoAdjust="0"/>
    <p:restoredTop sz="95976" autoAdjust="0"/>
  </p:normalViewPr>
  <p:slideViewPr>
    <p:cSldViewPr snapToGrid="0">
      <p:cViewPr>
        <p:scale>
          <a:sx n="124" d="100"/>
          <a:sy n="124" d="100"/>
        </p:scale>
        <p:origin x="-990" y="-42"/>
      </p:cViewPr>
      <p:guideLst>
        <p:guide orient="horz" pos="3816"/>
        <p:guide orient="horz" pos="572"/>
        <p:guide pos="353"/>
        <p:guide pos="5751"/>
        <p:guide pos="11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4" d="100"/>
          <a:sy n="114" d="100"/>
        </p:scale>
        <p:origin x="972" y="96"/>
      </p:cViewPr>
      <p:guideLst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939338" cy="578780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125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130" cy="340742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8889" y="0"/>
            <a:ext cx="4308130" cy="340742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CCB36039-E7E0-48EB-9444-F32CFBFA3D27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71" y="3233230"/>
            <a:ext cx="7952399" cy="3063403"/>
          </a:xfrm>
          <a:prstGeom prst="rect">
            <a:avLst/>
          </a:prstGeom>
        </p:spPr>
        <p:txBody>
          <a:bodyPr vert="horz" lIns="91559" tIns="45779" rIns="91559" bIns="4577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5371"/>
            <a:ext cx="4308130" cy="340741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8889" y="6465371"/>
            <a:ext cx="4308130" cy="340741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1AB21EA8-D162-433B-A6D0-89FE4CC577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슬라이드 이미지 개체 틀 7"/>
          <p:cNvSpPr>
            <a:spLocks noGrp="1" noRot="1" noChangeAspect="1"/>
          </p:cNvSpPr>
          <p:nvPr>
            <p:ph type="sldImg" idx="2"/>
          </p:nvPr>
        </p:nvSpPr>
        <p:spPr>
          <a:xfrm>
            <a:off x="3125788" y="509588"/>
            <a:ext cx="3687762" cy="2554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56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8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90" algn="l" defTabSz="91438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80" algn="l" defTabSz="91438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570" algn="l" defTabSz="91438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759" algn="l" defTabSz="91438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950" algn="l" defTabSz="91438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140" algn="l" defTabSz="91438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330" algn="l" defTabSz="91438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520" algn="l" defTabSz="91438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1EA8-D162-433B-A6D0-89FE4CC5773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641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1EA8-D162-433B-A6D0-89FE4CC5773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51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1EA8-D162-433B-A6D0-89FE4CC5773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519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1EA8-D162-433B-A6D0-89FE4CC5773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51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4"/>
            <a:ext cx="8420100" cy="2387600"/>
          </a:xfrm>
          <a:prstGeom prst="rect">
            <a:avLst/>
          </a:prstGeom>
        </p:spPr>
        <p:txBody>
          <a:bodyPr lIns="91438" tIns="45719" rIns="91438" bIns="45719"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1" y="3602038"/>
            <a:ext cx="7429501" cy="1655762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 algn="ctr">
              <a:buNone/>
              <a:defRPr sz="2400"/>
            </a:lvl1pPr>
            <a:lvl2pPr marL="457190" indent="0" algn="ctr">
              <a:buNone/>
              <a:defRPr sz="2000"/>
            </a:lvl2pPr>
            <a:lvl3pPr marL="914380" indent="0" algn="ctr">
              <a:buNone/>
              <a:defRPr sz="1800"/>
            </a:lvl3pPr>
            <a:lvl4pPr marL="1371570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50" indent="0" algn="ctr">
              <a:buNone/>
              <a:defRPr sz="1600"/>
            </a:lvl6pPr>
            <a:lvl7pPr marL="2743140" indent="0" algn="ctr">
              <a:buNone/>
              <a:defRPr sz="1600"/>
            </a:lvl7pPr>
            <a:lvl8pPr marL="3200330" indent="0" algn="ctr">
              <a:buNone/>
              <a:defRPr sz="1600"/>
            </a:lvl8pPr>
            <a:lvl9pPr marL="365752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9" y="6356353"/>
            <a:ext cx="222885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4" y="6356353"/>
            <a:ext cx="3343275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/>
          <a:lstStyle/>
          <a:p>
            <a:fld id="{1A0784BD-659C-4A46-BF80-2ABA2CFFB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7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9" y="365127"/>
            <a:ext cx="8543925" cy="1325563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9" y="1825626"/>
            <a:ext cx="8543925" cy="4351338"/>
          </a:xfrm>
          <a:prstGeom prst="rect">
            <a:avLst/>
          </a:prstGeom>
        </p:spPr>
        <p:txBody>
          <a:bodyPr lIns="91438" tIns="45719" rIns="91438" bIns="45719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9" y="6356353"/>
            <a:ext cx="222885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4" y="6356353"/>
            <a:ext cx="3343275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/>
          <a:lstStyle/>
          <a:p>
            <a:fld id="{1A0784BD-659C-4A46-BF80-2ABA2CFFB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11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7A056FD0-ACE2-448C-B165-5E7183BC95BD}" type="datetimeFigureOut">
              <a:rPr lang="ko-KR" altLang="en-US" smtClean="0"/>
              <a:pPr/>
              <a:t>2020-12-02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A0784BD-659C-4A46-BF80-2ABA2CFFBC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26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9905999" cy="6858000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57D6193-036F-47D5-B34B-F66C2A4F6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37532" y="6546106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1A0784BD-659C-4A46-BF80-2ABA2CFFBC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966" y="261469"/>
            <a:ext cx="1482280" cy="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87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hf sldNum="0" hdr="0" ftr="0" dt="0"/>
  <p:txStyles>
    <p:titleStyle>
      <a:lvl1pPr algn="l" defTabSz="91438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5" algn="l" defTabSz="91438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5" indent="-228595" algn="l" defTabSz="91438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4" indent="-228595" algn="l" defTabSz="91438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5" indent="-228595" algn="l" defTabSz="91438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5" indent="-228595" algn="l" defTabSz="91438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5" indent="-228595" algn="l" defTabSz="91438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5" indent="-228595" algn="l" defTabSz="91438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5" indent="-228595" algn="l" defTabSz="91438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9" algn="l" defTabSz="91438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0" algn="l" defTabSz="91438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0" algn="l" defTabSz="91438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0" algn="l" defTabSz="91438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0" algn="l" defTabSz="91438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hyperlink" Target="mailto:tech@duruan.co.kr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 Placeholder 5">
            <a:extLst>
              <a:ext uri="{FF2B5EF4-FFF2-40B4-BE49-F238E27FC236}">
                <a16:creationId xmlns:a16="http://schemas.microsoft.com/office/drawing/2014/main" xmlns="" id="{F62D3269-F5B0-4252-A5E1-B2D479198688}"/>
              </a:ext>
            </a:extLst>
          </p:cNvPr>
          <p:cNvSpPr txBox="1">
            <a:spLocks/>
          </p:cNvSpPr>
          <p:nvPr/>
        </p:nvSpPr>
        <p:spPr>
          <a:xfrm>
            <a:off x="9535886" y="6580942"/>
            <a:ext cx="43049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r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8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7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9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5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4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3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2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389059" y="231359"/>
            <a:ext cx="1450266" cy="401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55"/>
          <a:stretch/>
        </p:blipFill>
        <p:spPr>
          <a:xfrm>
            <a:off x="1" y="6491416"/>
            <a:ext cx="9905999" cy="3665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03691" y="3103086"/>
            <a:ext cx="575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DE6B0C"/>
                </a:solidFill>
              </a:rPr>
              <a:t>VPN ( L2TP or PPTP) Manual</a:t>
            </a:r>
            <a:endParaRPr lang="en-US" altLang="ko-KR" sz="2800" b="1" dirty="0">
              <a:solidFill>
                <a:srgbClr val="DE6B0C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53ECEDBD-DA73-44E0-A9BA-1305F2A6699E}"/>
              </a:ext>
            </a:extLst>
          </p:cNvPr>
          <p:cNvCxnSpPr>
            <a:cxnSpLocks/>
          </p:cNvCxnSpPr>
          <p:nvPr/>
        </p:nvCxnSpPr>
        <p:spPr>
          <a:xfrm>
            <a:off x="2160996" y="4097311"/>
            <a:ext cx="5908382" cy="0"/>
          </a:xfrm>
          <a:prstGeom prst="line">
            <a:avLst/>
          </a:prstGeom>
          <a:ln w="28575">
            <a:solidFill>
              <a:srgbClr val="DE6B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FC6E366-A871-4CCE-A335-0DFD9D5BD9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60" y="173303"/>
            <a:ext cx="1130074" cy="51788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07896" y="4232185"/>
            <a:ext cx="33623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㈜</a:t>
            </a:r>
            <a:r>
              <a:rPr lang="ko-KR" altLang="en-US" dirty="0" err="1">
                <a:latin typeface="+mn-ea"/>
              </a:rPr>
              <a:t>두루안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기술지원팀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  <a:hlinkClick r:id="rId5"/>
              </a:rPr>
              <a:t>tech@duruan.co.kr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02-6330-8001</a:t>
            </a:r>
            <a:endParaRPr lang="ko-KR" altLang="en-US" dirty="0">
              <a:latin typeface="+mn-ea"/>
            </a:endParaRPr>
          </a:p>
        </p:txBody>
      </p:sp>
      <p:pic>
        <p:nvPicPr>
          <p:cNvPr id="1026" name="Picture 2" descr="C:\Users\durun\Desktop\캡처234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459" y="1951039"/>
            <a:ext cx="3779837" cy="127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57500" y="2425700"/>
            <a:ext cx="1524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6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9905999" cy="6858000"/>
          </a:xfrm>
          <a:prstGeom prst="rect">
            <a:avLst/>
          </a:prstGeom>
        </p:spPr>
      </p:pic>
      <p:sp>
        <p:nvSpPr>
          <p:cNvPr id="282" name="Slide Number Placeholder 5">
            <a:extLst>
              <a:ext uri="{FF2B5EF4-FFF2-40B4-BE49-F238E27FC236}">
                <a16:creationId xmlns:a16="http://schemas.microsoft.com/office/drawing/2014/main" xmlns="" id="{F62D3269-F5B0-4252-A5E1-B2D479198688}"/>
              </a:ext>
            </a:extLst>
          </p:cNvPr>
          <p:cNvSpPr txBox="1">
            <a:spLocks/>
          </p:cNvSpPr>
          <p:nvPr/>
        </p:nvSpPr>
        <p:spPr>
          <a:xfrm>
            <a:off x="9535886" y="6580942"/>
            <a:ext cx="43049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r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8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7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9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5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4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3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2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55"/>
          <a:stretch/>
        </p:blipFill>
        <p:spPr>
          <a:xfrm>
            <a:off x="1" y="6491416"/>
            <a:ext cx="9905999" cy="36658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655355" y="1670372"/>
            <a:ext cx="4158735" cy="724930"/>
            <a:chOff x="4588477" y="1400433"/>
            <a:chExt cx="3838832" cy="72493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80" t="20420" r="7838" b="69009"/>
            <a:stretch/>
          </p:blipFill>
          <p:spPr>
            <a:xfrm>
              <a:off x="4588477" y="1400433"/>
              <a:ext cx="3838832" cy="72493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646141" y="1433387"/>
              <a:ext cx="436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01</a:t>
              </a:r>
              <a:endParaRPr lang="ko-KR" altLang="en-US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77011" y="1601577"/>
              <a:ext cx="16634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VPN </a:t>
              </a:r>
              <a:r>
                <a:rPr lang="ko-KR" altLang="en-US" sz="1600" i="1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설치 가이드</a:t>
              </a:r>
              <a:endParaRPr lang="ko-KR" altLang="en-US" sz="1600" i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655356" y="3429001"/>
            <a:ext cx="4158735" cy="733167"/>
            <a:chOff x="4588477" y="2125363"/>
            <a:chExt cx="3838832" cy="733167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80" t="30991" r="7838" b="58318"/>
            <a:stretch/>
          </p:blipFill>
          <p:spPr>
            <a:xfrm>
              <a:off x="4588477" y="2125363"/>
              <a:ext cx="3838832" cy="73316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646141" y="2191263"/>
              <a:ext cx="436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02</a:t>
              </a:r>
              <a:endParaRPr lang="ko-KR" altLang="en-US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77011" y="2359453"/>
              <a:ext cx="1858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Client </a:t>
              </a:r>
              <a:r>
                <a:rPr lang="ko-KR" altLang="en-US" sz="1600" i="1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설정 가이드</a:t>
              </a:r>
              <a:endParaRPr lang="ko-KR" altLang="en-US" sz="1600" i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39"/>
          <a:stretch/>
        </p:blipFill>
        <p:spPr>
          <a:xfrm>
            <a:off x="2" y="6099439"/>
            <a:ext cx="9905999" cy="75856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05261" y="107094"/>
            <a:ext cx="1005399" cy="58477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9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5"/>
          <p:cNvSpPr txBox="1"/>
          <p:nvPr/>
        </p:nvSpPr>
        <p:spPr>
          <a:xfrm>
            <a:off x="474663" y="87313"/>
            <a:ext cx="27158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VPN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설치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-17341" y="8031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2" name="Slide Number Placeholder 5">
            <a:extLst>
              <a:ext uri="{FF2B5EF4-FFF2-40B4-BE49-F238E27FC236}">
                <a16:creationId xmlns:a16="http://schemas.microsoft.com/office/drawing/2014/main" xmlns="" id="{F62D3269-F5B0-4252-A5E1-B2D479198688}"/>
              </a:ext>
            </a:extLst>
          </p:cNvPr>
          <p:cNvSpPr txBox="1">
            <a:spLocks/>
          </p:cNvSpPr>
          <p:nvPr/>
        </p:nvSpPr>
        <p:spPr>
          <a:xfrm>
            <a:off x="9535886" y="6580942"/>
            <a:ext cx="43049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r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8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7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9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5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4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3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2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389059" y="231359"/>
            <a:ext cx="1450266" cy="401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55"/>
          <a:stretch/>
        </p:blipFill>
        <p:spPr>
          <a:xfrm>
            <a:off x="1" y="6491416"/>
            <a:ext cx="9905999" cy="366584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8FC6E366-A871-4CCE-A335-0DFD9D5BD9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60" y="173303"/>
            <a:ext cx="1130074" cy="517882"/>
          </a:xfrm>
          <a:prstGeom prst="rect">
            <a:avLst/>
          </a:prstGeom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1015002"/>
            <a:ext cx="5826224" cy="314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99798" y="4358752"/>
            <a:ext cx="6875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★  </a:t>
            </a:r>
            <a:r>
              <a:rPr lang="ko-KR" altLang="en-US" b="1" dirty="0" smtClean="0">
                <a:solidFill>
                  <a:srgbClr val="FF0000"/>
                </a:solidFill>
                <a:latin typeface="HY각헤드라인B" pitchFamily="18" charset="-127"/>
                <a:ea typeface="HY각헤드라인B" pitchFamily="18" charset="-127"/>
              </a:rPr>
              <a:t>예전버전의 </a:t>
            </a:r>
            <a:r>
              <a:rPr lang="en-US" altLang="ko-KR" b="1" dirty="0">
                <a:solidFill>
                  <a:srgbClr val="FF0000"/>
                </a:solidFill>
                <a:latin typeface="HY각헤드라인B" pitchFamily="18" charset="-127"/>
                <a:ea typeface="HY각헤드라인B" pitchFamily="18" charset="-127"/>
              </a:rPr>
              <a:t>VPN</a:t>
            </a:r>
            <a:r>
              <a:rPr lang="ko-KR" altLang="en-US" b="1" dirty="0">
                <a:solidFill>
                  <a:srgbClr val="FF0000"/>
                </a:solidFill>
                <a:latin typeface="HY각헤드라인B" pitchFamily="18" charset="-127"/>
                <a:ea typeface="HY각헤드라인B" pitchFamily="18" charset="-127"/>
              </a:rPr>
              <a:t>클라이언트는 제거 후 진행하셔야 합니다</a:t>
            </a:r>
            <a:r>
              <a:rPr lang="en-US" altLang="ko-KR" b="1" dirty="0">
                <a:solidFill>
                  <a:srgbClr val="FF0000"/>
                </a:solidFill>
                <a:latin typeface="HY각헤드라인B" pitchFamily="18" charset="-127"/>
                <a:ea typeface="HY각헤드라인B" pitchFamily="18" charset="-127"/>
              </a:rPr>
              <a:t>.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HY각헤드라인B" pitchFamily="18" charset="-127"/>
                <a:ea typeface="HY각헤드라인B" pitchFamily="18" charset="-127"/>
              </a:rPr>
              <a:t>      (</a:t>
            </a:r>
            <a:r>
              <a:rPr lang="ko-KR" altLang="en-US" b="1" dirty="0" smtClean="0">
                <a:solidFill>
                  <a:srgbClr val="FF0000"/>
                </a:solidFill>
                <a:latin typeface="HY각헤드라인B" pitchFamily="18" charset="-127"/>
                <a:ea typeface="HY각헤드라인B" pitchFamily="18" charset="-127"/>
              </a:rPr>
              <a:t>제어판 </a:t>
            </a:r>
            <a:r>
              <a:rPr lang="en-US" altLang="ko-KR" b="1" dirty="0" smtClean="0">
                <a:solidFill>
                  <a:srgbClr val="FF0000"/>
                </a:solidFill>
                <a:latin typeface="HY각헤드라인B" pitchFamily="18" charset="-127"/>
                <a:ea typeface="HY각헤드라인B" pitchFamily="18" charset="-127"/>
              </a:rPr>
              <a:t>– </a:t>
            </a:r>
            <a:r>
              <a:rPr lang="ko-KR" altLang="en-US" b="1" dirty="0" smtClean="0">
                <a:solidFill>
                  <a:srgbClr val="FF0000"/>
                </a:solidFill>
                <a:latin typeface="HY각헤드라인B" pitchFamily="18" charset="-127"/>
                <a:ea typeface="HY각헤드라인B" pitchFamily="18" charset="-127"/>
              </a:rPr>
              <a:t>프로그램추가</a:t>
            </a:r>
            <a:r>
              <a:rPr lang="en-US" altLang="ko-KR" b="1" dirty="0" smtClean="0">
                <a:solidFill>
                  <a:srgbClr val="FF0000"/>
                </a:solidFill>
                <a:latin typeface="HY각헤드라인B" pitchFamily="18" charset="-127"/>
                <a:ea typeface="HY각헤드라인B" pitchFamily="18" charset="-127"/>
              </a:rPr>
              <a:t>/</a:t>
            </a:r>
            <a:r>
              <a:rPr lang="ko-KR" altLang="en-US" b="1" dirty="0" smtClean="0">
                <a:solidFill>
                  <a:srgbClr val="FF0000"/>
                </a:solidFill>
                <a:latin typeface="HY각헤드라인B" pitchFamily="18" charset="-127"/>
                <a:ea typeface="HY각헤드라인B" pitchFamily="18" charset="-127"/>
              </a:rPr>
              <a:t>제거</a:t>
            </a:r>
            <a:r>
              <a:rPr lang="en-US" altLang="ko-KR" b="1" dirty="0" smtClean="0">
                <a:solidFill>
                  <a:srgbClr val="FF0000"/>
                </a:solidFill>
                <a:latin typeface="HY각헤드라인B" pitchFamily="18" charset="-127"/>
                <a:ea typeface="HY각헤드라인B" pitchFamily="18" charset="-127"/>
              </a:rPr>
              <a:t>)</a:t>
            </a:r>
            <a:endParaRPr lang="en-US" altLang="ko-KR" b="1" dirty="0">
              <a:solidFill>
                <a:srgbClr val="FF0000"/>
              </a:solidFill>
              <a:latin typeface="HY각헤드라인B" pitchFamily="18" charset="-127"/>
              <a:ea typeface="HY각헤드라인B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146799" y="5020832"/>
            <a:ext cx="6875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b="1" dirty="0" smtClean="0"/>
              <a:t>Tvsetup.exe </a:t>
            </a:r>
            <a:r>
              <a:rPr lang="ko-KR" altLang="en-US" b="1" dirty="0" smtClean="0"/>
              <a:t>파일 클릭으로 설치를 진행 합니다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7836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5"/>
          <p:cNvSpPr txBox="1"/>
          <p:nvPr/>
        </p:nvSpPr>
        <p:spPr>
          <a:xfrm>
            <a:off x="474663" y="87313"/>
            <a:ext cx="27158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VPN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설치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-17341" y="8031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2" name="Slide Number Placeholder 5">
            <a:extLst>
              <a:ext uri="{FF2B5EF4-FFF2-40B4-BE49-F238E27FC236}">
                <a16:creationId xmlns:a16="http://schemas.microsoft.com/office/drawing/2014/main" xmlns="" id="{F62D3269-F5B0-4252-A5E1-B2D479198688}"/>
              </a:ext>
            </a:extLst>
          </p:cNvPr>
          <p:cNvSpPr txBox="1">
            <a:spLocks/>
          </p:cNvSpPr>
          <p:nvPr/>
        </p:nvSpPr>
        <p:spPr>
          <a:xfrm>
            <a:off x="9535886" y="6580942"/>
            <a:ext cx="43049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r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8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7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9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5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4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3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2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389059" y="231359"/>
            <a:ext cx="1450266" cy="401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55"/>
          <a:stretch/>
        </p:blipFill>
        <p:spPr>
          <a:xfrm>
            <a:off x="1" y="6491416"/>
            <a:ext cx="9905999" cy="3665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FC6E366-A871-4CCE-A335-0DFD9D5BD9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60" y="173303"/>
            <a:ext cx="1130074" cy="517882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1116012"/>
            <a:ext cx="56673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165849" y="4847216"/>
            <a:ext cx="6875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b="1" dirty="0" smtClean="0"/>
              <a:t>설치 마법사 클릭하여 경로 설정 가능하며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설치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를 클릭 합니다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9168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 Placeholder 5">
            <a:extLst>
              <a:ext uri="{FF2B5EF4-FFF2-40B4-BE49-F238E27FC236}">
                <a16:creationId xmlns:a16="http://schemas.microsoft.com/office/drawing/2014/main" xmlns="" id="{F62D3269-F5B0-4252-A5E1-B2D479198688}"/>
              </a:ext>
            </a:extLst>
          </p:cNvPr>
          <p:cNvSpPr txBox="1">
            <a:spLocks/>
          </p:cNvSpPr>
          <p:nvPr/>
        </p:nvSpPr>
        <p:spPr>
          <a:xfrm>
            <a:off x="9535886" y="6580942"/>
            <a:ext cx="43049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r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8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7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9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5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4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3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2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389059" y="231359"/>
            <a:ext cx="1450266" cy="401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55"/>
          <a:stretch/>
        </p:blipFill>
        <p:spPr>
          <a:xfrm>
            <a:off x="1" y="6491416"/>
            <a:ext cx="9905999" cy="36658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185863"/>
            <a:ext cx="56673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FC6E366-A871-4CCE-A335-0DFD9D5BD9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60" y="173303"/>
            <a:ext cx="1130074" cy="51788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203949" y="4976382"/>
            <a:ext cx="6875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b="1" dirty="0" smtClean="0"/>
              <a:t>문서 종료 후 </a:t>
            </a:r>
            <a:r>
              <a:rPr lang="ko-KR" altLang="en-US" b="1" dirty="0" err="1" smtClean="0"/>
              <a:t>재부팅</a:t>
            </a:r>
            <a:r>
              <a:rPr lang="ko-KR" altLang="en-US" b="1" dirty="0" smtClean="0"/>
              <a:t> 진행 합니다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sp>
        <p:nvSpPr>
          <p:cNvPr id="12" name="TextBox 15"/>
          <p:cNvSpPr txBox="1"/>
          <p:nvPr/>
        </p:nvSpPr>
        <p:spPr>
          <a:xfrm>
            <a:off x="474663" y="87313"/>
            <a:ext cx="27158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VPN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설치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7341" y="8031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78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5"/>
          <p:cNvSpPr txBox="1"/>
          <p:nvPr/>
        </p:nvSpPr>
        <p:spPr>
          <a:xfrm>
            <a:off x="474663" y="87313"/>
            <a:ext cx="22028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VPN </a:t>
            </a:r>
            <a:r>
              <a:rPr lang="ko-KR" alt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설치후 설정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-17341" y="8031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2" name="Slide Number Placeholder 5">
            <a:extLst>
              <a:ext uri="{FF2B5EF4-FFF2-40B4-BE49-F238E27FC236}">
                <a16:creationId xmlns:a16="http://schemas.microsoft.com/office/drawing/2014/main" xmlns="" id="{F62D3269-F5B0-4252-A5E1-B2D479198688}"/>
              </a:ext>
            </a:extLst>
          </p:cNvPr>
          <p:cNvSpPr txBox="1">
            <a:spLocks/>
          </p:cNvSpPr>
          <p:nvPr/>
        </p:nvSpPr>
        <p:spPr>
          <a:xfrm>
            <a:off x="9535886" y="6580942"/>
            <a:ext cx="43049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r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8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7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9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5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4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3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2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389059" y="231359"/>
            <a:ext cx="1450266" cy="401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55"/>
          <a:stretch/>
        </p:blipFill>
        <p:spPr>
          <a:xfrm>
            <a:off x="1" y="6491416"/>
            <a:ext cx="9905999" cy="3665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FC6E366-A871-4CCE-A335-0DFD9D5BD9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60" y="173303"/>
            <a:ext cx="1130074" cy="517882"/>
          </a:xfrm>
          <a:prstGeom prst="rect">
            <a:avLst/>
          </a:prstGeom>
        </p:spPr>
      </p:pic>
      <p:pic>
        <p:nvPicPr>
          <p:cNvPr id="13" name="Picture 4" descr="C:\Users\shlee\Desktop\프로그램 실행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19" y="846051"/>
            <a:ext cx="3917645" cy="361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/>
          <p:cNvSpPr/>
          <p:nvPr/>
        </p:nvSpPr>
        <p:spPr>
          <a:xfrm>
            <a:off x="2540559" y="1366920"/>
            <a:ext cx="285750" cy="2857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267" y="1062286"/>
            <a:ext cx="420052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60699" y="4756829"/>
            <a:ext cx="83122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b="1" dirty="0" smtClean="0"/>
              <a:t>시작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모든프로그램</a:t>
            </a:r>
            <a:r>
              <a:rPr lang="en-US" altLang="ko-KR" b="1" dirty="0" smtClean="0"/>
              <a:t> -&gt; </a:t>
            </a:r>
            <a:r>
              <a:rPr lang="en-US" altLang="ko-KR" b="1" dirty="0" err="1" smtClean="0"/>
              <a:t>ShadowWall</a:t>
            </a:r>
            <a:r>
              <a:rPr lang="en-US" altLang="ko-KR" b="1" dirty="0" smtClean="0"/>
              <a:t>-UTM VPN </a:t>
            </a:r>
            <a:r>
              <a:rPr lang="ko-KR" altLang="en-US" b="1" dirty="0" smtClean="0"/>
              <a:t>클라이언트 실행</a:t>
            </a:r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b="1" dirty="0" smtClean="0"/>
              <a:t>이름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회사명 입력 </a:t>
            </a:r>
            <a:r>
              <a:rPr lang="en-US" altLang="ko-KR" b="1" dirty="0" smtClean="0"/>
              <a:t>[ </a:t>
            </a:r>
            <a:r>
              <a:rPr lang="ko-KR" altLang="en-US" b="1" dirty="0" smtClean="0"/>
              <a:t>아무거나 넣어도 상관 없습니다 </a:t>
            </a:r>
            <a:r>
              <a:rPr lang="en-US" altLang="ko-KR" b="1" dirty="0" smtClean="0"/>
              <a:t>]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b="1" dirty="0" smtClean="0"/>
              <a:t>대상 호스트 또는 </a:t>
            </a:r>
            <a:r>
              <a:rPr lang="en-US" altLang="ko-KR" b="1" dirty="0" smtClean="0"/>
              <a:t>IP </a:t>
            </a:r>
            <a:r>
              <a:rPr lang="ko-KR" altLang="en-US" b="1" dirty="0" smtClean="0"/>
              <a:t>주소 </a:t>
            </a:r>
            <a:r>
              <a:rPr lang="en-US" altLang="ko-KR" b="1" dirty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121.66.152.18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5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5"/>
          <p:cNvSpPr txBox="1"/>
          <p:nvPr/>
        </p:nvSpPr>
        <p:spPr>
          <a:xfrm>
            <a:off x="474663" y="87313"/>
            <a:ext cx="20649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설정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-17341" y="8031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2" name="Slide Number Placeholder 5">
            <a:extLst>
              <a:ext uri="{FF2B5EF4-FFF2-40B4-BE49-F238E27FC236}">
                <a16:creationId xmlns:a16="http://schemas.microsoft.com/office/drawing/2014/main" xmlns="" id="{F62D3269-F5B0-4252-A5E1-B2D479198688}"/>
              </a:ext>
            </a:extLst>
          </p:cNvPr>
          <p:cNvSpPr txBox="1">
            <a:spLocks/>
          </p:cNvSpPr>
          <p:nvPr/>
        </p:nvSpPr>
        <p:spPr>
          <a:xfrm>
            <a:off x="9535886" y="6580942"/>
            <a:ext cx="43049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r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8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7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9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5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4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3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2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389059" y="231359"/>
            <a:ext cx="1450266" cy="401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55"/>
          <a:stretch/>
        </p:blipFill>
        <p:spPr>
          <a:xfrm>
            <a:off x="1" y="6491416"/>
            <a:ext cx="9905999" cy="3665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FC6E366-A871-4CCE-A335-0DFD9D5BD9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60" y="173303"/>
            <a:ext cx="1130074" cy="51788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60699" y="4756829"/>
            <a:ext cx="8312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b="1" dirty="0" smtClean="0"/>
              <a:t>사용자 </a:t>
            </a:r>
            <a:r>
              <a:rPr lang="en-US" altLang="ko-KR" b="1" dirty="0" smtClean="0"/>
              <a:t>ID : </a:t>
            </a:r>
            <a:r>
              <a:rPr lang="en-US" altLang="ko-KR" b="1" dirty="0" err="1" smtClean="0"/>
              <a:t>onnuri</a:t>
            </a:r>
            <a:endParaRPr lang="en-US" altLang="ko-KR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b="1" dirty="0" smtClean="0"/>
              <a:t>비밀번호 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5695662</a:t>
            </a:r>
            <a:endParaRPr lang="en-US" altLang="ko-KR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34" y="979488"/>
            <a:ext cx="39433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699396" y="3937110"/>
            <a:ext cx="835522" cy="306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27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-17341" y="8031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2" name="Slide Number Placeholder 5">
            <a:extLst>
              <a:ext uri="{FF2B5EF4-FFF2-40B4-BE49-F238E27FC236}">
                <a16:creationId xmlns:a16="http://schemas.microsoft.com/office/drawing/2014/main" xmlns="" id="{F62D3269-F5B0-4252-A5E1-B2D479198688}"/>
              </a:ext>
            </a:extLst>
          </p:cNvPr>
          <p:cNvSpPr txBox="1">
            <a:spLocks/>
          </p:cNvSpPr>
          <p:nvPr/>
        </p:nvSpPr>
        <p:spPr>
          <a:xfrm>
            <a:off x="9535886" y="6580942"/>
            <a:ext cx="43049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r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8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7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9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5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4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3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2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389059" y="231359"/>
            <a:ext cx="1450266" cy="401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55"/>
          <a:stretch/>
        </p:blipFill>
        <p:spPr>
          <a:xfrm>
            <a:off x="1" y="6491416"/>
            <a:ext cx="9905999" cy="3665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FC6E366-A871-4CCE-A335-0DFD9D5BD9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60" y="173303"/>
            <a:ext cx="1130074" cy="51788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60699" y="4756829"/>
            <a:ext cx="8312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b="1" dirty="0" smtClean="0"/>
              <a:t>연결완료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예시입니다</a:t>
            </a:r>
            <a:r>
              <a:rPr lang="en-US" altLang="ko-KR" b="1" smtClean="0"/>
              <a:t>.)</a:t>
            </a:r>
            <a:endParaRPr lang="en-US" altLang="ko-KR" b="1" dirty="0"/>
          </a:p>
        </p:txBody>
      </p:sp>
      <p:pic>
        <p:nvPicPr>
          <p:cNvPr id="12" name="Picture 2" descr="C:\Users\shlee\Desktop\연결성공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995078"/>
            <a:ext cx="40386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5"/>
          <p:cNvSpPr txBox="1"/>
          <p:nvPr/>
        </p:nvSpPr>
        <p:spPr>
          <a:xfrm>
            <a:off x="474663" y="87313"/>
            <a:ext cx="20649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설정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40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 Placeholder 5">
            <a:extLst>
              <a:ext uri="{FF2B5EF4-FFF2-40B4-BE49-F238E27FC236}">
                <a16:creationId xmlns:a16="http://schemas.microsoft.com/office/drawing/2014/main" xmlns="" id="{F62D3269-F5B0-4252-A5E1-B2D479198688}"/>
              </a:ext>
            </a:extLst>
          </p:cNvPr>
          <p:cNvSpPr txBox="1">
            <a:spLocks/>
          </p:cNvSpPr>
          <p:nvPr/>
        </p:nvSpPr>
        <p:spPr>
          <a:xfrm>
            <a:off x="9535886" y="6580942"/>
            <a:ext cx="43049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r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8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7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9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5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4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3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20" algn="l" defTabSz="91438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389059" y="231359"/>
            <a:ext cx="1450266" cy="401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55"/>
          <a:stretch/>
        </p:blipFill>
        <p:spPr>
          <a:xfrm>
            <a:off x="1" y="6491416"/>
            <a:ext cx="9905999" cy="3665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" y="2680213"/>
            <a:ext cx="9905999" cy="84021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DE6B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4800" dirty="0">
                <a:solidFill>
                  <a:srgbClr val="DE6B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4800" dirty="0">
              <a:solidFill>
                <a:srgbClr val="DE6B0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72" t="91888" r="5685"/>
          <a:stretch/>
        </p:blipFill>
        <p:spPr>
          <a:xfrm>
            <a:off x="4115523" y="3758771"/>
            <a:ext cx="1674954" cy="6997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FC6E366-A871-4CCE-A335-0DFD9D5BD9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60" y="173303"/>
            <a:ext cx="1130074" cy="51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7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10316</TotalTime>
  <Words>139</Words>
  <Application>Microsoft Office PowerPoint</Application>
  <PresentationFormat>A4 용지(210x297mm)</PresentationFormat>
  <Paragraphs>48</Paragraphs>
  <Slides>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김영선</dc:creator>
  <cp:lastModifiedBy>ITYSC</cp:lastModifiedBy>
  <cp:revision>721</cp:revision>
  <cp:lastPrinted>2018-02-12T00:25:51Z</cp:lastPrinted>
  <dcterms:created xsi:type="dcterms:W3CDTF">2014-01-20T02:19:31Z</dcterms:created>
  <dcterms:modified xsi:type="dcterms:W3CDTF">2020-12-02T02:44:25Z</dcterms:modified>
</cp:coreProperties>
</file>