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D6B8-5593-409A-8C74-B9FFCF13B1AA}" type="datetimeFigureOut">
              <a:rPr lang="ko-KR" altLang="en-US" smtClean="0"/>
              <a:pPr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21CA-B151-4460-A304-23FAF2DAB2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136905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244710"/>
                <a:gridCol w="3003762"/>
                <a:gridCol w="2808313"/>
              </a:tblGrid>
              <a:tr h="1080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홍길동님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   이슈 보고서 찾기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50" u="sng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50" u="sng" baseline="0" dirty="0" smtClean="0">
                          <a:solidFill>
                            <a:schemeClr val="tx1"/>
                          </a:solidFill>
                        </a:rPr>
                        <a:t>월 스키장 예약자 명단 </a:t>
                      </a:r>
                      <a:endParaRPr lang="en-US" altLang="ko-KR" sz="1050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50" u="sng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50" u="sng" baseline="0" dirty="0" smtClean="0">
                          <a:solidFill>
                            <a:schemeClr val="tx1"/>
                          </a:solidFill>
                        </a:rPr>
                        <a:t>월 영업대표 신규 </a:t>
                      </a:r>
                      <a:r>
                        <a:rPr lang="ko-KR" altLang="en-US" sz="1050" u="sng" baseline="0" dirty="0" err="1" smtClean="0">
                          <a:solidFill>
                            <a:schemeClr val="tx1"/>
                          </a:solidFill>
                        </a:rPr>
                        <a:t>입사자를</a:t>
                      </a:r>
                      <a:r>
                        <a:rPr lang="ko-KR" altLang="en-US" sz="1050" u="sng" baseline="0" dirty="0" smtClean="0">
                          <a:solidFill>
                            <a:schemeClr val="tx1"/>
                          </a:solidFill>
                        </a:rPr>
                        <a:t> 환영합니다</a:t>
                      </a:r>
                      <a:r>
                        <a:rPr lang="en-US" altLang="ko-KR" sz="1050" u="sng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50" u="sng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ko-KR" altLang="en-US" sz="1050" u="sng" baseline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ko-KR" altLang="en-US" sz="1050" u="sng" baseline="0" dirty="0" err="1" smtClean="0">
                          <a:solidFill>
                            <a:schemeClr val="tx1"/>
                          </a:solidFill>
                        </a:rPr>
                        <a:t>워크샵</a:t>
                      </a:r>
                      <a:r>
                        <a:rPr lang="ko-KR" altLang="en-US" sz="1050" u="sng" baseline="0" dirty="0" smtClean="0">
                          <a:solidFill>
                            <a:schemeClr val="tx1"/>
                          </a:solidFill>
                        </a:rPr>
                        <a:t> 공지 </a:t>
                      </a:r>
                      <a:endParaRPr lang="en-US" altLang="ko-KR" sz="1050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….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671736"/>
            <a:ext cx="2428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1690008"/>
          <a:ext cx="8136904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5105"/>
                <a:gridCol w="1089121"/>
                <a:gridCol w="1017113"/>
                <a:gridCol w="1017113"/>
                <a:gridCol w="1017113"/>
                <a:gridCol w="1017113"/>
                <a:gridCol w="1017113"/>
                <a:gridCol w="101711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 Page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Page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Issue List 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 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ko-KR" altLang="en-US" sz="11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More…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D:\신승재\Able_20130225\Able\WebContent\img\ugcCA181OR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14" y="459420"/>
            <a:ext cx="864096" cy="108012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32154" y="2276872"/>
            <a:ext cx="8136904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68960"/>
            <a:ext cx="851248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13690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944216"/>
                <a:gridCol w="1728192"/>
                <a:gridCol w="1728192"/>
                <a:gridCol w="1728192"/>
              </a:tblGrid>
              <a:tr h="1080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홍길동님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[Logout]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 do List 1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My to do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List 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My to do List 3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Request form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friend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form hr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Request form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Ceo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월 스키장 예약자 명단 </a:t>
                      </a:r>
                      <a:endParaRPr lang="en-US" altLang="ko-KR" sz="10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월 영업대표 신규 </a:t>
                      </a:r>
                      <a:r>
                        <a:rPr lang="ko-KR" altLang="en-US" sz="1000" u="none" baseline="0" dirty="0" err="1" smtClean="0">
                          <a:solidFill>
                            <a:schemeClr val="tx1"/>
                          </a:solidFill>
                        </a:rPr>
                        <a:t>입사자를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 환영합니다</a:t>
                      </a: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ko-KR" altLang="en-US" sz="1000" u="none" baseline="0" dirty="0" err="1" smtClean="0">
                          <a:solidFill>
                            <a:schemeClr val="tx1"/>
                          </a:solidFill>
                        </a:rPr>
                        <a:t>워크샵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 공지 </a:t>
                      </a:r>
                      <a:endParaRPr lang="en-US" altLang="ko-KR" sz="10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 ….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158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1690008"/>
          <a:ext cx="8136904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5105"/>
                <a:gridCol w="1089121"/>
                <a:gridCol w="1017113"/>
                <a:gridCol w="1017113"/>
                <a:gridCol w="1017113"/>
                <a:gridCol w="1017113"/>
                <a:gridCol w="1017113"/>
                <a:gridCol w="101711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 Page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Page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Issue List 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 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ko-KR" altLang="en-US" sz="11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More…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D:\신승재\Able_20130225\Able\WebContent\img\ugcCA181OR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14" y="416290"/>
            <a:ext cx="827192" cy="103399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32154" y="2132856"/>
            <a:ext cx="8136904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404664"/>
          <a:ext cx="813690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944216"/>
                <a:gridCol w="1728192"/>
                <a:gridCol w="1728192"/>
                <a:gridCol w="1728192"/>
              </a:tblGrid>
              <a:tr h="1080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사용자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홍길동님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[Logout]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To do List 1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My to do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List 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My to do List 3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Request form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friend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form hr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Request form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Ceo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월 스키장 예약자 명단 </a:t>
                      </a:r>
                      <a:endParaRPr lang="en-US" altLang="ko-KR" sz="10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월 영업대표 신규 </a:t>
                      </a:r>
                      <a:r>
                        <a:rPr lang="ko-KR" altLang="en-US" sz="1000" u="none" baseline="0" dirty="0" err="1" smtClean="0">
                          <a:solidFill>
                            <a:schemeClr val="tx1"/>
                          </a:solidFill>
                        </a:rPr>
                        <a:t>입사자를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 환영합니다</a:t>
                      </a: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ko-KR" altLang="en-US" sz="1000" u="none" baseline="0" dirty="0" err="1" smtClean="0">
                          <a:solidFill>
                            <a:schemeClr val="tx1"/>
                          </a:solidFill>
                        </a:rPr>
                        <a:t>워크샵</a:t>
                      </a:r>
                      <a:r>
                        <a:rPr lang="ko-KR" altLang="en-US" sz="1000" u="none" baseline="0" dirty="0" smtClean="0">
                          <a:solidFill>
                            <a:schemeClr val="tx1"/>
                          </a:solidFill>
                        </a:rPr>
                        <a:t> 공지 </a:t>
                      </a:r>
                      <a:endParaRPr lang="en-US" altLang="ko-KR" sz="100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u="none" dirty="0" smtClean="0">
                          <a:solidFill>
                            <a:schemeClr val="tx1"/>
                          </a:solidFill>
                        </a:rPr>
                        <a:t> ….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158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1690008"/>
          <a:ext cx="8136904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45105"/>
                <a:gridCol w="1089121"/>
                <a:gridCol w="1017113"/>
                <a:gridCol w="1017113"/>
                <a:gridCol w="1017113"/>
                <a:gridCol w="1017113"/>
                <a:gridCol w="1017113"/>
                <a:gridCol w="101711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 Page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Page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Issue List 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 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ko-KR" altLang="en-US" sz="11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More…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D:\신승재\Able_20130225\Able\WebContent\img\ugcCA181OR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14" y="416290"/>
            <a:ext cx="827192" cy="103399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32154" y="2132856"/>
            <a:ext cx="8136904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172</Words>
  <Application>Microsoft Office PowerPoint</Application>
  <PresentationFormat>화면 슬라이드 쇼(4:3)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sjs</dc:creator>
  <cp:lastModifiedBy>ssj</cp:lastModifiedBy>
  <cp:revision>6</cp:revision>
  <dcterms:created xsi:type="dcterms:W3CDTF">2013-04-16T08:59:53Z</dcterms:created>
  <dcterms:modified xsi:type="dcterms:W3CDTF">2013-04-24T05:02:37Z</dcterms:modified>
</cp:coreProperties>
</file>