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Montserrat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Bold-boldItalic.fntdata"/><Relationship Id="rId25" Type="http://schemas.openxmlformats.org/officeDocument/2006/relationships/font" Target="fonts/Montserrat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19" Type="http://schemas.openxmlformats.org/officeDocument/2006/relationships/font" Target="fonts/MontserratSemiBold-italic.fntdata"/><Relationship Id="rId18" Type="http://schemas.openxmlformats.org/officeDocument/2006/relationships/font" Target="fonts/Montserrat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9cd0841c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9cd0841c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9cd0841c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9cd0841c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9cd0841c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9cd0841c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9cd0841c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9cd0841c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9cd0841c9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9cd0841c9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9cd0841c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9cd0841c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9cd0841c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9cd0841c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9cd0841c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9cd0841c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9cd0841c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9cd0841c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9cd0841c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9cd0841c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FEE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3997200"/>
          </a:xfrm>
          <a:prstGeom prst="rect">
            <a:avLst/>
          </a:prstGeom>
        </p:spPr>
        <p:txBody>
          <a:bodyPr anchorCtr="0" anchor="b" bIns="91425" lIns="360000" spcFirstLastPara="1" rIns="91425" wrap="square" tIns="91425">
            <a:normAutofit/>
          </a:bodyPr>
          <a:lstStyle/>
          <a:p>
            <a:pPr indent="-180975" lvl="0" marL="0" marR="8636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 sz="3000">
                <a:latin typeface="Montserrat ExtraBold"/>
                <a:ea typeface="Montserrat ExtraBold"/>
                <a:cs typeface="Montserrat ExtraBold"/>
                <a:sym typeface="Montserrat ExtraBold"/>
              </a:rPr>
              <a:t>eHealth Insights</a:t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-180975" lvl="0" marL="0" marR="8636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 sz="1300">
                <a:latin typeface="Montserrat"/>
                <a:ea typeface="Montserrat"/>
                <a:cs typeface="Montserrat"/>
                <a:sym typeface="Montserrat"/>
              </a:rPr>
              <a:t>Innovation Lab 1, Wintersemester 2024/25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" sz="1300">
                <a:latin typeface="Montserrat"/>
                <a:ea typeface="Montserrat"/>
                <a:cs typeface="Montserrat"/>
                <a:sym typeface="Montserrat"/>
              </a:rPr>
              <a:t>Supervisor:</a:t>
            </a:r>
            <a:r>
              <a:rPr lang="hr" sz="1300">
                <a:latin typeface="Montserrat"/>
                <a:ea typeface="Montserrat"/>
                <a:cs typeface="Montserrat"/>
                <a:sym typeface="Montserrat"/>
              </a:rPr>
              <a:t> Lukas Rohatsch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hr" sz="1300">
                <a:latin typeface="Montserrat"/>
                <a:ea typeface="Montserrat"/>
                <a:cs typeface="Montserrat"/>
                <a:sym typeface="Montserrat"/>
              </a:rPr>
              <a:t>Team: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360000" lvl="0" marL="55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 sz="1300">
                <a:latin typeface="Montserrat"/>
                <a:ea typeface="Montserrat"/>
                <a:cs typeface="Montserrat"/>
                <a:sym typeface="Montserrat"/>
              </a:rPr>
              <a:t>Erdem Mehdi, if22b202@technikum-wien.at - Teamleiter, Ansprechperson 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360000" lvl="0" marL="55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 sz="1300">
                <a:latin typeface="Montserrat"/>
                <a:ea typeface="Montserrat"/>
                <a:cs typeface="Montserrat"/>
                <a:sym typeface="Montserrat"/>
              </a:rPr>
              <a:t>Zehinovic Aldin, if22b130@technikum-wien.at - Stellvertretung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360000" lvl="0" marL="5543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r" sz="1300">
                <a:latin typeface="Montserrat"/>
                <a:ea typeface="Montserrat"/>
                <a:cs typeface="Montserrat"/>
                <a:sym typeface="Montserrat"/>
              </a:rPr>
              <a:t>Dervisefendic Armin, if23b040@technikum-wien.at </a:t>
            </a:r>
            <a:endParaRPr sz="1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FEE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r">
                <a:latin typeface="Montserrat"/>
                <a:ea typeface="Montserrat"/>
                <a:cs typeface="Montserrat"/>
                <a:sym typeface="Montserrat"/>
              </a:rPr>
              <a:t>Future Work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000075"/>
            <a:ext cx="8520600" cy="3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hr" sz="169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Central Database Setup</a:t>
            </a:r>
            <a:endParaRPr sz="169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591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Montserrat"/>
              <a:buChar char="●"/>
            </a:pPr>
            <a:r>
              <a:rPr lang="hr" sz="169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Establish a central database without patient data.</a:t>
            </a:r>
            <a:endParaRPr sz="169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591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Montserrat"/>
              <a:buChar char="●"/>
            </a:pPr>
            <a:r>
              <a:rPr lang="hr" sz="169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 Docker containers for hospitals with patient data.</a:t>
            </a:r>
            <a:endParaRPr sz="169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hr" sz="169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Enhanced Functionality</a:t>
            </a:r>
            <a:endParaRPr sz="169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591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Montserrat"/>
              <a:buChar char="●"/>
            </a:pPr>
            <a:r>
              <a:rPr lang="hr" sz="169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Advanced data visualization.</a:t>
            </a:r>
            <a:endParaRPr sz="169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591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Montserrat"/>
              <a:buChar char="●"/>
            </a:pPr>
            <a:r>
              <a:rPr lang="hr" sz="169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authentication and role-based access control.</a:t>
            </a:r>
            <a:endParaRPr sz="169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591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Montserrat"/>
              <a:buChar char="●"/>
            </a:pPr>
            <a:r>
              <a:rPr lang="hr" sz="169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Performance optimization.</a:t>
            </a:r>
            <a:endParaRPr sz="169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hr" sz="169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Support for Research and Analysis</a:t>
            </a:r>
            <a:endParaRPr sz="169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5915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Montserrat"/>
              <a:buChar char="●"/>
            </a:pPr>
            <a:r>
              <a:rPr lang="hr" sz="169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Facilitate healthcare research with detailed analysis tools.</a:t>
            </a:r>
            <a:endParaRPr sz="169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591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90"/>
              <a:buFont typeface="Montserrat"/>
              <a:buChar char="●"/>
            </a:pPr>
            <a:r>
              <a:rPr lang="hr" sz="169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Collect user feedback for continuous improvement.</a:t>
            </a:r>
            <a:endParaRPr sz="169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FEE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Montserrat ExtraBold"/>
                <a:ea typeface="Montserrat ExtraBold"/>
                <a:cs typeface="Montserrat ExtraBold"/>
                <a:sym typeface="Montserrat ExtraBold"/>
              </a:rPr>
              <a:t>Ideas and Aim of Our Project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h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Create structured databases for hospitals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h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Develop an analytics dashboard for healthcare data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h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Provide insights and visualizations for various healthcare metrics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h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Enable users to run custom queries on healthcare data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h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Visualize data using graphs for efficient analysis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Char char="●"/>
            </a:pPr>
            <a:r>
              <a:rPr lang="hr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Ensure high standards of security and data protection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BFFEE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"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Architecture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 SemiBold"/>
              <a:buChar char="●"/>
            </a:pPr>
            <a:r>
              <a:rPr lang="hr" sz="162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Frontend:</a:t>
            </a:r>
            <a:endParaRPr sz="162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146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"/>
              <a:buChar char="○"/>
            </a:pPr>
            <a:r>
              <a:rPr lang="hr" sz="16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React &amp; Vite</a:t>
            </a:r>
            <a:endParaRPr sz="16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 SemiBold"/>
              <a:buChar char="●"/>
            </a:pPr>
            <a:r>
              <a:rPr lang="hr" sz="162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Backend:</a:t>
            </a:r>
            <a:endParaRPr sz="162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146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"/>
              <a:buChar char="○"/>
            </a:pPr>
            <a:r>
              <a:rPr lang="hr" sz="16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Spring Boot</a:t>
            </a:r>
            <a:endParaRPr sz="16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146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"/>
              <a:buChar char="○"/>
            </a:pPr>
            <a:r>
              <a:rPr lang="hr" sz="16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RESTful API</a:t>
            </a:r>
            <a:endParaRPr sz="16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 SemiBold"/>
              <a:buChar char="●"/>
            </a:pPr>
            <a:r>
              <a:rPr lang="hr" sz="162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Database:</a:t>
            </a:r>
            <a:endParaRPr sz="162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146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"/>
              <a:buChar char="○"/>
            </a:pPr>
            <a:r>
              <a:rPr lang="hr" sz="16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sz="16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 SemiBold"/>
              <a:buChar char="●"/>
            </a:pPr>
            <a:r>
              <a:rPr lang="hr" sz="162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Communication:</a:t>
            </a:r>
            <a:endParaRPr sz="162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146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"/>
              <a:buChar char="○"/>
            </a:pPr>
            <a:r>
              <a:rPr lang="hr" sz="16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Frontend to Backend via REST API</a:t>
            </a:r>
            <a:endParaRPr sz="16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147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 SemiBold"/>
              <a:buChar char="●"/>
            </a:pPr>
            <a:r>
              <a:rPr lang="hr" sz="162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Security:</a:t>
            </a:r>
            <a:endParaRPr sz="162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33146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"/>
              <a:buChar char="○"/>
            </a:pPr>
            <a:r>
              <a:rPr lang="hr" sz="16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Spring Security</a:t>
            </a:r>
            <a:endParaRPr sz="162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1469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Montserrat"/>
              <a:buChar char="○"/>
            </a:pPr>
            <a:r>
              <a:rPr lang="hr" sz="162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CORS Configuration</a:t>
            </a:r>
            <a:endParaRPr sz="385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2"/>
            <a:ext cx="9144001" cy="5141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