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720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sv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svg"/><Relationship Id="rId1" Type="http://schemas.openxmlformats.org/officeDocument/2006/relationships/image" Target="../media/image31.png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10" Type="http://schemas.openxmlformats.org/officeDocument/2006/relationships/image" Target="../media/image40.svg"/><Relationship Id="rId4" Type="http://schemas.openxmlformats.org/officeDocument/2006/relationships/image" Target="../media/image34.svg"/><Relationship Id="rId9" Type="http://schemas.openxmlformats.org/officeDocument/2006/relationships/image" Target="../media/image39.pn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21.png"/><Relationship Id="rId7" Type="http://schemas.openxmlformats.org/officeDocument/2006/relationships/image" Target="../media/image23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22.svg"/></Relationships>
</file>

<file path=ppt/diagrams/_rels/data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27.png"/><Relationship Id="rId7" Type="http://schemas.openxmlformats.org/officeDocument/2006/relationships/image" Target="../media/image29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28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sv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svg"/><Relationship Id="rId1" Type="http://schemas.openxmlformats.org/officeDocument/2006/relationships/image" Target="../media/image31.png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10" Type="http://schemas.openxmlformats.org/officeDocument/2006/relationships/image" Target="../media/image40.svg"/><Relationship Id="rId4" Type="http://schemas.openxmlformats.org/officeDocument/2006/relationships/image" Target="../media/image34.svg"/><Relationship Id="rId9" Type="http://schemas.openxmlformats.org/officeDocument/2006/relationships/image" Target="../media/image39.pn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21.png"/><Relationship Id="rId7" Type="http://schemas.openxmlformats.org/officeDocument/2006/relationships/image" Target="../media/image23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22.svg"/></Relationships>
</file>

<file path=ppt/diagrams/_rels/drawing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27.png"/><Relationship Id="rId7" Type="http://schemas.openxmlformats.org/officeDocument/2006/relationships/image" Target="../media/image29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2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7DC02CF-D1F7-4576-A418-C2CA0B9C33E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B633335-F57A-4E0C-8328-BE1902DC3AAA}">
      <dgm:prSet/>
      <dgm:spPr/>
      <dgm:t>
        <a:bodyPr/>
        <a:lstStyle/>
        <a:p>
          <a:r>
            <a:rPr lang="en-US"/>
            <a:t>• pd.read_csv('file.csv')</a:t>
          </a:r>
        </a:p>
      </dgm:t>
    </dgm:pt>
    <dgm:pt modelId="{79D72E30-5841-463D-9603-3B0149F163CA}" type="parTrans" cxnId="{4B4D6DFC-29CE-4D6C-8D97-EDB5F7F277C7}">
      <dgm:prSet/>
      <dgm:spPr/>
      <dgm:t>
        <a:bodyPr/>
        <a:lstStyle/>
        <a:p>
          <a:endParaRPr lang="en-US"/>
        </a:p>
      </dgm:t>
    </dgm:pt>
    <dgm:pt modelId="{2BF4BA74-54E4-42BA-BA1D-57885E5A9552}" type="sibTrans" cxnId="{4B4D6DFC-29CE-4D6C-8D97-EDB5F7F277C7}">
      <dgm:prSet/>
      <dgm:spPr/>
      <dgm:t>
        <a:bodyPr/>
        <a:lstStyle/>
        <a:p>
          <a:endParaRPr lang="en-US"/>
        </a:p>
      </dgm:t>
    </dgm:pt>
    <dgm:pt modelId="{D1DD0BDF-4128-40ED-80DE-53CA00CA130F}">
      <dgm:prSet/>
      <dgm:spPr/>
      <dgm:t>
        <a:bodyPr/>
        <a:lstStyle/>
        <a:p>
          <a:r>
            <a:rPr lang="en-US"/>
            <a:t>• pd.read_excel('file.xlsx')</a:t>
          </a:r>
        </a:p>
      </dgm:t>
    </dgm:pt>
    <dgm:pt modelId="{995233EB-DC9C-4511-A2DB-E9876EC0A8B0}" type="parTrans" cxnId="{73F14181-5849-4DC0-9145-6A38F704E59A}">
      <dgm:prSet/>
      <dgm:spPr/>
      <dgm:t>
        <a:bodyPr/>
        <a:lstStyle/>
        <a:p>
          <a:endParaRPr lang="en-US"/>
        </a:p>
      </dgm:t>
    </dgm:pt>
    <dgm:pt modelId="{E8CDA527-B2B4-4FB8-9C58-610BA213C5AC}" type="sibTrans" cxnId="{73F14181-5849-4DC0-9145-6A38F704E59A}">
      <dgm:prSet/>
      <dgm:spPr/>
      <dgm:t>
        <a:bodyPr/>
        <a:lstStyle/>
        <a:p>
          <a:endParaRPr lang="en-US"/>
        </a:p>
      </dgm:t>
    </dgm:pt>
    <dgm:pt modelId="{68601EFD-65E1-49EB-B85F-414D1AB03C4F}">
      <dgm:prSet/>
      <dgm:spPr/>
      <dgm:t>
        <a:bodyPr/>
        <a:lstStyle/>
        <a:p>
          <a:r>
            <a:rPr lang="en-US"/>
            <a:t>• pd.read_sql(query, connection)</a:t>
          </a:r>
        </a:p>
      </dgm:t>
    </dgm:pt>
    <dgm:pt modelId="{3CE18F5B-531E-44EE-B0C7-8E0FFDDCC6BC}" type="parTrans" cxnId="{5DCE9C71-5383-4172-B9EB-8CC0E09F36BF}">
      <dgm:prSet/>
      <dgm:spPr/>
      <dgm:t>
        <a:bodyPr/>
        <a:lstStyle/>
        <a:p>
          <a:endParaRPr lang="en-US"/>
        </a:p>
      </dgm:t>
    </dgm:pt>
    <dgm:pt modelId="{D25D3BD8-840D-4058-9A13-3C04B525AA20}" type="sibTrans" cxnId="{5DCE9C71-5383-4172-B9EB-8CC0E09F36BF}">
      <dgm:prSet/>
      <dgm:spPr/>
      <dgm:t>
        <a:bodyPr/>
        <a:lstStyle/>
        <a:p>
          <a:endParaRPr lang="en-US"/>
        </a:p>
      </dgm:t>
    </dgm:pt>
    <dgm:pt modelId="{868A1D21-B51C-496B-B29D-90E94C96C827}">
      <dgm:prSet/>
      <dgm:spPr/>
      <dgm:t>
        <a:bodyPr/>
        <a:lstStyle/>
        <a:p>
          <a:r>
            <a:rPr lang="en-US"/>
            <a:t>• pd.read_json('file.json')</a:t>
          </a:r>
        </a:p>
      </dgm:t>
    </dgm:pt>
    <dgm:pt modelId="{ED67EC33-E337-4392-81EB-3FF7165A0568}" type="parTrans" cxnId="{BF9E486B-977F-4067-BD95-A1F259E92731}">
      <dgm:prSet/>
      <dgm:spPr/>
      <dgm:t>
        <a:bodyPr/>
        <a:lstStyle/>
        <a:p>
          <a:endParaRPr lang="en-US"/>
        </a:p>
      </dgm:t>
    </dgm:pt>
    <dgm:pt modelId="{C6AED290-F614-437E-8D5E-4BF7B4DE6194}" type="sibTrans" cxnId="{BF9E486B-977F-4067-BD95-A1F259E92731}">
      <dgm:prSet/>
      <dgm:spPr/>
      <dgm:t>
        <a:bodyPr/>
        <a:lstStyle/>
        <a:p>
          <a:endParaRPr lang="en-US"/>
        </a:p>
      </dgm:t>
    </dgm:pt>
    <dgm:pt modelId="{1485E3C6-E107-4517-863B-782ACAEC900F}" type="pres">
      <dgm:prSet presAssocID="{F7DC02CF-D1F7-4576-A418-C2CA0B9C33E7}" presName="root" presStyleCnt="0">
        <dgm:presLayoutVars>
          <dgm:dir/>
          <dgm:resizeHandles val="exact"/>
        </dgm:presLayoutVars>
      </dgm:prSet>
      <dgm:spPr/>
    </dgm:pt>
    <dgm:pt modelId="{E00D20DD-17C6-4996-992E-B5B4920FAF42}" type="pres">
      <dgm:prSet presAssocID="{AB633335-F57A-4E0C-8328-BE1902DC3AAA}" presName="compNode" presStyleCnt="0"/>
      <dgm:spPr/>
    </dgm:pt>
    <dgm:pt modelId="{71643631-6FD8-49AA-9CF6-C630BF7FC893}" type="pres">
      <dgm:prSet presAssocID="{AB633335-F57A-4E0C-8328-BE1902DC3AAA}" presName="bgRect" presStyleLbl="bgShp" presStyleIdx="0" presStyleCnt="4"/>
      <dgm:spPr/>
    </dgm:pt>
    <dgm:pt modelId="{3CD2F033-8681-47C4-907B-175FA5C47FDA}" type="pres">
      <dgm:prSet presAssocID="{AB633335-F57A-4E0C-8328-BE1902DC3AA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 in head"/>
        </a:ext>
      </dgm:extLst>
    </dgm:pt>
    <dgm:pt modelId="{E988B8D2-469F-44B6-8F9A-46CA6A2D121F}" type="pres">
      <dgm:prSet presAssocID="{AB633335-F57A-4E0C-8328-BE1902DC3AAA}" presName="spaceRect" presStyleCnt="0"/>
      <dgm:spPr/>
    </dgm:pt>
    <dgm:pt modelId="{F7107BDF-F01C-4829-8540-512320017293}" type="pres">
      <dgm:prSet presAssocID="{AB633335-F57A-4E0C-8328-BE1902DC3AAA}" presName="parTx" presStyleLbl="revTx" presStyleIdx="0" presStyleCnt="4">
        <dgm:presLayoutVars>
          <dgm:chMax val="0"/>
          <dgm:chPref val="0"/>
        </dgm:presLayoutVars>
      </dgm:prSet>
      <dgm:spPr/>
    </dgm:pt>
    <dgm:pt modelId="{53E8B0A8-C480-493B-A430-93BCCD595F90}" type="pres">
      <dgm:prSet presAssocID="{2BF4BA74-54E4-42BA-BA1D-57885E5A9552}" presName="sibTrans" presStyleCnt="0"/>
      <dgm:spPr/>
    </dgm:pt>
    <dgm:pt modelId="{3E01AF10-B78D-42D7-84A6-58B54DD37304}" type="pres">
      <dgm:prSet presAssocID="{D1DD0BDF-4128-40ED-80DE-53CA00CA130F}" presName="compNode" presStyleCnt="0"/>
      <dgm:spPr/>
    </dgm:pt>
    <dgm:pt modelId="{BB904326-AD86-464A-8C58-6C6A2DC7CFC9}" type="pres">
      <dgm:prSet presAssocID="{D1DD0BDF-4128-40ED-80DE-53CA00CA130F}" presName="bgRect" presStyleLbl="bgShp" presStyleIdx="1" presStyleCnt="4"/>
      <dgm:spPr/>
    </dgm:pt>
    <dgm:pt modelId="{DCE55932-9917-45A8-B534-E3636A130A2C}" type="pres">
      <dgm:prSet presAssocID="{D1DD0BDF-4128-40ED-80DE-53CA00CA130F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8C6AE3D5-0510-40AE-9268-D2B472F21CE5}" type="pres">
      <dgm:prSet presAssocID="{D1DD0BDF-4128-40ED-80DE-53CA00CA130F}" presName="spaceRect" presStyleCnt="0"/>
      <dgm:spPr/>
    </dgm:pt>
    <dgm:pt modelId="{2ADAE9C2-F477-482F-84DB-C817B2506022}" type="pres">
      <dgm:prSet presAssocID="{D1DD0BDF-4128-40ED-80DE-53CA00CA130F}" presName="parTx" presStyleLbl="revTx" presStyleIdx="1" presStyleCnt="4">
        <dgm:presLayoutVars>
          <dgm:chMax val="0"/>
          <dgm:chPref val="0"/>
        </dgm:presLayoutVars>
      </dgm:prSet>
      <dgm:spPr/>
    </dgm:pt>
    <dgm:pt modelId="{D1C552F9-7F54-41D8-A2A2-0DC24C72A0BF}" type="pres">
      <dgm:prSet presAssocID="{E8CDA527-B2B4-4FB8-9C58-610BA213C5AC}" presName="sibTrans" presStyleCnt="0"/>
      <dgm:spPr/>
    </dgm:pt>
    <dgm:pt modelId="{10377F42-4AA6-4387-A184-EEB659BCA4F7}" type="pres">
      <dgm:prSet presAssocID="{68601EFD-65E1-49EB-B85F-414D1AB03C4F}" presName="compNode" presStyleCnt="0"/>
      <dgm:spPr/>
    </dgm:pt>
    <dgm:pt modelId="{CAADC1EA-DFCD-414A-80FD-DCB5BDA6832B}" type="pres">
      <dgm:prSet presAssocID="{68601EFD-65E1-49EB-B85F-414D1AB03C4F}" presName="bgRect" presStyleLbl="bgShp" presStyleIdx="2" presStyleCnt="4"/>
      <dgm:spPr/>
    </dgm:pt>
    <dgm:pt modelId="{7B57D8E1-7735-4453-9E35-EE48467BB4C8}" type="pres">
      <dgm:prSet presAssocID="{68601EFD-65E1-49EB-B85F-414D1AB03C4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37FC3D9B-BD9A-4E14-BCA0-28D6444BE30D}" type="pres">
      <dgm:prSet presAssocID="{68601EFD-65E1-49EB-B85F-414D1AB03C4F}" presName="spaceRect" presStyleCnt="0"/>
      <dgm:spPr/>
    </dgm:pt>
    <dgm:pt modelId="{DCE61C3D-A0B4-4F44-9FFB-6977C5A35D50}" type="pres">
      <dgm:prSet presAssocID="{68601EFD-65E1-49EB-B85F-414D1AB03C4F}" presName="parTx" presStyleLbl="revTx" presStyleIdx="2" presStyleCnt="4">
        <dgm:presLayoutVars>
          <dgm:chMax val="0"/>
          <dgm:chPref val="0"/>
        </dgm:presLayoutVars>
      </dgm:prSet>
      <dgm:spPr/>
    </dgm:pt>
    <dgm:pt modelId="{B05969A2-CBC8-4BC5-92D7-9A4CB9DDA86C}" type="pres">
      <dgm:prSet presAssocID="{D25D3BD8-840D-4058-9A13-3C04B525AA20}" presName="sibTrans" presStyleCnt="0"/>
      <dgm:spPr/>
    </dgm:pt>
    <dgm:pt modelId="{A8B53166-7A4C-4220-B5AC-3C7261A4CA86}" type="pres">
      <dgm:prSet presAssocID="{868A1D21-B51C-496B-B29D-90E94C96C827}" presName="compNode" presStyleCnt="0"/>
      <dgm:spPr/>
    </dgm:pt>
    <dgm:pt modelId="{60D659BA-2940-4278-9D3E-7BF600CFA3F0}" type="pres">
      <dgm:prSet presAssocID="{868A1D21-B51C-496B-B29D-90E94C96C827}" presName="bgRect" presStyleLbl="bgShp" presStyleIdx="3" presStyleCnt="4"/>
      <dgm:spPr/>
    </dgm:pt>
    <dgm:pt modelId="{85F0F429-8E8E-4DEE-B3F5-68633BCA81B1}" type="pres">
      <dgm:prSet presAssocID="{868A1D21-B51C-496B-B29D-90E94C96C827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2AFC0CCB-0394-424C-AA42-376976570AD1}" type="pres">
      <dgm:prSet presAssocID="{868A1D21-B51C-496B-B29D-90E94C96C827}" presName="spaceRect" presStyleCnt="0"/>
      <dgm:spPr/>
    </dgm:pt>
    <dgm:pt modelId="{86F7A425-48AC-45CD-BBE4-DD36D00665B7}" type="pres">
      <dgm:prSet presAssocID="{868A1D21-B51C-496B-B29D-90E94C96C827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BF9E486B-977F-4067-BD95-A1F259E92731}" srcId="{F7DC02CF-D1F7-4576-A418-C2CA0B9C33E7}" destId="{868A1D21-B51C-496B-B29D-90E94C96C827}" srcOrd="3" destOrd="0" parTransId="{ED67EC33-E337-4392-81EB-3FF7165A0568}" sibTransId="{C6AED290-F614-437E-8D5E-4BF7B4DE6194}"/>
    <dgm:cxn modelId="{5DCE9C71-5383-4172-B9EB-8CC0E09F36BF}" srcId="{F7DC02CF-D1F7-4576-A418-C2CA0B9C33E7}" destId="{68601EFD-65E1-49EB-B85F-414D1AB03C4F}" srcOrd="2" destOrd="0" parTransId="{3CE18F5B-531E-44EE-B0C7-8E0FFDDCC6BC}" sibTransId="{D25D3BD8-840D-4058-9A13-3C04B525AA20}"/>
    <dgm:cxn modelId="{73F14181-5849-4DC0-9145-6A38F704E59A}" srcId="{F7DC02CF-D1F7-4576-A418-C2CA0B9C33E7}" destId="{D1DD0BDF-4128-40ED-80DE-53CA00CA130F}" srcOrd="1" destOrd="0" parTransId="{995233EB-DC9C-4511-A2DB-E9876EC0A8B0}" sibTransId="{E8CDA527-B2B4-4FB8-9C58-610BA213C5AC}"/>
    <dgm:cxn modelId="{9108079C-209F-4E66-A32B-9570C5E0B566}" type="presOf" srcId="{68601EFD-65E1-49EB-B85F-414D1AB03C4F}" destId="{DCE61C3D-A0B4-4F44-9FFB-6977C5A35D50}" srcOrd="0" destOrd="0" presId="urn:microsoft.com/office/officeart/2018/2/layout/IconVerticalSolidList"/>
    <dgm:cxn modelId="{569B7BAC-FFD7-40E4-8365-206270B1AC93}" type="presOf" srcId="{D1DD0BDF-4128-40ED-80DE-53CA00CA130F}" destId="{2ADAE9C2-F477-482F-84DB-C817B2506022}" srcOrd="0" destOrd="0" presId="urn:microsoft.com/office/officeart/2018/2/layout/IconVerticalSolidList"/>
    <dgm:cxn modelId="{5C03F5B8-7901-440D-9EDB-34350D3BC4E3}" type="presOf" srcId="{868A1D21-B51C-496B-B29D-90E94C96C827}" destId="{86F7A425-48AC-45CD-BBE4-DD36D00665B7}" srcOrd="0" destOrd="0" presId="urn:microsoft.com/office/officeart/2018/2/layout/IconVerticalSolidList"/>
    <dgm:cxn modelId="{BC14EBC7-17EF-45BC-B1B0-DEA8E82A31D5}" type="presOf" srcId="{F7DC02CF-D1F7-4576-A418-C2CA0B9C33E7}" destId="{1485E3C6-E107-4517-863B-782ACAEC900F}" srcOrd="0" destOrd="0" presId="urn:microsoft.com/office/officeart/2018/2/layout/IconVerticalSolidList"/>
    <dgm:cxn modelId="{68DA78D7-D1B6-4656-B1FE-CEBB6ED09F21}" type="presOf" srcId="{AB633335-F57A-4E0C-8328-BE1902DC3AAA}" destId="{F7107BDF-F01C-4829-8540-512320017293}" srcOrd="0" destOrd="0" presId="urn:microsoft.com/office/officeart/2018/2/layout/IconVerticalSolidList"/>
    <dgm:cxn modelId="{4B4D6DFC-29CE-4D6C-8D97-EDB5F7F277C7}" srcId="{F7DC02CF-D1F7-4576-A418-C2CA0B9C33E7}" destId="{AB633335-F57A-4E0C-8328-BE1902DC3AAA}" srcOrd="0" destOrd="0" parTransId="{79D72E30-5841-463D-9603-3B0149F163CA}" sibTransId="{2BF4BA74-54E4-42BA-BA1D-57885E5A9552}"/>
    <dgm:cxn modelId="{DC1865A8-998E-460F-BF61-5BC3AF430046}" type="presParOf" srcId="{1485E3C6-E107-4517-863B-782ACAEC900F}" destId="{E00D20DD-17C6-4996-992E-B5B4920FAF42}" srcOrd="0" destOrd="0" presId="urn:microsoft.com/office/officeart/2018/2/layout/IconVerticalSolidList"/>
    <dgm:cxn modelId="{0EE216C5-4219-4729-A365-8782C5A193B6}" type="presParOf" srcId="{E00D20DD-17C6-4996-992E-B5B4920FAF42}" destId="{71643631-6FD8-49AA-9CF6-C630BF7FC893}" srcOrd="0" destOrd="0" presId="urn:microsoft.com/office/officeart/2018/2/layout/IconVerticalSolidList"/>
    <dgm:cxn modelId="{973D84C6-1F75-4926-8EEB-71ED7F42DE22}" type="presParOf" srcId="{E00D20DD-17C6-4996-992E-B5B4920FAF42}" destId="{3CD2F033-8681-47C4-907B-175FA5C47FDA}" srcOrd="1" destOrd="0" presId="urn:microsoft.com/office/officeart/2018/2/layout/IconVerticalSolidList"/>
    <dgm:cxn modelId="{114D31EA-EDA2-4681-982F-D86D124C53B9}" type="presParOf" srcId="{E00D20DD-17C6-4996-992E-B5B4920FAF42}" destId="{E988B8D2-469F-44B6-8F9A-46CA6A2D121F}" srcOrd="2" destOrd="0" presId="urn:microsoft.com/office/officeart/2018/2/layout/IconVerticalSolidList"/>
    <dgm:cxn modelId="{0A33854C-41A3-42A6-8C60-676995A02734}" type="presParOf" srcId="{E00D20DD-17C6-4996-992E-B5B4920FAF42}" destId="{F7107BDF-F01C-4829-8540-512320017293}" srcOrd="3" destOrd="0" presId="urn:microsoft.com/office/officeart/2018/2/layout/IconVerticalSolidList"/>
    <dgm:cxn modelId="{085F3711-9FC3-4CA7-9ED3-6FDE38C55FD5}" type="presParOf" srcId="{1485E3C6-E107-4517-863B-782ACAEC900F}" destId="{53E8B0A8-C480-493B-A430-93BCCD595F90}" srcOrd="1" destOrd="0" presId="urn:microsoft.com/office/officeart/2018/2/layout/IconVerticalSolidList"/>
    <dgm:cxn modelId="{6CB0EEC1-8F2A-4FE0-B55C-0C6D57F3AD9E}" type="presParOf" srcId="{1485E3C6-E107-4517-863B-782ACAEC900F}" destId="{3E01AF10-B78D-42D7-84A6-58B54DD37304}" srcOrd="2" destOrd="0" presId="urn:microsoft.com/office/officeart/2018/2/layout/IconVerticalSolidList"/>
    <dgm:cxn modelId="{8A796839-184B-47C9-9D06-6301969D3A3B}" type="presParOf" srcId="{3E01AF10-B78D-42D7-84A6-58B54DD37304}" destId="{BB904326-AD86-464A-8C58-6C6A2DC7CFC9}" srcOrd="0" destOrd="0" presId="urn:microsoft.com/office/officeart/2018/2/layout/IconVerticalSolidList"/>
    <dgm:cxn modelId="{E790834B-97F8-41B7-80A7-AC01A44AB2D4}" type="presParOf" srcId="{3E01AF10-B78D-42D7-84A6-58B54DD37304}" destId="{DCE55932-9917-45A8-B534-E3636A130A2C}" srcOrd="1" destOrd="0" presId="urn:microsoft.com/office/officeart/2018/2/layout/IconVerticalSolidList"/>
    <dgm:cxn modelId="{630A3183-6622-4E82-9F8B-4D8F2F796014}" type="presParOf" srcId="{3E01AF10-B78D-42D7-84A6-58B54DD37304}" destId="{8C6AE3D5-0510-40AE-9268-D2B472F21CE5}" srcOrd="2" destOrd="0" presId="urn:microsoft.com/office/officeart/2018/2/layout/IconVerticalSolidList"/>
    <dgm:cxn modelId="{D819833E-9C5C-4CA7-9BFE-1512830837C0}" type="presParOf" srcId="{3E01AF10-B78D-42D7-84A6-58B54DD37304}" destId="{2ADAE9C2-F477-482F-84DB-C817B2506022}" srcOrd="3" destOrd="0" presId="urn:microsoft.com/office/officeart/2018/2/layout/IconVerticalSolidList"/>
    <dgm:cxn modelId="{4E66D603-51DD-4B8D-89D6-61E158312733}" type="presParOf" srcId="{1485E3C6-E107-4517-863B-782ACAEC900F}" destId="{D1C552F9-7F54-41D8-A2A2-0DC24C72A0BF}" srcOrd="3" destOrd="0" presId="urn:microsoft.com/office/officeart/2018/2/layout/IconVerticalSolidList"/>
    <dgm:cxn modelId="{F74CFA58-B082-4139-B574-8B388116EFE9}" type="presParOf" srcId="{1485E3C6-E107-4517-863B-782ACAEC900F}" destId="{10377F42-4AA6-4387-A184-EEB659BCA4F7}" srcOrd="4" destOrd="0" presId="urn:microsoft.com/office/officeart/2018/2/layout/IconVerticalSolidList"/>
    <dgm:cxn modelId="{2289467F-4091-4E1D-86B8-774F61D4C564}" type="presParOf" srcId="{10377F42-4AA6-4387-A184-EEB659BCA4F7}" destId="{CAADC1EA-DFCD-414A-80FD-DCB5BDA6832B}" srcOrd="0" destOrd="0" presId="urn:microsoft.com/office/officeart/2018/2/layout/IconVerticalSolidList"/>
    <dgm:cxn modelId="{97BB5D9B-EE16-4439-AC46-429395336924}" type="presParOf" srcId="{10377F42-4AA6-4387-A184-EEB659BCA4F7}" destId="{7B57D8E1-7735-4453-9E35-EE48467BB4C8}" srcOrd="1" destOrd="0" presId="urn:microsoft.com/office/officeart/2018/2/layout/IconVerticalSolidList"/>
    <dgm:cxn modelId="{61AC5C8E-D054-49C3-98AE-C93E29BB5180}" type="presParOf" srcId="{10377F42-4AA6-4387-A184-EEB659BCA4F7}" destId="{37FC3D9B-BD9A-4E14-BCA0-28D6444BE30D}" srcOrd="2" destOrd="0" presId="urn:microsoft.com/office/officeart/2018/2/layout/IconVerticalSolidList"/>
    <dgm:cxn modelId="{C50C7176-8E2E-40AA-A761-A4ABB87C9144}" type="presParOf" srcId="{10377F42-4AA6-4387-A184-EEB659BCA4F7}" destId="{DCE61C3D-A0B4-4F44-9FFB-6977C5A35D50}" srcOrd="3" destOrd="0" presId="urn:microsoft.com/office/officeart/2018/2/layout/IconVerticalSolidList"/>
    <dgm:cxn modelId="{A4D49283-68FE-4CD7-9BEC-EF75C0D7F0AA}" type="presParOf" srcId="{1485E3C6-E107-4517-863B-782ACAEC900F}" destId="{B05969A2-CBC8-4BC5-92D7-9A4CB9DDA86C}" srcOrd="5" destOrd="0" presId="urn:microsoft.com/office/officeart/2018/2/layout/IconVerticalSolidList"/>
    <dgm:cxn modelId="{E002BA60-A00C-4EFC-8830-6411C39E2275}" type="presParOf" srcId="{1485E3C6-E107-4517-863B-782ACAEC900F}" destId="{A8B53166-7A4C-4220-B5AC-3C7261A4CA86}" srcOrd="6" destOrd="0" presId="urn:microsoft.com/office/officeart/2018/2/layout/IconVerticalSolidList"/>
    <dgm:cxn modelId="{00DB6678-97B3-46A8-B860-5CEB188D238A}" type="presParOf" srcId="{A8B53166-7A4C-4220-B5AC-3C7261A4CA86}" destId="{60D659BA-2940-4278-9D3E-7BF600CFA3F0}" srcOrd="0" destOrd="0" presId="urn:microsoft.com/office/officeart/2018/2/layout/IconVerticalSolidList"/>
    <dgm:cxn modelId="{4947FAAB-0E93-469A-8936-CE58C56D7636}" type="presParOf" srcId="{A8B53166-7A4C-4220-B5AC-3C7261A4CA86}" destId="{85F0F429-8E8E-4DEE-B3F5-68633BCA81B1}" srcOrd="1" destOrd="0" presId="urn:microsoft.com/office/officeart/2018/2/layout/IconVerticalSolidList"/>
    <dgm:cxn modelId="{8BFB0132-74E2-47FF-A32E-27B671E97961}" type="presParOf" srcId="{A8B53166-7A4C-4220-B5AC-3C7261A4CA86}" destId="{2AFC0CCB-0394-424C-AA42-376976570AD1}" srcOrd="2" destOrd="0" presId="urn:microsoft.com/office/officeart/2018/2/layout/IconVerticalSolidList"/>
    <dgm:cxn modelId="{4E7DD755-2CC3-45D0-A620-5173B4D57351}" type="presParOf" srcId="{A8B53166-7A4C-4220-B5AC-3C7261A4CA86}" destId="{86F7A425-48AC-45CD-BBE4-DD36D00665B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646A1EC3-43B6-464C-90C2-139AA116863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3437F7C-19C3-4DAD-B46A-C17F159A023B}">
      <dgm:prSet/>
      <dgm:spPr/>
      <dgm:t>
        <a:bodyPr/>
        <a:lstStyle/>
        <a:p>
          <a:r>
            <a:rPr lang="en-US"/>
            <a:t>import seaborn as sns</a:t>
          </a:r>
        </a:p>
      </dgm:t>
    </dgm:pt>
    <dgm:pt modelId="{38605BB1-79B1-41D0-932A-CCAFA8ED4F5B}" type="parTrans" cxnId="{46D62727-7E3B-4436-8E6D-F72362B28490}">
      <dgm:prSet/>
      <dgm:spPr/>
      <dgm:t>
        <a:bodyPr/>
        <a:lstStyle/>
        <a:p>
          <a:endParaRPr lang="en-US"/>
        </a:p>
      </dgm:t>
    </dgm:pt>
    <dgm:pt modelId="{22A0331B-E95C-4B6C-8AFB-BBDE7190FB6C}" type="sibTrans" cxnId="{46D62727-7E3B-4436-8E6D-F72362B28490}">
      <dgm:prSet/>
      <dgm:spPr/>
      <dgm:t>
        <a:bodyPr/>
        <a:lstStyle/>
        <a:p>
          <a:endParaRPr lang="en-US"/>
        </a:p>
      </dgm:t>
    </dgm:pt>
    <dgm:pt modelId="{1F5D2F33-768A-47DA-9436-E47F34B83C92}">
      <dgm:prSet/>
      <dgm:spPr/>
      <dgm:t>
        <a:bodyPr/>
        <a:lstStyle/>
        <a:p>
          <a:r>
            <a:rPr lang="en-US"/>
            <a:t># Scatter plot</a:t>
          </a:r>
        </a:p>
      </dgm:t>
    </dgm:pt>
    <dgm:pt modelId="{70E9E3E6-0173-4515-B1DD-C95172E954BD}" type="parTrans" cxnId="{6A582B75-9357-4F19-8455-3A83D55DA59D}">
      <dgm:prSet/>
      <dgm:spPr/>
      <dgm:t>
        <a:bodyPr/>
        <a:lstStyle/>
        <a:p>
          <a:endParaRPr lang="en-US"/>
        </a:p>
      </dgm:t>
    </dgm:pt>
    <dgm:pt modelId="{560D7F19-D2F0-4507-88F8-1D574FAD405B}" type="sibTrans" cxnId="{6A582B75-9357-4F19-8455-3A83D55DA59D}">
      <dgm:prSet/>
      <dgm:spPr/>
      <dgm:t>
        <a:bodyPr/>
        <a:lstStyle/>
        <a:p>
          <a:endParaRPr lang="en-US"/>
        </a:p>
      </dgm:t>
    </dgm:pt>
    <dgm:pt modelId="{892085D7-45E3-4F83-B759-2FA568766138}">
      <dgm:prSet/>
      <dgm:spPr/>
      <dgm:t>
        <a:bodyPr/>
        <a:lstStyle/>
        <a:p>
          <a:r>
            <a:rPr lang="en-US"/>
            <a:t>sns.scatterplot(x='Age', y='Salary', data=df)</a:t>
          </a:r>
        </a:p>
      </dgm:t>
    </dgm:pt>
    <dgm:pt modelId="{F6E4BF0C-8E12-4FC4-8F01-5C9D0B852B45}" type="parTrans" cxnId="{5F1D8EAA-1F62-4E8A-93FF-7632CEA854C2}">
      <dgm:prSet/>
      <dgm:spPr/>
      <dgm:t>
        <a:bodyPr/>
        <a:lstStyle/>
        <a:p>
          <a:endParaRPr lang="en-US"/>
        </a:p>
      </dgm:t>
    </dgm:pt>
    <dgm:pt modelId="{C6238C27-E45E-41E4-B258-4AEA780D7856}" type="sibTrans" cxnId="{5F1D8EAA-1F62-4E8A-93FF-7632CEA854C2}">
      <dgm:prSet/>
      <dgm:spPr/>
      <dgm:t>
        <a:bodyPr/>
        <a:lstStyle/>
        <a:p>
          <a:endParaRPr lang="en-US"/>
        </a:p>
      </dgm:t>
    </dgm:pt>
    <dgm:pt modelId="{6107E82D-082C-4378-A762-E21DF54861F3}">
      <dgm:prSet/>
      <dgm:spPr/>
      <dgm:t>
        <a:bodyPr/>
        <a:lstStyle/>
        <a:p>
          <a:r>
            <a:rPr lang="en-US"/>
            <a:t># Heatmap</a:t>
          </a:r>
        </a:p>
      </dgm:t>
    </dgm:pt>
    <dgm:pt modelId="{E7470601-2DF7-4827-A60D-CFDFF2FC2891}" type="parTrans" cxnId="{A744BA42-43D3-48CD-8E9E-4D58207D2144}">
      <dgm:prSet/>
      <dgm:spPr/>
      <dgm:t>
        <a:bodyPr/>
        <a:lstStyle/>
        <a:p>
          <a:endParaRPr lang="en-US"/>
        </a:p>
      </dgm:t>
    </dgm:pt>
    <dgm:pt modelId="{3990165D-CEB7-4BDA-9F66-DF41F26C58D6}" type="sibTrans" cxnId="{A744BA42-43D3-48CD-8E9E-4D58207D2144}">
      <dgm:prSet/>
      <dgm:spPr/>
      <dgm:t>
        <a:bodyPr/>
        <a:lstStyle/>
        <a:p>
          <a:endParaRPr lang="en-US"/>
        </a:p>
      </dgm:t>
    </dgm:pt>
    <dgm:pt modelId="{209174D4-1441-4B8D-B29E-435C6374825E}">
      <dgm:prSet/>
      <dgm:spPr/>
      <dgm:t>
        <a:bodyPr/>
        <a:lstStyle/>
        <a:p>
          <a:r>
            <a:rPr lang="en-US"/>
            <a:t>sns.heatmap(df.corr(), annot=True, cmap='coolwarm')</a:t>
          </a:r>
        </a:p>
      </dgm:t>
    </dgm:pt>
    <dgm:pt modelId="{53696A74-A76B-4630-9C66-0F1C53351E07}" type="parTrans" cxnId="{28170D05-FFF4-40D1-A286-80863FA85B4D}">
      <dgm:prSet/>
      <dgm:spPr/>
      <dgm:t>
        <a:bodyPr/>
        <a:lstStyle/>
        <a:p>
          <a:endParaRPr lang="en-US"/>
        </a:p>
      </dgm:t>
    </dgm:pt>
    <dgm:pt modelId="{0453E520-73FC-421A-97DF-81DF1A14B8AB}" type="sibTrans" cxnId="{28170D05-FFF4-40D1-A286-80863FA85B4D}">
      <dgm:prSet/>
      <dgm:spPr/>
      <dgm:t>
        <a:bodyPr/>
        <a:lstStyle/>
        <a:p>
          <a:endParaRPr lang="en-US"/>
        </a:p>
      </dgm:t>
    </dgm:pt>
    <dgm:pt modelId="{DFDDD399-CB9B-4773-8DDD-D1AD722EA092}" type="pres">
      <dgm:prSet presAssocID="{646A1EC3-43B6-464C-90C2-139AA116863C}" presName="root" presStyleCnt="0">
        <dgm:presLayoutVars>
          <dgm:dir/>
          <dgm:resizeHandles val="exact"/>
        </dgm:presLayoutVars>
      </dgm:prSet>
      <dgm:spPr/>
    </dgm:pt>
    <dgm:pt modelId="{246891A5-9A20-4319-AF98-6D327AB6954B}" type="pres">
      <dgm:prSet presAssocID="{83437F7C-19C3-4DAD-B46A-C17F159A023B}" presName="compNode" presStyleCnt="0"/>
      <dgm:spPr/>
    </dgm:pt>
    <dgm:pt modelId="{2C955CC1-AC1E-42B0-B9B5-23E447074A65}" type="pres">
      <dgm:prSet presAssocID="{83437F7C-19C3-4DAD-B46A-C17F159A023B}" presName="bgRect" presStyleLbl="bgShp" presStyleIdx="0" presStyleCnt="5"/>
      <dgm:spPr/>
    </dgm:pt>
    <dgm:pt modelId="{386ADCC2-044B-4B17-BE27-92C502EE7DFA}" type="pres">
      <dgm:prSet presAssocID="{83437F7C-19C3-4DAD-B46A-C17F159A023B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68A16863-2808-402A-ACDD-D1DB35814A73}" type="pres">
      <dgm:prSet presAssocID="{83437F7C-19C3-4DAD-B46A-C17F159A023B}" presName="spaceRect" presStyleCnt="0"/>
      <dgm:spPr/>
    </dgm:pt>
    <dgm:pt modelId="{F739472C-8F6D-4618-990E-D1A0063746FF}" type="pres">
      <dgm:prSet presAssocID="{83437F7C-19C3-4DAD-B46A-C17F159A023B}" presName="parTx" presStyleLbl="revTx" presStyleIdx="0" presStyleCnt="5">
        <dgm:presLayoutVars>
          <dgm:chMax val="0"/>
          <dgm:chPref val="0"/>
        </dgm:presLayoutVars>
      </dgm:prSet>
      <dgm:spPr/>
    </dgm:pt>
    <dgm:pt modelId="{622C291F-40A5-4BFB-B77B-29EF1A5BEB5D}" type="pres">
      <dgm:prSet presAssocID="{22A0331B-E95C-4B6C-8AFB-BBDE7190FB6C}" presName="sibTrans" presStyleCnt="0"/>
      <dgm:spPr/>
    </dgm:pt>
    <dgm:pt modelId="{AC64138B-E4A8-47A5-BC93-04E204D910D7}" type="pres">
      <dgm:prSet presAssocID="{1F5D2F33-768A-47DA-9436-E47F34B83C92}" presName="compNode" presStyleCnt="0"/>
      <dgm:spPr/>
    </dgm:pt>
    <dgm:pt modelId="{DE88B836-9330-4B58-BA47-825E3C5985F5}" type="pres">
      <dgm:prSet presAssocID="{1F5D2F33-768A-47DA-9436-E47F34B83C92}" presName="bgRect" presStyleLbl="bgShp" presStyleIdx="1" presStyleCnt="5"/>
      <dgm:spPr/>
    </dgm:pt>
    <dgm:pt modelId="{0A63B01E-A269-4434-B77E-5B00E21BCBDA}" type="pres">
      <dgm:prSet presAssocID="{1F5D2F33-768A-47DA-9436-E47F34B83C92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0144B244-B444-4E61-9CF7-7FC85E3575AE}" type="pres">
      <dgm:prSet presAssocID="{1F5D2F33-768A-47DA-9436-E47F34B83C92}" presName="spaceRect" presStyleCnt="0"/>
      <dgm:spPr/>
    </dgm:pt>
    <dgm:pt modelId="{9B546016-B8FA-4C52-BF56-28BE438FAD8E}" type="pres">
      <dgm:prSet presAssocID="{1F5D2F33-768A-47DA-9436-E47F34B83C92}" presName="parTx" presStyleLbl="revTx" presStyleIdx="1" presStyleCnt="5">
        <dgm:presLayoutVars>
          <dgm:chMax val="0"/>
          <dgm:chPref val="0"/>
        </dgm:presLayoutVars>
      </dgm:prSet>
      <dgm:spPr/>
    </dgm:pt>
    <dgm:pt modelId="{AD844A10-90A4-4C9F-80C6-6EAE1A42BE5A}" type="pres">
      <dgm:prSet presAssocID="{560D7F19-D2F0-4507-88F8-1D574FAD405B}" presName="sibTrans" presStyleCnt="0"/>
      <dgm:spPr/>
    </dgm:pt>
    <dgm:pt modelId="{0CA677DF-B582-48D8-9FD9-39530FBBE3D0}" type="pres">
      <dgm:prSet presAssocID="{892085D7-45E3-4F83-B759-2FA568766138}" presName="compNode" presStyleCnt="0"/>
      <dgm:spPr/>
    </dgm:pt>
    <dgm:pt modelId="{489AD4B4-1DCC-48EA-B313-6F0F385FF47A}" type="pres">
      <dgm:prSet presAssocID="{892085D7-45E3-4F83-B759-2FA568766138}" presName="bgRect" presStyleLbl="bgShp" presStyleIdx="2" presStyleCnt="5"/>
      <dgm:spPr/>
    </dgm:pt>
    <dgm:pt modelId="{473ED219-6DEB-4B45-B777-5BCEA62622EE}" type="pres">
      <dgm:prSet presAssocID="{892085D7-45E3-4F83-B759-2FA568766138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20AC9623-7962-40C4-9A50-F171D3313088}" type="pres">
      <dgm:prSet presAssocID="{892085D7-45E3-4F83-B759-2FA568766138}" presName="spaceRect" presStyleCnt="0"/>
      <dgm:spPr/>
    </dgm:pt>
    <dgm:pt modelId="{1C367837-C0B7-4C35-BA49-30B2BA89C038}" type="pres">
      <dgm:prSet presAssocID="{892085D7-45E3-4F83-B759-2FA568766138}" presName="parTx" presStyleLbl="revTx" presStyleIdx="2" presStyleCnt="5">
        <dgm:presLayoutVars>
          <dgm:chMax val="0"/>
          <dgm:chPref val="0"/>
        </dgm:presLayoutVars>
      </dgm:prSet>
      <dgm:spPr/>
    </dgm:pt>
    <dgm:pt modelId="{07749201-C3F7-48D3-A877-FFC8466A7CAD}" type="pres">
      <dgm:prSet presAssocID="{C6238C27-E45E-41E4-B258-4AEA780D7856}" presName="sibTrans" presStyleCnt="0"/>
      <dgm:spPr/>
    </dgm:pt>
    <dgm:pt modelId="{7DBE12B8-9CB9-4714-899B-2F69ED68F67F}" type="pres">
      <dgm:prSet presAssocID="{6107E82D-082C-4378-A762-E21DF54861F3}" presName="compNode" presStyleCnt="0"/>
      <dgm:spPr/>
    </dgm:pt>
    <dgm:pt modelId="{FEF90F67-B934-42C5-81FC-2EFAA6FDCF4D}" type="pres">
      <dgm:prSet presAssocID="{6107E82D-082C-4378-A762-E21DF54861F3}" presName="bgRect" presStyleLbl="bgShp" presStyleIdx="3" presStyleCnt="5"/>
      <dgm:spPr/>
    </dgm:pt>
    <dgm:pt modelId="{59EE3E08-9B34-40DD-AFDB-A9AACE6A84D0}" type="pres">
      <dgm:prSet presAssocID="{6107E82D-082C-4378-A762-E21DF54861F3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fetti Ball"/>
        </a:ext>
      </dgm:extLst>
    </dgm:pt>
    <dgm:pt modelId="{DD82F076-D16D-4D2E-BDDA-8FFE099CDEFA}" type="pres">
      <dgm:prSet presAssocID="{6107E82D-082C-4378-A762-E21DF54861F3}" presName="spaceRect" presStyleCnt="0"/>
      <dgm:spPr/>
    </dgm:pt>
    <dgm:pt modelId="{A4C9A6ED-D1DA-48AB-AA28-013B19BA8F4D}" type="pres">
      <dgm:prSet presAssocID="{6107E82D-082C-4378-A762-E21DF54861F3}" presName="parTx" presStyleLbl="revTx" presStyleIdx="3" presStyleCnt="5">
        <dgm:presLayoutVars>
          <dgm:chMax val="0"/>
          <dgm:chPref val="0"/>
        </dgm:presLayoutVars>
      </dgm:prSet>
      <dgm:spPr/>
    </dgm:pt>
    <dgm:pt modelId="{1C88E841-F080-478C-B587-5C9C77AAC4AB}" type="pres">
      <dgm:prSet presAssocID="{3990165D-CEB7-4BDA-9F66-DF41F26C58D6}" presName="sibTrans" presStyleCnt="0"/>
      <dgm:spPr/>
    </dgm:pt>
    <dgm:pt modelId="{119A1949-E789-45D2-A993-088DB87FFAB7}" type="pres">
      <dgm:prSet presAssocID="{209174D4-1441-4B8D-B29E-435C6374825E}" presName="compNode" presStyleCnt="0"/>
      <dgm:spPr/>
    </dgm:pt>
    <dgm:pt modelId="{64A0C2AA-BF66-4E3F-84F7-A3F1301668F7}" type="pres">
      <dgm:prSet presAssocID="{209174D4-1441-4B8D-B29E-435C6374825E}" presName="bgRect" presStyleLbl="bgShp" presStyleIdx="4" presStyleCnt="5"/>
      <dgm:spPr/>
    </dgm:pt>
    <dgm:pt modelId="{D6582C5D-B8F8-4185-B5B2-05FBBA5310F4}" type="pres">
      <dgm:prSet presAssocID="{209174D4-1441-4B8D-B29E-435C6374825E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idney"/>
        </a:ext>
      </dgm:extLst>
    </dgm:pt>
    <dgm:pt modelId="{3E6DD7DF-E83E-4EE9-990F-65847C08A62A}" type="pres">
      <dgm:prSet presAssocID="{209174D4-1441-4B8D-B29E-435C6374825E}" presName="spaceRect" presStyleCnt="0"/>
      <dgm:spPr/>
    </dgm:pt>
    <dgm:pt modelId="{6DBCFF06-95D7-43A7-9333-C603B82CAB97}" type="pres">
      <dgm:prSet presAssocID="{209174D4-1441-4B8D-B29E-435C6374825E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28170D05-FFF4-40D1-A286-80863FA85B4D}" srcId="{646A1EC3-43B6-464C-90C2-139AA116863C}" destId="{209174D4-1441-4B8D-B29E-435C6374825E}" srcOrd="4" destOrd="0" parTransId="{53696A74-A76B-4630-9C66-0F1C53351E07}" sibTransId="{0453E520-73FC-421A-97DF-81DF1A14B8AB}"/>
    <dgm:cxn modelId="{13089F07-B153-454C-A02C-9075A549B0B3}" type="presOf" srcId="{1F5D2F33-768A-47DA-9436-E47F34B83C92}" destId="{9B546016-B8FA-4C52-BF56-28BE438FAD8E}" srcOrd="0" destOrd="0" presId="urn:microsoft.com/office/officeart/2018/2/layout/IconVerticalSolidList"/>
    <dgm:cxn modelId="{46D62727-7E3B-4436-8E6D-F72362B28490}" srcId="{646A1EC3-43B6-464C-90C2-139AA116863C}" destId="{83437F7C-19C3-4DAD-B46A-C17F159A023B}" srcOrd="0" destOrd="0" parTransId="{38605BB1-79B1-41D0-932A-CCAFA8ED4F5B}" sibTransId="{22A0331B-E95C-4B6C-8AFB-BBDE7190FB6C}"/>
    <dgm:cxn modelId="{8BECEC38-19BE-4AEE-BEF6-CEEF7C05171F}" type="presOf" srcId="{209174D4-1441-4B8D-B29E-435C6374825E}" destId="{6DBCFF06-95D7-43A7-9333-C603B82CAB97}" srcOrd="0" destOrd="0" presId="urn:microsoft.com/office/officeart/2018/2/layout/IconVerticalSolidList"/>
    <dgm:cxn modelId="{58B5E15C-0BD0-4931-9B04-DA4D6596BCC8}" type="presOf" srcId="{646A1EC3-43B6-464C-90C2-139AA116863C}" destId="{DFDDD399-CB9B-4773-8DDD-D1AD722EA092}" srcOrd="0" destOrd="0" presId="urn:microsoft.com/office/officeart/2018/2/layout/IconVerticalSolidList"/>
    <dgm:cxn modelId="{860C875E-5C5A-4A37-931D-0EC0BA5793D3}" type="presOf" srcId="{83437F7C-19C3-4DAD-B46A-C17F159A023B}" destId="{F739472C-8F6D-4618-990E-D1A0063746FF}" srcOrd="0" destOrd="0" presId="urn:microsoft.com/office/officeart/2018/2/layout/IconVerticalSolidList"/>
    <dgm:cxn modelId="{A744BA42-43D3-48CD-8E9E-4D58207D2144}" srcId="{646A1EC3-43B6-464C-90C2-139AA116863C}" destId="{6107E82D-082C-4378-A762-E21DF54861F3}" srcOrd="3" destOrd="0" parTransId="{E7470601-2DF7-4827-A60D-CFDFF2FC2891}" sibTransId="{3990165D-CEB7-4BDA-9F66-DF41F26C58D6}"/>
    <dgm:cxn modelId="{6A582B75-9357-4F19-8455-3A83D55DA59D}" srcId="{646A1EC3-43B6-464C-90C2-139AA116863C}" destId="{1F5D2F33-768A-47DA-9436-E47F34B83C92}" srcOrd="1" destOrd="0" parTransId="{70E9E3E6-0173-4515-B1DD-C95172E954BD}" sibTransId="{560D7F19-D2F0-4507-88F8-1D574FAD405B}"/>
    <dgm:cxn modelId="{0C1F2E92-DB8D-4558-BC25-635CC016A9B2}" type="presOf" srcId="{6107E82D-082C-4378-A762-E21DF54861F3}" destId="{A4C9A6ED-D1DA-48AB-AA28-013B19BA8F4D}" srcOrd="0" destOrd="0" presId="urn:microsoft.com/office/officeart/2018/2/layout/IconVerticalSolidList"/>
    <dgm:cxn modelId="{29392D9E-61CD-4D86-B644-1C680AA0057D}" type="presOf" srcId="{892085D7-45E3-4F83-B759-2FA568766138}" destId="{1C367837-C0B7-4C35-BA49-30B2BA89C038}" srcOrd="0" destOrd="0" presId="urn:microsoft.com/office/officeart/2018/2/layout/IconVerticalSolidList"/>
    <dgm:cxn modelId="{5F1D8EAA-1F62-4E8A-93FF-7632CEA854C2}" srcId="{646A1EC3-43B6-464C-90C2-139AA116863C}" destId="{892085D7-45E3-4F83-B759-2FA568766138}" srcOrd="2" destOrd="0" parTransId="{F6E4BF0C-8E12-4FC4-8F01-5C9D0B852B45}" sibTransId="{C6238C27-E45E-41E4-B258-4AEA780D7856}"/>
    <dgm:cxn modelId="{E53A4663-A8D3-46C9-B3EF-5B2EA7882EFA}" type="presParOf" srcId="{DFDDD399-CB9B-4773-8DDD-D1AD722EA092}" destId="{246891A5-9A20-4319-AF98-6D327AB6954B}" srcOrd="0" destOrd="0" presId="urn:microsoft.com/office/officeart/2018/2/layout/IconVerticalSolidList"/>
    <dgm:cxn modelId="{E73FD1E7-ED71-46D8-BD9C-C033831F599D}" type="presParOf" srcId="{246891A5-9A20-4319-AF98-6D327AB6954B}" destId="{2C955CC1-AC1E-42B0-B9B5-23E447074A65}" srcOrd="0" destOrd="0" presId="urn:microsoft.com/office/officeart/2018/2/layout/IconVerticalSolidList"/>
    <dgm:cxn modelId="{B0B91944-C83A-41CA-8293-E4E138D80CFF}" type="presParOf" srcId="{246891A5-9A20-4319-AF98-6D327AB6954B}" destId="{386ADCC2-044B-4B17-BE27-92C502EE7DFA}" srcOrd="1" destOrd="0" presId="urn:microsoft.com/office/officeart/2018/2/layout/IconVerticalSolidList"/>
    <dgm:cxn modelId="{D746D432-B34F-44D3-9324-DC809226E78A}" type="presParOf" srcId="{246891A5-9A20-4319-AF98-6D327AB6954B}" destId="{68A16863-2808-402A-ACDD-D1DB35814A73}" srcOrd="2" destOrd="0" presId="urn:microsoft.com/office/officeart/2018/2/layout/IconVerticalSolidList"/>
    <dgm:cxn modelId="{91B963A7-42F6-43C9-BA0C-B20B45220E4E}" type="presParOf" srcId="{246891A5-9A20-4319-AF98-6D327AB6954B}" destId="{F739472C-8F6D-4618-990E-D1A0063746FF}" srcOrd="3" destOrd="0" presId="urn:microsoft.com/office/officeart/2018/2/layout/IconVerticalSolidList"/>
    <dgm:cxn modelId="{2977DD09-3C53-4F72-983E-44CCB520BE10}" type="presParOf" srcId="{DFDDD399-CB9B-4773-8DDD-D1AD722EA092}" destId="{622C291F-40A5-4BFB-B77B-29EF1A5BEB5D}" srcOrd="1" destOrd="0" presId="urn:microsoft.com/office/officeart/2018/2/layout/IconVerticalSolidList"/>
    <dgm:cxn modelId="{426C497D-25FA-4C78-9260-7BFBDCCA064A}" type="presParOf" srcId="{DFDDD399-CB9B-4773-8DDD-D1AD722EA092}" destId="{AC64138B-E4A8-47A5-BC93-04E204D910D7}" srcOrd="2" destOrd="0" presId="urn:microsoft.com/office/officeart/2018/2/layout/IconVerticalSolidList"/>
    <dgm:cxn modelId="{E07634BD-79B7-428A-B4B2-DA91A25DC4D9}" type="presParOf" srcId="{AC64138B-E4A8-47A5-BC93-04E204D910D7}" destId="{DE88B836-9330-4B58-BA47-825E3C5985F5}" srcOrd="0" destOrd="0" presId="urn:microsoft.com/office/officeart/2018/2/layout/IconVerticalSolidList"/>
    <dgm:cxn modelId="{4B887156-7CFE-4B3E-9641-11487D285675}" type="presParOf" srcId="{AC64138B-E4A8-47A5-BC93-04E204D910D7}" destId="{0A63B01E-A269-4434-B77E-5B00E21BCBDA}" srcOrd="1" destOrd="0" presId="urn:microsoft.com/office/officeart/2018/2/layout/IconVerticalSolidList"/>
    <dgm:cxn modelId="{2FFFC8C2-1E78-47E2-8D46-5B4273F0F379}" type="presParOf" srcId="{AC64138B-E4A8-47A5-BC93-04E204D910D7}" destId="{0144B244-B444-4E61-9CF7-7FC85E3575AE}" srcOrd="2" destOrd="0" presId="urn:microsoft.com/office/officeart/2018/2/layout/IconVerticalSolidList"/>
    <dgm:cxn modelId="{C233A4CE-EFEE-4798-8EC7-B345C2245BA3}" type="presParOf" srcId="{AC64138B-E4A8-47A5-BC93-04E204D910D7}" destId="{9B546016-B8FA-4C52-BF56-28BE438FAD8E}" srcOrd="3" destOrd="0" presId="urn:microsoft.com/office/officeart/2018/2/layout/IconVerticalSolidList"/>
    <dgm:cxn modelId="{58F5CEE1-B2CF-4BC5-920A-D9D43E976562}" type="presParOf" srcId="{DFDDD399-CB9B-4773-8DDD-D1AD722EA092}" destId="{AD844A10-90A4-4C9F-80C6-6EAE1A42BE5A}" srcOrd="3" destOrd="0" presId="urn:microsoft.com/office/officeart/2018/2/layout/IconVerticalSolidList"/>
    <dgm:cxn modelId="{15FE431A-E2D1-4FFA-8927-E70AB01B7FB3}" type="presParOf" srcId="{DFDDD399-CB9B-4773-8DDD-D1AD722EA092}" destId="{0CA677DF-B582-48D8-9FD9-39530FBBE3D0}" srcOrd="4" destOrd="0" presId="urn:microsoft.com/office/officeart/2018/2/layout/IconVerticalSolidList"/>
    <dgm:cxn modelId="{9D308F1E-D0F7-442A-B41B-E54066439BF8}" type="presParOf" srcId="{0CA677DF-B582-48D8-9FD9-39530FBBE3D0}" destId="{489AD4B4-1DCC-48EA-B313-6F0F385FF47A}" srcOrd="0" destOrd="0" presId="urn:microsoft.com/office/officeart/2018/2/layout/IconVerticalSolidList"/>
    <dgm:cxn modelId="{C828F37E-726B-4747-831D-3A2EA7742CD6}" type="presParOf" srcId="{0CA677DF-B582-48D8-9FD9-39530FBBE3D0}" destId="{473ED219-6DEB-4B45-B777-5BCEA62622EE}" srcOrd="1" destOrd="0" presId="urn:microsoft.com/office/officeart/2018/2/layout/IconVerticalSolidList"/>
    <dgm:cxn modelId="{311AB1B2-DDA5-4958-836C-A0E1EC4325F7}" type="presParOf" srcId="{0CA677DF-B582-48D8-9FD9-39530FBBE3D0}" destId="{20AC9623-7962-40C4-9A50-F171D3313088}" srcOrd="2" destOrd="0" presId="urn:microsoft.com/office/officeart/2018/2/layout/IconVerticalSolidList"/>
    <dgm:cxn modelId="{A9AD7E20-4CE3-41B7-8D42-DDA59E4C7C0A}" type="presParOf" srcId="{0CA677DF-B582-48D8-9FD9-39530FBBE3D0}" destId="{1C367837-C0B7-4C35-BA49-30B2BA89C038}" srcOrd="3" destOrd="0" presId="urn:microsoft.com/office/officeart/2018/2/layout/IconVerticalSolidList"/>
    <dgm:cxn modelId="{35F77488-A064-4B37-B5FE-74D93DFAF3AC}" type="presParOf" srcId="{DFDDD399-CB9B-4773-8DDD-D1AD722EA092}" destId="{07749201-C3F7-48D3-A877-FFC8466A7CAD}" srcOrd="5" destOrd="0" presId="urn:microsoft.com/office/officeart/2018/2/layout/IconVerticalSolidList"/>
    <dgm:cxn modelId="{D72AD460-584E-4C0A-9914-A0140B8E201D}" type="presParOf" srcId="{DFDDD399-CB9B-4773-8DDD-D1AD722EA092}" destId="{7DBE12B8-9CB9-4714-899B-2F69ED68F67F}" srcOrd="6" destOrd="0" presId="urn:microsoft.com/office/officeart/2018/2/layout/IconVerticalSolidList"/>
    <dgm:cxn modelId="{2A7A82B9-A1BE-4B5D-8F66-456CB3F7E6F0}" type="presParOf" srcId="{7DBE12B8-9CB9-4714-899B-2F69ED68F67F}" destId="{FEF90F67-B934-42C5-81FC-2EFAA6FDCF4D}" srcOrd="0" destOrd="0" presId="urn:microsoft.com/office/officeart/2018/2/layout/IconVerticalSolidList"/>
    <dgm:cxn modelId="{BF084C24-283E-45EB-B744-7E256A697EB0}" type="presParOf" srcId="{7DBE12B8-9CB9-4714-899B-2F69ED68F67F}" destId="{59EE3E08-9B34-40DD-AFDB-A9AACE6A84D0}" srcOrd="1" destOrd="0" presId="urn:microsoft.com/office/officeart/2018/2/layout/IconVerticalSolidList"/>
    <dgm:cxn modelId="{D6BF6022-99E9-4322-8C52-A4CC3BAF89D4}" type="presParOf" srcId="{7DBE12B8-9CB9-4714-899B-2F69ED68F67F}" destId="{DD82F076-D16D-4D2E-BDDA-8FFE099CDEFA}" srcOrd="2" destOrd="0" presId="urn:microsoft.com/office/officeart/2018/2/layout/IconVerticalSolidList"/>
    <dgm:cxn modelId="{7BC52BD3-9D75-4A07-9DEE-BB0664071626}" type="presParOf" srcId="{7DBE12B8-9CB9-4714-899B-2F69ED68F67F}" destId="{A4C9A6ED-D1DA-48AB-AA28-013B19BA8F4D}" srcOrd="3" destOrd="0" presId="urn:microsoft.com/office/officeart/2018/2/layout/IconVerticalSolidList"/>
    <dgm:cxn modelId="{CDB73111-ADDA-4E84-A97F-A4280B6EC3B2}" type="presParOf" srcId="{DFDDD399-CB9B-4773-8DDD-D1AD722EA092}" destId="{1C88E841-F080-478C-B587-5C9C77AAC4AB}" srcOrd="7" destOrd="0" presId="urn:microsoft.com/office/officeart/2018/2/layout/IconVerticalSolidList"/>
    <dgm:cxn modelId="{6247F0C3-9DE3-468E-A34B-E357719FB7EE}" type="presParOf" srcId="{DFDDD399-CB9B-4773-8DDD-D1AD722EA092}" destId="{119A1949-E789-45D2-A993-088DB87FFAB7}" srcOrd="8" destOrd="0" presId="urn:microsoft.com/office/officeart/2018/2/layout/IconVerticalSolidList"/>
    <dgm:cxn modelId="{FB097073-AFD9-4DD1-9972-D94C9555FF1A}" type="presParOf" srcId="{119A1949-E789-45D2-A993-088DB87FFAB7}" destId="{64A0C2AA-BF66-4E3F-84F7-A3F1301668F7}" srcOrd="0" destOrd="0" presId="urn:microsoft.com/office/officeart/2018/2/layout/IconVerticalSolidList"/>
    <dgm:cxn modelId="{C38F3F58-4A02-4A79-A3C0-52AB7111FBF2}" type="presParOf" srcId="{119A1949-E789-45D2-A993-088DB87FFAB7}" destId="{D6582C5D-B8F8-4185-B5B2-05FBBA5310F4}" srcOrd="1" destOrd="0" presId="urn:microsoft.com/office/officeart/2018/2/layout/IconVerticalSolidList"/>
    <dgm:cxn modelId="{523655AD-2CB5-4595-96CD-2497CE0AF39D}" type="presParOf" srcId="{119A1949-E789-45D2-A993-088DB87FFAB7}" destId="{3E6DD7DF-E83E-4EE9-990F-65847C08A62A}" srcOrd="2" destOrd="0" presId="urn:microsoft.com/office/officeart/2018/2/layout/IconVerticalSolidList"/>
    <dgm:cxn modelId="{18C0B8E9-6C83-4EA6-82A0-46BD5C3B77D4}" type="presParOf" srcId="{119A1949-E789-45D2-A993-088DB87FFAB7}" destId="{6DBCFF06-95D7-43A7-9333-C603B82CAB9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529003B-546F-47DC-98CE-9BD2FCBBC6C9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2BCC3BC-0F3E-4900-ABDB-513934C516C3}">
      <dgm:prSet/>
      <dgm:spPr/>
      <dgm:t>
        <a:bodyPr/>
        <a:lstStyle/>
        <a:p>
          <a:r>
            <a:rPr lang="en-US"/>
            <a:t>import pandas as pd</a:t>
          </a:r>
        </a:p>
      </dgm:t>
    </dgm:pt>
    <dgm:pt modelId="{DAFAFF69-F9FB-4337-B766-EFFC1492685B}" type="parTrans" cxnId="{CD73229A-B682-41E9-9A89-7FE1F76B3639}">
      <dgm:prSet/>
      <dgm:spPr/>
      <dgm:t>
        <a:bodyPr/>
        <a:lstStyle/>
        <a:p>
          <a:endParaRPr lang="en-US"/>
        </a:p>
      </dgm:t>
    </dgm:pt>
    <dgm:pt modelId="{14C23FAA-112F-4497-969A-AE6538364B26}" type="sibTrans" cxnId="{CD73229A-B682-41E9-9A89-7FE1F76B3639}">
      <dgm:prSet/>
      <dgm:spPr/>
      <dgm:t>
        <a:bodyPr/>
        <a:lstStyle/>
        <a:p>
          <a:endParaRPr lang="en-US"/>
        </a:p>
      </dgm:t>
    </dgm:pt>
    <dgm:pt modelId="{EC9D0DB2-5D16-4ECE-9E97-B4BC17808E84}">
      <dgm:prSet/>
      <dgm:spPr/>
      <dgm:t>
        <a:bodyPr/>
        <a:lstStyle/>
        <a:p>
          <a:r>
            <a:rPr lang="en-US"/>
            <a:t># Load CSV file</a:t>
          </a:r>
        </a:p>
      </dgm:t>
    </dgm:pt>
    <dgm:pt modelId="{971B9AFB-4436-4C50-8406-5E650849EA05}" type="parTrans" cxnId="{A7CCC15F-9128-42A3-B13A-ACAC923FE518}">
      <dgm:prSet/>
      <dgm:spPr/>
      <dgm:t>
        <a:bodyPr/>
        <a:lstStyle/>
        <a:p>
          <a:endParaRPr lang="en-US"/>
        </a:p>
      </dgm:t>
    </dgm:pt>
    <dgm:pt modelId="{1D153EBA-6F4F-4E8D-B86D-39E9465D5470}" type="sibTrans" cxnId="{A7CCC15F-9128-42A3-B13A-ACAC923FE518}">
      <dgm:prSet/>
      <dgm:spPr/>
      <dgm:t>
        <a:bodyPr/>
        <a:lstStyle/>
        <a:p>
          <a:endParaRPr lang="en-US"/>
        </a:p>
      </dgm:t>
    </dgm:pt>
    <dgm:pt modelId="{9904D516-3258-4880-8B2C-19F69EEC066B}">
      <dgm:prSet/>
      <dgm:spPr/>
      <dgm:t>
        <a:bodyPr/>
        <a:lstStyle/>
        <a:p>
          <a:r>
            <a:rPr lang="en-US"/>
            <a:t>df = pd.read_csv('data.csv')</a:t>
          </a:r>
        </a:p>
      </dgm:t>
    </dgm:pt>
    <dgm:pt modelId="{CC0F6649-8A35-4CFA-8AE9-7E1203FA33BC}" type="parTrans" cxnId="{68C0FF27-8666-4153-A963-5E3960836A5B}">
      <dgm:prSet/>
      <dgm:spPr/>
      <dgm:t>
        <a:bodyPr/>
        <a:lstStyle/>
        <a:p>
          <a:endParaRPr lang="en-US"/>
        </a:p>
      </dgm:t>
    </dgm:pt>
    <dgm:pt modelId="{76390000-6C58-40C7-BB35-82CB194D3258}" type="sibTrans" cxnId="{68C0FF27-8666-4153-A963-5E3960836A5B}">
      <dgm:prSet/>
      <dgm:spPr/>
      <dgm:t>
        <a:bodyPr/>
        <a:lstStyle/>
        <a:p>
          <a:endParaRPr lang="en-US"/>
        </a:p>
      </dgm:t>
    </dgm:pt>
    <dgm:pt modelId="{C2BF1B3B-2B79-4E51-A670-25E042E100D7}">
      <dgm:prSet/>
      <dgm:spPr/>
      <dgm:t>
        <a:bodyPr/>
        <a:lstStyle/>
        <a:p>
          <a:r>
            <a:rPr lang="en-US"/>
            <a:t># Show first rows</a:t>
          </a:r>
        </a:p>
      </dgm:t>
    </dgm:pt>
    <dgm:pt modelId="{9E9E57F1-CA68-4496-A2B9-6D0E5507AB3E}" type="parTrans" cxnId="{DCDED1C6-5F24-4E7A-8CEF-D1B644577DA9}">
      <dgm:prSet/>
      <dgm:spPr/>
      <dgm:t>
        <a:bodyPr/>
        <a:lstStyle/>
        <a:p>
          <a:endParaRPr lang="en-US"/>
        </a:p>
      </dgm:t>
    </dgm:pt>
    <dgm:pt modelId="{71BBAC25-2084-4B46-BB6E-33653484E527}" type="sibTrans" cxnId="{DCDED1C6-5F24-4E7A-8CEF-D1B644577DA9}">
      <dgm:prSet/>
      <dgm:spPr/>
      <dgm:t>
        <a:bodyPr/>
        <a:lstStyle/>
        <a:p>
          <a:endParaRPr lang="en-US"/>
        </a:p>
      </dgm:t>
    </dgm:pt>
    <dgm:pt modelId="{8ADB2500-1C61-4F0B-A619-ADE6E7C078C5}">
      <dgm:prSet/>
      <dgm:spPr/>
      <dgm:t>
        <a:bodyPr/>
        <a:lstStyle/>
        <a:p>
          <a:r>
            <a:rPr lang="en-US"/>
            <a:t>print(df.head())</a:t>
          </a:r>
        </a:p>
      </dgm:t>
    </dgm:pt>
    <dgm:pt modelId="{FC37EFDD-BFF7-414E-894E-5DDF87086D45}" type="parTrans" cxnId="{5A525491-7A53-42A8-ACF9-DD5443963107}">
      <dgm:prSet/>
      <dgm:spPr/>
      <dgm:t>
        <a:bodyPr/>
        <a:lstStyle/>
        <a:p>
          <a:endParaRPr lang="en-US"/>
        </a:p>
      </dgm:t>
    </dgm:pt>
    <dgm:pt modelId="{88F242D5-9B0E-4430-88B3-FE5876427BB7}" type="sibTrans" cxnId="{5A525491-7A53-42A8-ACF9-DD5443963107}">
      <dgm:prSet/>
      <dgm:spPr/>
      <dgm:t>
        <a:bodyPr/>
        <a:lstStyle/>
        <a:p>
          <a:endParaRPr lang="en-US"/>
        </a:p>
      </dgm:t>
    </dgm:pt>
    <dgm:pt modelId="{BBFD53E8-7367-4376-8D36-8258E2564469}" type="pres">
      <dgm:prSet presAssocID="{4529003B-546F-47DC-98CE-9BD2FCBBC6C9}" presName="vert0" presStyleCnt="0">
        <dgm:presLayoutVars>
          <dgm:dir/>
          <dgm:animOne val="branch"/>
          <dgm:animLvl val="lvl"/>
        </dgm:presLayoutVars>
      </dgm:prSet>
      <dgm:spPr/>
    </dgm:pt>
    <dgm:pt modelId="{160C7A52-C0BB-4656-8217-26112EBA00F2}" type="pres">
      <dgm:prSet presAssocID="{C2BCC3BC-0F3E-4900-ABDB-513934C516C3}" presName="thickLine" presStyleLbl="alignNode1" presStyleIdx="0" presStyleCnt="5"/>
      <dgm:spPr/>
    </dgm:pt>
    <dgm:pt modelId="{DAFF89D2-CBDA-4ED9-8CFC-36D9040A054C}" type="pres">
      <dgm:prSet presAssocID="{C2BCC3BC-0F3E-4900-ABDB-513934C516C3}" presName="horz1" presStyleCnt="0"/>
      <dgm:spPr/>
    </dgm:pt>
    <dgm:pt modelId="{5B8CBA84-4419-42F8-8365-6D1939966EC6}" type="pres">
      <dgm:prSet presAssocID="{C2BCC3BC-0F3E-4900-ABDB-513934C516C3}" presName="tx1" presStyleLbl="revTx" presStyleIdx="0" presStyleCnt="5"/>
      <dgm:spPr/>
    </dgm:pt>
    <dgm:pt modelId="{4F6303FB-9E26-49E3-83C0-F4E048E461B5}" type="pres">
      <dgm:prSet presAssocID="{C2BCC3BC-0F3E-4900-ABDB-513934C516C3}" presName="vert1" presStyleCnt="0"/>
      <dgm:spPr/>
    </dgm:pt>
    <dgm:pt modelId="{52098D35-CE21-41A2-8E82-6B6D764FB06A}" type="pres">
      <dgm:prSet presAssocID="{EC9D0DB2-5D16-4ECE-9E97-B4BC17808E84}" presName="thickLine" presStyleLbl="alignNode1" presStyleIdx="1" presStyleCnt="5"/>
      <dgm:spPr/>
    </dgm:pt>
    <dgm:pt modelId="{D1C7DC1D-9805-443C-8C86-D8325F723899}" type="pres">
      <dgm:prSet presAssocID="{EC9D0DB2-5D16-4ECE-9E97-B4BC17808E84}" presName="horz1" presStyleCnt="0"/>
      <dgm:spPr/>
    </dgm:pt>
    <dgm:pt modelId="{D2A10582-FE49-4574-BB31-063E4D335A84}" type="pres">
      <dgm:prSet presAssocID="{EC9D0DB2-5D16-4ECE-9E97-B4BC17808E84}" presName="tx1" presStyleLbl="revTx" presStyleIdx="1" presStyleCnt="5"/>
      <dgm:spPr/>
    </dgm:pt>
    <dgm:pt modelId="{1B981B10-889E-42EF-B07E-2C3FBC27837F}" type="pres">
      <dgm:prSet presAssocID="{EC9D0DB2-5D16-4ECE-9E97-B4BC17808E84}" presName="vert1" presStyleCnt="0"/>
      <dgm:spPr/>
    </dgm:pt>
    <dgm:pt modelId="{9991BB3A-01A4-4A2E-9688-5EE10E99BE35}" type="pres">
      <dgm:prSet presAssocID="{9904D516-3258-4880-8B2C-19F69EEC066B}" presName="thickLine" presStyleLbl="alignNode1" presStyleIdx="2" presStyleCnt="5"/>
      <dgm:spPr/>
    </dgm:pt>
    <dgm:pt modelId="{DC6DC24A-359C-4162-9F19-A2D76B097F35}" type="pres">
      <dgm:prSet presAssocID="{9904D516-3258-4880-8B2C-19F69EEC066B}" presName="horz1" presStyleCnt="0"/>
      <dgm:spPr/>
    </dgm:pt>
    <dgm:pt modelId="{60150A9E-9D27-4127-98AA-03F0395B7C81}" type="pres">
      <dgm:prSet presAssocID="{9904D516-3258-4880-8B2C-19F69EEC066B}" presName="tx1" presStyleLbl="revTx" presStyleIdx="2" presStyleCnt="5"/>
      <dgm:spPr/>
    </dgm:pt>
    <dgm:pt modelId="{66A1B04E-70C2-48C7-B08A-17A2FCFCA23E}" type="pres">
      <dgm:prSet presAssocID="{9904D516-3258-4880-8B2C-19F69EEC066B}" presName="vert1" presStyleCnt="0"/>
      <dgm:spPr/>
    </dgm:pt>
    <dgm:pt modelId="{5DF70C25-6742-490D-80F7-486B4CFBF3CD}" type="pres">
      <dgm:prSet presAssocID="{C2BF1B3B-2B79-4E51-A670-25E042E100D7}" presName="thickLine" presStyleLbl="alignNode1" presStyleIdx="3" presStyleCnt="5"/>
      <dgm:spPr/>
    </dgm:pt>
    <dgm:pt modelId="{1431C89A-DF4B-46D2-9911-AC7D984F6946}" type="pres">
      <dgm:prSet presAssocID="{C2BF1B3B-2B79-4E51-A670-25E042E100D7}" presName="horz1" presStyleCnt="0"/>
      <dgm:spPr/>
    </dgm:pt>
    <dgm:pt modelId="{F96B0947-4CEC-40A2-BEB7-A40DBBBAC64A}" type="pres">
      <dgm:prSet presAssocID="{C2BF1B3B-2B79-4E51-A670-25E042E100D7}" presName="tx1" presStyleLbl="revTx" presStyleIdx="3" presStyleCnt="5"/>
      <dgm:spPr/>
    </dgm:pt>
    <dgm:pt modelId="{C54D42B9-F446-4B35-8E48-5DF4DF9AFB6A}" type="pres">
      <dgm:prSet presAssocID="{C2BF1B3B-2B79-4E51-A670-25E042E100D7}" presName="vert1" presStyleCnt="0"/>
      <dgm:spPr/>
    </dgm:pt>
    <dgm:pt modelId="{69B40E77-8ADC-4631-AEA5-79463A846244}" type="pres">
      <dgm:prSet presAssocID="{8ADB2500-1C61-4F0B-A619-ADE6E7C078C5}" presName="thickLine" presStyleLbl="alignNode1" presStyleIdx="4" presStyleCnt="5"/>
      <dgm:spPr/>
    </dgm:pt>
    <dgm:pt modelId="{C582039A-E1DC-4A4D-8F86-15B919404F11}" type="pres">
      <dgm:prSet presAssocID="{8ADB2500-1C61-4F0B-A619-ADE6E7C078C5}" presName="horz1" presStyleCnt="0"/>
      <dgm:spPr/>
    </dgm:pt>
    <dgm:pt modelId="{193BC1BA-5ACB-447A-9419-7075166290AD}" type="pres">
      <dgm:prSet presAssocID="{8ADB2500-1C61-4F0B-A619-ADE6E7C078C5}" presName="tx1" presStyleLbl="revTx" presStyleIdx="4" presStyleCnt="5"/>
      <dgm:spPr/>
    </dgm:pt>
    <dgm:pt modelId="{887E1AE0-E407-40A0-8340-AD5AAA35EA76}" type="pres">
      <dgm:prSet presAssocID="{8ADB2500-1C61-4F0B-A619-ADE6E7C078C5}" presName="vert1" presStyleCnt="0"/>
      <dgm:spPr/>
    </dgm:pt>
  </dgm:ptLst>
  <dgm:cxnLst>
    <dgm:cxn modelId="{06984F21-A887-4A11-80D1-A7A85777634E}" type="presOf" srcId="{C2BCC3BC-0F3E-4900-ABDB-513934C516C3}" destId="{5B8CBA84-4419-42F8-8365-6D1939966EC6}" srcOrd="0" destOrd="0" presId="urn:microsoft.com/office/officeart/2008/layout/LinedList"/>
    <dgm:cxn modelId="{68C0FF27-8666-4153-A963-5E3960836A5B}" srcId="{4529003B-546F-47DC-98CE-9BD2FCBBC6C9}" destId="{9904D516-3258-4880-8B2C-19F69EEC066B}" srcOrd="2" destOrd="0" parTransId="{CC0F6649-8A35-4CFA-8AE9-7E1203FA33BC}" sibTransId="{76390000-6C58-40C7-BB35-82CB194D3258}"/>
    <dgm:cxn modelId="{A7CCC15F-9128-42A3-B13A-ACAC923FE518}" srcId="{4529003B-546F-47DC-98CE-9BD2FCBBC6C9}" destId="{EC9D0DB2-5D16-4ECE-9E97-B4BC17808E84}" srcOrd="1" destOrd="0" parTransId="{971B9AFB-4436-4C50-8406-5E650849EA05}" sibTransId="{1D153EBA-6F4F-4E8D-B86D-39E9465D5470}"/>
    <dgm:cxn modelId="{1D327741-6918-4668-850C-445B33830C09}" type="presOf" srcId="{4529003B-546F-47DC-98CE-9BD2FCBBC6C9}" destId="{BBFD53E8-7367-4376-8D36-8258E2564469}" srcOrd="0" destOrd="0" presId="urn:microsoft.com/office/officeart/2008/layout/LinedList"/>
    <dgm:cxn modelId="{003A3E52-2342-4CD1-AB58-EDA34F6942E9}" type="presOf" srcId="{C2BF1B3B-2B79-4E51-A670-25E042E100D7}" destId="{F96B0947-4CEC-40A2-BEB7-A40DBBBAC64A}" srcOrd="0" destOrd="0" presId="urn:microsoft.com/office/officeart/2008/layout/LinedList"/>
    <dgm:cxn modelId="{C8DBEE7F-60A7-4EE9-8145-2A7AE67B9A3C}" type="presOf" srcId="{8ADB2500-1C61-4F0B-A619-ADE6E7C078C5}" destId="{193BC1BA-5ACB-447A-9419-7075166290AD}" srcOrd="0" destOrd="0" presId="urn:microsoft.com/office/officeart/2008/layout/LinedList"/>
    <dgm:cxn modelId="{5A525491-7A53-42A8-ACF9-DD5443963107}" srcId="{4529003B-546F-47DC-98CE-9BD2FCBBC6C9}" destId="{8ADB2500-1C61-4F0B-A619-ADE6E7C078C5}" srcOrd="4" destOrd="0" parTransId="{FC37EFDD-BFF7-414E-894E-5DDF87086D45}" sibTransId="{88F242D5-9B0E-4430-88B3-FE5876427BB7}"/>
    <dgm:cxn modelId="{CD73229A-B682-41E9-9A89-7FE1F76B3639}" srcId="{4529003B-546F-47DC-98CE-9BD2FCBBC6C9}" destId="{C2BCC3BC-0F3E-4900-ABDB-513934C516C3}" srcOrd="0" destOrd="0" parTransId="{DAFAFF69-F9FB-4337-B766-EFFC1492685B}" sibTransId="{14C23FAA-112F-4497-969A-AE6538364B26}"/>
    <dgm:cxn modelId="{DCDED1C6-5F24-4E7A-8CEF-D1B644577DA9}" srcId="{4529003B-546F-47DC-98CE-9BD2FCBBC6C9}" destId="{C2BF1B3B-2B79-4E51-A670-25E042E100D7}" srcOrd="3" destOrd="0" parTransId="{9E9E57F1-CA68-4496-A2B9-6D0E5507AB3E}" sibTransId="{71BBAC25-2084-4B46-BB6E-33653484E527}"/>
    <dgm:cxn modelId="{3FBF5CCB-ED7E-4543-908B-3F84FC66586E}" type="presOf" srcId="{EC9D0DB2-5D16-4ECE-9E97-B4BC17808E84}" destId="{D2A10582-FE49-4574-BB31-063E4D335A84}" srcOrd="0" destOrd="0" presId="urn:microsoft.com/office/officeart/2008/layout/LinedList"/>
    <dgm:cxn modelId="{D589A2F0-F023-4FA8-817E-0C55EF3808AF}" type="presOf" srcId="{9904D516-3258-4880-8B2C-19F69EEC066B}" destId="{60150A9E-9D27-4127-98AA-03F0395B7C81}" srcOrd="0" destOrd="0" presId="urn:microsoft.com/office/officeart/2008/layout/LinedList"/>
    <dgm:cxn modelId="{DFCA403B-A7B0-48A8-9BA0-E3D19CD397B1}" type="presParOf" srcId="{BBFD53E8-7367-4376-8D36-8258E2564469}" destId="{160C7A52-C0BB-4656-8217-26112EBA00F2}" srcOrd="0" destOrd="0" presId="urn:microsoft.com/office/officeart/2008/layout/LinedList"/>
    <dgm:cxn modelId="{3A1F74D0-1229-4D31-9B65-4EDD56DB70F4}" type="presParOf" srcId="{BBFD53E8-7367-4376-8D36-8258E2564469}" destId="{DAFF89D2-CBDA-4ED9-8CFC-36D9040A054C}" srcOrd="1" destOrd="0" presId="urn:microsoft.com/office/officeart/2008/layout/LinedList"/>
    <dgm:cxn modelId="{F94C74F3-643A-4B55-B0BE-853834A0EA34}" type="presParOf" srcId="{DAFF89D2-CBDA-4ED9-8CFC-36D9040A054C}" destId="{5B8CBA84-4419-42F8-8365-6D1939966EC6}" srcOrd="0" destOrd="0" presId="urn:microsoft.com/office/officeart/2008/layout/LinedList"/>
    <dgm:cxn modelId="{860CDB4A-AF94-4470-AFFC-759C476B18E0}" type="presParOf" srcId="{DAFF89D2-CBDA-4ED9-8CFC-36D9040A054C}" destId="{4F6303FB-9E26-49E3-83C0-F4E048E461B5}" srcOrd="1" destOrd="0" presId="urn:microsoft.com/office/officeart/2008/layout/LinedList"/>
    <dgm:cxn modelId="{97C1D9F3-92D1-4759-96B8-9B420AF972B7}" type="presParOf" srcId="{BBFD53E8-7367-4376-8D36-8258E2564469}" destId="{52098D35-CE21-41A2-8E82-6B6D764FB06A}" srcOrd="2" destOrd="0" presId="urn:microsoft.com/office/officeart/2008/layout/LinedList"/>
    <dgm:cxn modelId="{DA7D6790-02ED-40B0-B397-846041A6589C}" type="presParOf" srcId="{BBFD53E8-7367-4376-8D36-8258E2564469}" destId="{D1C7DC1D-9805-443C-8C86-D8325F723899}" srcOrd="3" destOrd="0" presId="urn:microsoft.com/office/officeart/2008/layout/LinedList"/>
    <dgm:cxn modelId="{83E51D6A-6933-4EBB-B802-E2B9545D5A68}" type="presParOf" srcId="{D1C7DC1D-9805-443C-8C86-D8325F723899}" destId="{D2A10582-FE49-4574-BB31-063E4D335A84}" srcOrd="0" destOrd="0" presId="urn:microsoft.com/office/officeart/2008/layout/LinedList"/>
    <dgm:cxn modelId="{160F87EB-737F-4D24-83B7-FF4993B57A53}" type="presParOf" srcId="{D1C7DC1D-9805-443C-8C86-D8325F723899}" destId="{1B981B10-889E-42EF-B07E-2C3FBC27837F}" srcOrd="1" destOrd="0" presId="urn:microsoft.com/office/officeart/2008/layout/LinedList"/>
    <dgm:cxn modelId="{2C76AACF-CF02-42EE-8551-F2320EFE0675}" type="presParOf" srcId="{BBFD53E8-7367-4376-8D36-8258E2564469}" destId="{9991BB3A-01A4-4A2E-9688-5EE10E99BE35}" srcOrd="4" destOrd="0" presId="urn:microsoft.com/office/officeart/2008/layout/LinedList"/>
    <dgm:cxn modelId="{C03160F7-911E-4485-AD7C-AE894C4C711A}" type="presParOf" srcId="{BBFD53E8-7367-4376-8D36-8258E2564469}" destId="{DC6DC24A-359C-4162-9F19-A2D76B097F35}" srcOrd="5" destOrd="0" presId="urn:microsoft.com/office/officeart/2008/layout/LinedList"/>
    <dgm:cxn modelId="{E9D8EF39-991C-4D3E-BB4E-C85D327A9BD8}" type="presParOf" srcId="{DC6DC24A-359C-4162-9F19-A2D76B097F35}" destId="{60150A9E-9D27-4127-98AA-03F0395B7C81}" srcOrd="0" destOrd="0" presId="urn:microsoft.com/office/officeart/2008/layout/LinedList"/>
    <dgm:cxn modelId="{6F756E4B-0FF9-499C-981A-5582EDEBBFF9}" type="presParOf" srcId="{DC6DC24A-359C-4162-9F19-A2D76B097F35}" destId="{66A1B04E-70C2-48C7-B08A-17A2FCFCA23E}" srcOrd="1" destOrd="0" presId="urn:microsoft.com/office/officeart/2008/layout/LinedList"/>
    <dgm:cxn modelId="{2D7E5B31-AFCF-4919-8973-667754111D28}" type="presParOf" srcId="{BBFD53E8-7367-4376-8D36-8258E2564469}" destId="{5DF70C25-6742-490D-80F7-486B4CFBF3CD}" srcOrd="6" destOrd="0" presId="urn:microsoft.com/office/officeart/2008/layout/LinedList"/>
    <dgm:cxn modelId="{92354642-20DE-45E3-B79A-81EEFFB835C7}" type="presParOf" srcId="{BBFD53E8-7367-4376-8D36-8258E2564469}" destId="{1431C89A-DF4B-46D2-9911-AC7D984F6946}" srcOrd="7" destOrd="0" presId="urn:microsoft.com/office/officeart/2008/layout/LinedList"/>
    <dgm:cxn modelId="{B2A885F7-A61C-4AA0-9BBD-2F6BEBEB408D}" type="presParOf" srcId="{1431C89A-DF4B-46D2-9911-AC7D984F6946}" destId="{F96B0947-4CEC-40A2-BEB7-A40DBBBAC64A}" srcOrd="0" destOrd="0" presId="urn:microsoft.com/office/officeart/2008/layout/LinedList"/>
    <dgm:cxn modelId="{E1B8C589-F1A1-4A1D-A788-E86BEF792985}" type="presParOf" srcId="{1431C89A-DF4B-46D2-9911-AC7D984F6946}" destId="{C54D42B9-F446-4B35-8E48-5DF4DF9AFB6A}" srcOrd="1" destOrd="0" presId="urn:microsoft.com/office/officeart/2008/layout/LinedList"/>
    <dgm:cxn modelId="{5E8106AC-C71A-46E2-BB66-CC9D38E1A7F1}" type="presParOf" srcId="{BBFD53E8-7367-4376-8D36-8258E2564469}" destId="{69B40E77-8ADC-4631-AEA5-79463A846244}" srcOrd="8" destOrd="0" presId="urn:microsoft.com/office/officeart/2008/layout/LinedList"/>
    <dgm:cxn modelId="{D762BBCC-25B2-4D52-B982-A880FF7236FC}" type="presParOf" srcId="{BBFD53E8-7367-4376-8D36-8258E2564469}" destId="{C582039A-E1DC-4A4D-8F86-15B919404F11}" srcOrd="9" destOrd="0" presId="urn:microsoft.com/office/officeart/2008/layout/LinedList"/>
    <dgm:cxn modelId="{BBC62E89-28ED-4F43-8789-0D8CAA86B6C9}" type="presParOf" srcId="{C582039A-E1DC-4A4D-8F86-15B919404F11}" destId="{193BC1BA-5ACB-447A-9419-7075166290AD}" srcOrd="0" destOrd="0" presId="urn:microsoft.com/office/officeart/2008/layout/LinedList"/>
    <dgm:cxn modelId="{56C65DFB-2A95-499D-9A63-51EAB771EC53}" type="presParOf" srcId="{C582039A-E1DC-4A4D-8F86-15B919404F11}" destId="{887E1AE0-E407-40A0-8340-AD5AAA35EA7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C2B5274-6637-40BA-B028-88301B4B2FE2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50C7F43-C05E-4696-A233-8D72CC78206E}">
      <dgm:prSet/>
      <dgm:spPr/>
      <dgm:t>
        <a:bodyPr/>
        <a:lstStyle/>
        <a:p>
          <a:r>
            <a:rPr lang="en-US"/>
            <a:t>• Handle missing values (dropna, fillna)</a:t>
          </a:r>
        </a:p>
      </dgm:t>
    </dgm:pt>
    <dgm:pt modelId="{D52162CA-778B-48C9-B4F6-75F7251EF4B6}" type="parTrans" cxnId="{73D6DC0B-BC15-42E3-AA77-455877A02F3B}">
      <dgm:prSet/>
      <dgm:spPr/>
      <dgm:t>
        <a:bodyPr/>
        <a:lstStyle/>
        <a:p>
          <a:endParaRPr lang="en-US"/>
        </a:p>
      </dgm:t>
    </dgm:pt>
    <dgm:pt modelId="{806C3770-2AC5-4B17-BEE4-AEE52908435F}" type="sibTrans" cxnId="{73D6DC0B-BC15-42E3-AA77-455877A02F3B}">
      <dgm:prSet/>
      <dgm:spPr/>
      <dgm:t>
        <a:bodyPr/>
        <a:lstStyle/>
        <a:p>
          <a:endParaRPr lang="en-US"/>
        </a:p>
      </dgm:t>
    </dgm:pt>
    <dgm:pt modelId="{AAF106EA-2A2D-4E6E-8D81-3CB7B1B1AC26}">
      <dgm:prSet/>
      <dgm:spPr/>
      <dgm:t>
        <a:bodyPr/>
        <a:lstStyle/>
        <a:p>
          <a:r>
            <a:rPr lang="en-US"/>
            <a:t>• Remove duplicates</a:t>
          </a:r>
        </a:p>
      </dgm:t>
    </dgm:pt>
    <dgm:pt modelId="{E456F264-5213-4751-9EFE-05BEBA760FC1}" type="parTrans" cxnId="{DC01A887-22F3-45F9-BC9D-87F02E0EB778}">
      <dgm:prSet/>
      <dgm:spPr/>
      <dgm:t>
        <a:bodyPr/>
        <a:lstStyle/>
        <a:p>
          <a:endParaRPr lang="en-US"/>
        </a:p>
      </dgm:t>
    </dgm:pt>
    <dgm:pt modelId="{A0B9F442-8B16-4FC3-A114-1C2296268DDF}" type="sibTrans" cxnId="{DC01A887-22F3-45F9-BC9D-87F02E0EB778}">
      <dgm:prSet/>
      <dgm:spPr/>
      <dgm:t>
        <a:bodyPr/>
        <a:lstStyle/>
        <a:p>
          <a:endParaRPr lang="en-US"/>
        </a:p>
      </dgm:t>
    </dgm:pt>
    <dgm:pt modelId="{D4957F95-B989-41A4-9003-22DBC103DEE4}">
      <dgm:prSet/>
      <dgm:spPr/>
      <dgm:t>
        <a:bodyPr/>
        <a:lstStyle/>
        <a:p>
          <a:r>
            <a:rPr lang="en-US"/>
            <a:t>• Convert data types</a:t>
          </a:r>
        </a:p>
      </dgm:t>
    </dgm:pt>
    <dgm:pt modelId="{CF169EBE-98B6-40EA-8F3B-2CE795C419F5}" type="parTrans" cxnId="{D111B46D-008D-4233-ADFD-40CA591B7919}">
      <dgm:prSet/>
      <dgm:spPr/>
      <dgm:t>
        <a:bodyPr/>
        <a:lstStyle/>
        <a:p>
          <a:endParaRPr lang="en-US"/>
        </a:p>
      </dgm:t>
    </dgm:pt>
    <dgm:pt modelId="{C8644D78-DDD9-428A-A18E-ED1BD5C4C5D6}" type="sibTrans" cxnId="{D111B46D-008D-4233-ADFD-40CA591B7919}">
      <dgm:prSet/>
      <dgm:spPr/>
      <dgm:t>
        <a:bodyPr/>
        <a:lstStyle/>
        <a:p>
          <a:endParaRPr lang="en-US"/>
        </a:p>
      </dgm:t>
    </dgm:pt>
    <dgm:pt modelId="{6706FF11-4E7E-4E7A-8D42-818912E27178}">
      <dgm:prSet/>
      <dgm:spPr/>
      <dgm:t>
        <a:bodyPr/>
        <a:lstStyle/>
        <a:p>
          <a:r>
            <a:rPr lang="en-US"/>
            <a:t>• Handle inconsistent data</a:t>
          </a:r>
        </a:p>
      </dgm:t>
    </dgm:pt>
    <dgm:pt modelId="{4FFEF5FC-0214-411B-8FC0-28A0E60043E2}" type="parTrans" cxnId="{CFC06ECB-AC43-42B8-8CDD-2646FC1FB0C6}">
      <dgm:prSet/>
      <dgm:spPr/>
      <dgm:t>
        <a:bodyPr/>
        <a:lstStyle/>
        <a:p>
          <a:endParaRPr lang="en-US"/>
        </a:p>
      </dgm:t>
    </dgm:pt>
    <dgm:pt modelId="{525B0511-6B80-40E5-87F7-27552219DACB}" type="sibTrans" cxnId="{CFC06ECB-AC43-42B8-8CDD-2646FC1FB0C6}">
      <dgm:prSet/>
      <dgm:spPr/>
      <dgm:t>
        <a:bodyPr/>
        <a:lstStyle/>
        <a:p>
          <a:endParaRPr lang="en-US"/>
        </a:p>
      </dgm:t>
    </dgm:pt>
    <dgm:pt modelId="{D519A79F-2C8A-4877-A600-0F09FB932C38}" type="pres">
      <dgm:prSet presAssocID="{FC2B5274-6637-40BA-B028-88301B4B2FE2}" presName="linear" presStyleCnt="0">
        <dgm:presLayoutVars>
          <dgm:animLvl val="lvl"/>
          <dgm:resizeHandles val="exact"/>
        </dgm:presLayoutVars>
      </dgm:prSet>
      <dgm:spPr/>
    </dgm:pt>
    <dgm:pt modelId="{5592BEBC-2545-4AD0-B0C8-0A30E36A3FBF}" type="pres">
      <dgm:prSet presAssocID="{350C7F43-C05E-4696-A233-8D72CC78206E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B5EFCC43-2DAF-4CD2-A355-F009867B52C6}" type="pres">
      <dgm:prSet presAssocID="{806C3770-2AC5-4B17-BEE4-AEE52908435F}" presName="spacer" presStyleCnt="0"/>
      <dgm:spPr/>
    </dgm:pt>
    <dgm:pt modelId="{C1350BAD-19FC-4544-BBF1-CD2DD99E51FA}" type="pres">
      <dgm:prSet presAssocID="{AAF106EA-2A2D-4E6E-8D81-3CB7B1B1AC26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7679F5CC-9F84-47A1-8323-CD062DA1497D}" type="pres">
      <dgm:prSet presAssocID="{A0B9F442-8B16-4FC3-A114-1C2296268DDF}" presName="spacer" presStyleCnt="0"/>
      <dgm:spPr/>
    </dgm:pt>
    <dgm:pt modelId="{F95222B4-9C3D-44E4-925C-B33710567727}" type="pres">
      <dgm:prSet presAssocID="{D4957F95-B989-41A4-9003-22DBC103DEE4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368BF523-9308-443A-BA3A-A9C403DD3ACA}" type="pres">
      <dgm:prSet presAssocID="{C8644D78-DDD9-428A-A18E-ED1BD5C4C5D6}" presName="spacer" presStyleCnt="0"/>
      <dgm:spPr/>
    </dgm:pt>
    <dgm:pt modelId="{9BEED83E-CBBE-40BF-B2F5-0AC7C69F5839}" type="pres">
      <dgm:prSet presAssocID="{6706FF11-4E7E-4E7A-8D42-818912E27178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8AC83906-2695-4E3C-A1CC-BA7775723717}" type="presOf" srcId="{D4957F95-B989-41A4-9003-22DBC103DEE4}" destId="{F95222B4-9C3D-44E4-925C-B33710567727}" srcOrd="0" destOrd="0" presId="urn:microsoft.com/office/officeart/2005/8/layout/vList2"/>
    <dgm:cxn modelId="{9C1A510A-D24A-4E33-851F-7CDBBD87807C}" type="presOf" srcId="{AAF106EA-2A2D-4E6E-8D81-3CB7B1B1AC26}" destId="{C1350BAD-19FC-4544-BBF1-CD2DD99E51FA}" srcOrd="0" destOrd="0" presId="urn:microsoft.com/office/officeart/2005/8/layout/vList2"/>
    <dgm:cxn modelId="{73D6DC0B-BC15-42E3-AA77-455877A02F3B}" srcId="{FC2B5274-6637-40BA-B028-88301B4B2FE2}" destId="{350C7F43-C05E-4696-A233-8D72CC78206E}" srcOrd="0" destOrd="0" parTransId="{D52162CA-778B-48C9-B4F6-75F7251EF4B6}" sibTransId="{806C3770-2AC5-4B17-BEE4-AEE52908435F}"/>
    <dgm:cxn modelId="{E9F43833-76E7-4870-B9E7-D3A07AB4588F}" type="presOf" srcId="{6706FF11-4E7E-4E7A-8D42-818912E27178}" destId="{9BEED83E-CBBE-40BF-B2F5-0AC7C69F5839}" srcOrd="0" destOrd="0" presId="urn:microsoft.com/office/officeart/2005/8/layout/vList2"/>
    <dgm:cxn modelId="{D111B46D-008D-4233-ADFD-40CA591B7919}" srcId="{FC2B5274-6637-40BA-B028-88301B4B2FE2}" destId="{D4957F95-B989-41A4-9003-22DBC103DEE4}" srcOrd="2" destOrd="0" parTransId="{CF169EBE-98B6-40EA-8F3B-2CE795C419F5}" sibTransId="{C8644D78-DDD9-428A-A18E-ED1BD5C4C5D6}"/>
    <dgm:cxn modelId="{DC01A887-22F3-45F9-BC9D-87F02E0EB778}" srcId="{FC2B5274-6637-40BA-B028-88301B4B2FE2}" destId="{AAF106EA-2A2D-4E6E-8D81-3CB7B1B1AC26}" srcOrd="1" destOrd="0" parTransId="{E456F264-5213-4751-9EFE-05BEBA760FC1}" sibTransId="{A0B9F442-8B16-4FC3-A114-1C2296268DDF}"/>
    <dgm:cxn modelId="{CFC06ECB-AC43-42B8-8CDD-2646FC1FB0C6}" srcId="{FC2B5274-6637-40BA-B028-88301B4B2FE2}" destId="{6706FF11-4E7E-4E7A-8D42-818912E27178}" srcOrd="3" destOrd="0" parTransId="{4FFEF5FC-0214-411B-8FC0-28A0E60043E2}" sibTransId="{525B0511-6B80-40E5-87F7-27552219DACB}"/>
    <dgm:cxn modelId="{2322CCD5-9124-490D-AC43-32E0092875AB}" type="presOf" srcId="{FC2B5274-6637-40BA-B028-88301B4B2FE2}" destId="{D519A79F-2C8A-4877-A600-0F09FB932C38}" srcOrd="0" destOrd="0" presId="urn:microsoft.com/office/officeart/2005/8/layout/vList2"/>
    <dgm:cxn modelId="{BC1F3EE0-C369-4FAC-968F-0C65F7AD77AC}" type="presOf" srcId="{350C7F43-C05E-4696-A233-8D72CC78206E}" destId="{5592BEBC-2545-4AD0-B0C8-0A30E36A3FBF}" srcOrd="0" destOrd="0" presId="urn:microsoft.com/office/officeart/2005/8/layout/vList2"/>
    <dgm:cxn modelId="{0E1ED5B5-958A-488E-8186-E76790CF387E}" type="presParOf" srcId="{D519A79F-2C8A-4877-A600-0F09FB932C38}" destId="{5592BEBC-2545-4AD0-B0C8-0A30E36A3FBF}" srcOrd="0" destOrd="0" presId="urn:microsoft.com/office/officeart/2005/8/layout/vList2"/>
    <dgm:cxn modelId="{63EC6107-E120-46FD-89C3-A405135AA620}" type="presParOf" srcId="{D519A79F-2C8A-4877-A600-0F09FB932C38}" destId="{B5EFCC43-2DAF-4CD2-A355-F009867B52C6}" srcOrd="1" destOrd="0" presId="urn:microsoft.com/office/officeart/2005/8/layout/vList2"/>
    <dgm:cxn modelId="{BE1E9319-B785-4DF0-BCCB-2AFA23FE644F}" type="presParOf" srcId="{D519A79F-2C8A-4877-A600-0F09FB932C38}" destId="{C1350BAD-19FC-4544-BBF1-CD2DD99E51FA}" srcOrd="2" destOrd="0" presId="urn:microsoft.com/office/officeart/2005/8/layout/vList2"/>
    <dgm:cxn modelId="{009794E1-68B3-40CC-86BB-B91D4061933D}" type="presParOf" srcId="{D519A79F-2C8A-4877-A600-0F09FB932C38}" destId="{7679F5CC-9F84-47A1-8323-CD062DA1497D}" srcOrd="3" destOrd="0" presId="urn:microsoft.com/office/officeart/2005/8/layout/vList2"/>
    <dgm:cxn modelId="{771F98FC-1604-4003-9232-32073C264A10}" type="presParOf" srcId="{D519A79F-2C8A-4877-A600-0F09FB932C38}" destId="{F95222B4-9C3D-44E4-925C-B33710567727}" srcOrd="4" destOrd="0" presId="urn:microsoft.com/office/officeart/2005/8/layout/vList2"/>
    <dgm:cxn modelId="{5F35E1FA-DBF6-45D3-95BD-983E6809AFB3}" type="presParOf" srcId="{D519A79F-2C8A-4877-A600-0F09FB932C38}" destId="{368BF523-9308-443A-BA3A-A9C403DD3ACA}" srcOrd="5" destOrd="0" presId="urn:microsoft.com/office/officeart/2005/8/layout/vList2"/>
    <dgm:cxn modelId="{E7123F2E-83B2-457C-B7F2-0EA47CF12A7A}" type="presParOf" srcId="{D519A79F-2C8A-4877-A600-0F09FB932C38}" destId="{9BEED83E-CBBE-40BF-B2F5-0AC7C69F5839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A56E796-76BD-4219-9811-0D6D7C8625BD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311770DC-0629-4507-BE27-0959CEE4EE93}">
      <dgm:prSet/>
      <dgm:spPr/>
      <dgm:t>
        <a:bodyPr/>
        <a:lstStyle/>
        <a:p>
          <a:r>
            <a:rPr lang="en-US"/>
            <a:t># Drop missing values</a:t>
          </a:r>
        </a:p>
      </dgm:t>
    </dgm:pt>
    <dgm:pt modelId="{0C5F7A71-4E79-4624-B6D9-6629C6B794F8}" type="parTrans" cxnId="{2B1ED902-5A35-42D6-BBC3-4AF5A0B60442}">
      <dgm:prSet/>
      <dgm:spPr/>
      <dgm:t>
        <a:bodyPr/>
        <a:lstStyle/>
        <a:p>
          <a:endParaRPr lang="en-US"/>
        </a:p>
      </dgm:t>
    </dgm:pt>
    <dgm:pt modelId="{9FA0E514-AAB4-4774-9EDD-5D6241F1F3E7}" type="sibTrans" cxnId="{2B1ED902-5A35-42D6-BBC3-4AF5A0B60442}">
      <dgm:prSet/>
      <dgm:spPr/>
      <dgm:t>
        <a:bodyPr/>
        <a:lstStyle/>
        <a:p>
          <a:endParaRPr lang="en-US"/>
        </a:p>
      </dgm:t>
    </dgm:pt>
    <dgm:pt modelId="{C7A0B9C3-BCA5-4A55-ABF9-8DC7A9869BF7}">
      <dgm:prSet/>
      <dgm:spPr/>
      <dgm:t>
        <a:bodyPr/>
        <a:lstStyle/>
        <a:p>
          <a:r>
            <a:rPr lang="en-US"/>
            <a:t>df = df.dropna()</a:t>
          </a:r>
        </a:p>
      </dgm:t>
    </dgm:pt>
    <dgm:pt modelId="{365CF24D-3832-408A-B212-A241C748083F}" type="parTrans" cxnId="{D30E9A97-53B6-4223-8B9F-F583EAC24F23}">
      <dgm:prSet/>
      <dgm:spPr/>
      <dgm:t>
        <a:bodyPr/>
        <a:lstStyle/>
        <a:p>
          <a:endParaRPr lang="en-US"/>
        </a:p>
      </dgm:t>
    </dgm:pt>
    <dgm:pt modelId="{3455FD63-647F-46C6-82B7-0BC0F9310ACF}" type="sibTrans" cxnId="{D30E9A97-53B6-4223-8B9F-F583EAC24F23}">
      <dgm:prSet/>
      <dgm:spPr/>
      <dgm:t>
        <a:bodyPr/>
        <a:lstStyle/>
        <a:p>
          <a:endParaRPr lang="en-US"/>
        </a:p>
      </dgm:t>
    </dgm:pt>
    <dgm:pt modelId="{FA3815E7-6036-4A32-8EBE-12B6539D3D4C}">
      <dgm:prSet/>
      <dgm:spPr/>
      <dgm:t>
        <a:bodyPr/>
        <a:lstStyle/>
        <a:p>
          <a:r>
            <a:rPr lang="en-US"/>
            <a:t># Fill missing values</a:t>
          </a:r>
        </a:p>
      </dgm:t>
    </dgm:pt>
    <dgm:pt modelId="{40A0AFCC-B206-4EED-8856-E194FD121D3F}" type="parTrans" cxnId="{4889A7B7-243C-4FC7-BFAB-AB4DB0F6534C}">
      <dgm:prSet/>
      <dgm:spPr/>
      <dgm:t>
        <a:bodyPr/>
        <a:lstStyle/>
        <a:p>
          <a:endParaRPr lang="en-US"/>
        </a:p>
      </dgm:t>
    </dgm:pt>
    <dgm:pt modelId="{0818BBE9-4426-4406-B8ED-E3813325CFA7}" type="sibTrans" cxnId="{4889A7B7-243C-4FC7-BFAB-AB4DB0F6534C}">
      <dgm:prSet/>
      <dgm:spPr/>
      <dgm:t>
        <a:bodyPr/>
        <a:lstStyle/>
        <a:p>
          <a:endParaRPr lang="en-US"/>
        </a:p>
      </dgm:t>
    </dgm:pt>
    <dgm:pt modelId="{812C9335-13AC-45E3-AB47-D628198A9162}">
      <dgm:prSet/>
      <dgm:spPr/>
      <dgm:t>
        <a:bodyPr/>
        <a:lstStyle/>
        <a:p>
          <a:r>
            <a:rPr lang="en-US"/>
            <a:t>df['column'] = df['column'].fillna(df['column'].mean())</a:t>
          </a:r>
        </a:p>
      </dgm:t>
    </dgm:pt>
    <dgm:pt modelId="{F1D0BAB3-9EB5-4D4D-8CD3-570A6E416F5A}" type="parTrans" cxnId="{24D1F57C-BCC9-4CAA-8DC1-BBF44C8114CE}">
      <dgm:prSet/>
      <dgm:spPr/>
      <dgm:t>
        <a:bodyPr/>
        <a:lstStyle/>
        <a:p>
          <a:endParaRPr lang="en-US"/>
        </a:p>
      </dgm:t>
    </dgm:pt>
    <dgm:pt modelId="{B7A5C2F7-086C-4D9F-B18D-20A2DC244596}" type="sibTrans" cxnId="{24D1F57C-BCC9-4CAA-8DC1-BBF44C8114CE}">
      <dgm:prSet/>
      <dgm:spPr/>
      <dgm:t>
        <a:bodyPr/>
        <a:lstStyle/>
        <a:p>
          <a:endParaRPr lang="en-US"/>
        </a:p>
      </dgm:t>
    </dgm:pt>
    <dgm:pt modelId="{D592BF5A-6FE2-4114-9D39-5142CF04D46C}">
      <dgm:prSet/>
      <dgm:spPr/>
      <dgm:t>
        <a:bodyPr/>
        <a:lstStyle/>
        <a:p>
          <a:r>
            <a:rPr lang="en-US"/>
            <a:t># Remove duplicates</a:t>
          </a:r>
        </a:p>
      </dgm:t>
    </dgm:pt>
    <dgm:pt modelId="{346BA3D7-B4E6-401F-85A9-1D5F4B775F83}" type="parTrans" cxnId="{54A13489-E774-4502-B49A-933A76E0E82E}">
      <dgm:prSet/>
      <dgm:spPr/>
      <dgm:t>
        <a:bodyPr/>
        <a:lstStyle/>
        <a:p>
          <a:endParaRPr lang="en-US"/>
        </a:p>
      </dgm:t>
    </dgm:pt>
    <dgm:pt modelId="{B13A149E-D4B0-4A8D-915F-4A9E2D053156}" type="sibTrans" cxnId="{54A13489-E774-4502-B49A-933A76E0E82E}">
      <dgm:prSet/>
      <dgm:spPr/>
      <dgm:t>
        <a:bodyPr/>
        <a:lstStyle/>
        <a:p>
          <a:endParaRPr lang="en-US"/>
        </a:p>
      </dgm:t>
    </dgm:pt>
    <dgm:pt modelId="{C1245965-EF81-4BC9-A53B-9BE9AF96CE50}">
      <dgm:prSet/>
      <dgm:spPr/>
      <dgm:t>
        <a:bodyPr/>
        <a:lstStyle/>
        <a:p>
          <a:r>
            <a:rPr lang="en-US"/>
            <a:t>df = df.drop_duplicates()</a:t>
          </a:r>
        </a:p>
      </dgm:t>
    </dgm:pt>
    <dgm:pt modelId="{23F9886D-7A79-4A23-A09E-EF699BCB4212}" type="parTrans" cxnId="{DF0D9DD1-9AD8-4C91-82AA-337461027375}">
      <dgm:prSet/>
      <dgm:spPr/>
      <dgm:t>
        <a:bodyPr/>
        <a:lstStyle/>
        <a:p>
          <a:endParaRPr lang="en-US"/>
        </a:p>
      </dgm:t>
    </dgm:pt>
    <dgm:pt modelId="{27F1B30E-89E9-45CE-9D03-9F51A40E10BE}" type="sibTrans" cxnId="{DF0D9DD1-9AD8-4C91-82AA-337461027375}">
      <dgm:prSet/>
      <dgm:spPr/>
      <dgm:t>
        <a:bodyPr/>
        <a:lstStyle/>
        <a:p>
          <a:endParaRPr lang="en-US"/>
        </a:p>
      </dgm:t>
    </dgm:pt>
    <dgm:pt modelId="{1F1A4F4B-85C7-46D2-A6BA-BB8FD9E9F4A2}" type="pres">
      <dgm:prSet presAssocID="{1A56E796-76BD-4219-9811-0D6D7C8625BD}" presName="vert0" presStyleCnt="0">
        <dgm:presLayoutVars>
          <dgm:dir/>
          <dgm:animOne val="branch"/>
          <dgm:animLvl val="lvl"/>
        </dgm:presLayoutVars>
      </dgm:prSet>
      <dgm:spPr/>
    </dgm:pt>
    <dgm:pt modelId="{B06DE71A-434F-4180-96B8-1A2A47AC16D7}" type="pres">
      <dgm:prSet presAssocID="{311770DC-0629-4507-BE27-0959CEE4EE93}" presName="thickLine" presStyleLbl="alignNode1" presStyleIdx="0" presStyleCnt="6"/>
      <dgm:spPr/>
    </dgm:pt>
    <dgm:pt modelId="{B78D5AF8-835F-4246-A92A-DD1D8DE958B0}" type="pres">
      <dgm:prSet presAssocID="{311770DC-0629-4507-BE27-0959CEE4EE93}" presName="horz1" presStyleCnt="0"/>
      <dgm:spPr/>
    </dgm:pt>
    <dgm:pt modelId="{2A696425-CCA2-4D20-816D-0CB20BDAFA05}" type="pres">
      <dgm:prSet presAssocID="{311770DC-0629-4507-BE27-0959CEE4EE93}" presName="tx1" presStyleLbl="revTx" presStyleIdx="0" presStyleCnt="6"/>
      <dgm:spPr/>
    </dgm:pt>
    <dgm:pt modelId="{D3D90063-6C03-4B1A-A274-AAB170AD379E}" type="pres">
      <dgm:prSet presAssocID="{311770DC-0629-4507-BE27-0959CEE4EE93}" presName="vert1" presStyleCnt="0"/>
      <dgm:spPr/>
    </dgm:pt>
    <dgm:pt modelId="{BF74521F-E942-43A6-BE9A-C4CCCCB747DE}" type="pres">
      <dgm:prSet presAssocID="{C7A0B9C3-BCA5-4A55-ABF9-8DC7A9869BF7}" presName="thickLine" presStyleLbl="alignNode1" presStyleIdx="1" presStyleCnt="6"/>
      <dgm:spPr/>
    </dgm:pt>
    <dgm:pt modelId="{122C0C6B-5847-45C0-B7D1-D16ECC4AE8E3}" type="pres">
      <dgm:prSet presAssocID="{C7A0B9C3-BCA5-4A55-ABF9-8DC7A9869BF7}" presName="horz1" presStyleCnt="0"/>
      <dgm:spPr/>
    </dgm:pt>
    <dgm:pt modelId="{F25670E2-ECAA-4AAD-BE2F-837E388030EA}" type="pres">
      <dgm:prSet presAssocID="{C7A0B9C3-BCA5-4A55-ABF9-8DC7A9869BF7}" presName="tx1" presStyleLbl="revTx" presStyleIdx="1" presStyleCnt="6"/>
      <dgm:spPr/>
    </dgm:pt>
    <dgm:pt modelId="{2F4A1F3A-7001-4ABB-9D99-44E8EF003F31}" type="pres">
      <dgm:prSet presAssocID="{C7A0B9C3-BCA5-4A55-ABF9-8DC7A9869BF7}" presName="vert1" presStyleCnt="0"/>
      <dgm:spPr/>
    </dgm:pt>
    <dgm:pt modelId="{1CF4AA9E-7D02-4F96-A250-487C33B615FF}" type="pres">
      <dgm:prSet presAssocID="{FA3815E7-6036-4A32-8EBE-12B6539D3D4C}" presName="thickLine" presStyleLbl="alignNode1" presStyleIdx="2" presStyleCnt="6"/>
      <dgm:spPr/>
    </dgm:pt>
    <dgm:pt modelId="{246E6676-7055-40FD-AAFD-29BEF127F6B2}" type="pres">
      <dgm:prSet presAssocID="{FA3815E7-6036-4A32-8EBE-12B6539D3D4C}" presName="horz1" presStyleCnt="0"/>
      <dgm:spPr/>
    </dgm:pt>
    <dgm:pt modelId="{7BFDC780-5E81-4776-BAEF-BF3E6778CB81}" type="pres">
      <dgm:prSet presAssocID="{FA3815E7-6036-4A32-8EBE-12B6539D3D4C}" presName="tx1" presStyleLbl="revTx" presStyleIdx="2" presStyleCnt="6"/>
      <dgm:spPr/>
    </dgm:pt>
    <dgm:pt modelId="{D389DB2C-085B-41B7-8025-DA5DD1D72288}" type="pres">
      <dgm:prSet presAssocID="{FA3815E7-6036-4A32-8EBE-12B6539D3D4C}" presName="vert1" presStyleCnt="0"/>
      <dgm:spPr/>
    </dgm:pt>
    <dgm:pt modelId="{E5ED1AE8-F71A-4107-A6C1-B9FF63CD9264}" type="pres">
      <dgm:prSet presAssocID="{812C9335-13AC-45E3-AB47-D628198A9162}" presName="thickLine" presStyleLbl="alignNode1" presStyleIdx="3" presStyleCnt="6"/>
      <dgm:spPr/>
    </dgm:pt>
    <dgm:pt modelId="{E153F1BB-7C31-46F2-8DEC-0052CD0515FA}" type="pres">
      <dgm:prSet presAssocID="{812C9335-13AC-45E3-AB47-D628198A9162}" presName="horz1" presStyleCnt="0"/>
      <dgm:spPr/>
    </dgm:pt>
    <dgm:pt modelId="{824008DA-FADE-4B2E-A6AB-3EE993EEDED4}" type="pres">
      <dgm:prSet presAssocID="{812C9335-13AC-45E3-AB47-D628198A9162}" presName="tx1" presStyleLbl="revTx" presStyleIdx="3" presStyleCnt="6"/>
      <dgm:spPr/>
    </dgm:pt>
    <dgm:pt modelId="{FD953690-7DBA-4375-8FA8-99EB30564953}" type="pres">
      <dgm:prSet presAssocID="{812C9335-13AC-45E3-AB47-D628198A9162}" presName="vert1" presStyleCnt="0"/>
      <dgm:spPr/>
    </dgm:pt>
    <dgm:pt modelId="{D795605A-BD89-4D07-AD25-BC235F61EF19}" type="pres">
      <dgm:prSet presAssocID="{D592BF5A-6FE2-4114-9D39-5142CF04D46C}" presName="thickLine" presStyleLbl="alignNode1" presStyleIdx="4" presStyleCnt="6"/>
      <dgm:spPr/>
    </dgm:pt>
    <dgm:pt modelId="{E72FFF9B-1A52-4940-81CE-3E786F5FF164}" type="pres">
      <dgm:prSet presAssocID="{D592BF5A-6FE2-4114-9D39-5142CF04D46C}" presName="horz1" presStyleCnt="0"/>
      <dgm:spPr/>
    </dgm:pt>
    <dgm:pt modelId="{51D21D94-7023-4F85-97DF-7153BBE74EBA}" type="pres">
      <dgm:prSet presAssocID="{D592BF5A-6FE2-4114-9D39-5142CF04D46C}" presName="tx1" presStyleLbl="revTx" presStyleIdx="4" presStyleCnt="6"/>
      <dgm:spPr/>
    </dgm:pt>
    <dgm:pt modelId="{539337BB-DFF7-4A04-90ED-6A1D3BABDA82}" type="pres">
      <dgm:prSet presAssocID="{D592BF5A-6FE2-4114-9D39-5142CF04D46C}" presName="vert1" presStyleCnt="0"/>
      <dgm:spPr/>
    </dgm:pt>
    <dgm:pt modelId="{C36107CD-581B-4C1D-B5C0-65FB7E42996B}" type="pres">
      <dgm:prSet presAssocID="{C1245965-EF81-4BC9-A53B-9BE9AF96CE50}" presName="thickLine" presStyleLbl="alignNode1" presStyleIdx="5" presStyleCnt="6"/>
      <dgm:spPr/>
    </dgm:pt>
    <dgm:pt modelId="{B88718CD-5BD5-4F2D-935A-EE63EDE7964B}" type="pres">
      <dgm:prSet presAssocID="{C1245965-EF81-4BC9-A53B-9BE9AF96CE50}" presName="horz1" presStyleCnt="0"/>
      <dgm:spPr/>
    </dgm:pt>
    <dgm:pt modelId="{A1350771-87A6-431D-8DD6-1D8C65283789}" type="pres">
      <dgm:prSet presAssocID="{C1245965-EF81-4BC9-A53B-9BE9AF96CE50}" presName="tx1" presStyleLbl="revTx" presStyleIdx="5" presStyleCnt="6"/>
      <dgm:spPr/>
    </dgm:pt>
    <dgm:pt modelId="{8779E3F8-5EAE-4B32-825B-25DE2EF70401}" type="pres">
      <dgm:prSet presAssocID="{C1245965-EF81-4BC9-A53B-9BE9AF96CE50}" presName="vert1" presStyleCnt="0"/>
      <dgm:spPr/>
    </dgm:pt>
  </dgm:ptLst>
  <dgm:cxnLst>
    <dgm:cxn modelId="{2B1ED902-5A35-42D6-BBC3-4AF5A0B60442}" srcId="{1A56E796-76BD-4219-9811-0D6D7C8625BD}" destId="{311770DC-0629-4507-BE27-0959CEE4EE93}" srcOrd="0" destOrd="0" parTransId="{0C5F7A71-4E79-4624-B6D9-6629C6B794F8}" sibTransId="{9FA0E514-AAB4-4774-9EDD-5D6241F1F3E7}"/>
    <dgm:cxn modelId="{93849A15-4BEE-46FF-A530-23370C8F51D8}" type="presOf" srcId="{D592BF5A-6FE2-4114-9D39-5142CF04D46C}" destId="{51D21D94-7023-4F85-97DF-7153BBE74EBA}" srcOrd="0" destOrd="0" presId="urn:microsoft.com/office/officeart/2008/layout/LinedList"/>
    <dgm:cxn modelId="{24D1F57C-BCC9-4CAA-8DC1-BBF44C8114CE}" srcId="{1A56E796-76BD-4219-9811-0D6D7C8625BD}" destId="{812C9335-13AC-45E3-AB47-D628198A9162}" srcOrd="3" destOrd="0" parTransId="{F1D0BAB3-9EB5-4D4D-8CD3-570A6E416F5A}" sibTransId="{B7A5C2F7-086C-4D9F-B18D-20A2DC244596}"/>
    <dgm:cxn modelId="{54A13489-E774-4502-B49A-933A76E0E82E}" srcId="{1A56E796-76BD-4219-9811-0D6D7C8625BD}" destId="{D592BF5A-6FE2-4114-9D39-5142CF04D46C}" srcOrd="4" destOrd="0" parTransId="{346BA3D7-B4E6-401F-85A9-1D5F4B775F83}" sibTransId="{B13A149E-D4B0-4A8D-915F-4A9E2D053156}"/>
    <dgm:cxn modelId="{D30E9A97-53B6-4223-8B9F-F583EAC24F23}" srcId="{1A56E796-76BD-4219-9811-0D6D7C8625BD}" destId="{C7A0B9C3-BCA5-4A55-ABF9-8DC7A9869BF7}" srcOrd="1" destOrd="0" parTransId="{365CF24D-3832-408A-B212-A241C748083F}" sibTransId="{3455FD63-647F-46C6-82B7-0BC0F9310ACF}"/>
    <dgm:cxn modelId="{377E7DA5-F993-4750-ACB9-B8B243C174B2}" type="presOf" srcId="{FA3815E7-6036-4A32-8EBE-12B6539D3D4C}" destId="{7BFDC780-5E81-4776-BAEF-BF3E6778CB81}" srcOrd="0" destOrd="0" presId="urn:microsoft.com/office/officeart/2008/layout/LinedList"/>
    <dgm:cxn modelId="{1A661FAE-CD3F-479F-97FB-59021011610D}" type="presOf" srcId="{C7A0B9C3-BCA5-4A55-ABF9-8DC7A9869BF7}" destId="{F25670E2-ECAA-4AAD-BE2F-837E388030EA}" srcOrd="0" destOrd="0" presId="urn:microsoft.com/office/officeart/2008/layout/LinedList"/>
    <dgm:cxn modelId="{4889A7B7-243C-4FC7-BFAB-AB4DB0F6534C}" srcId="{1A56E796-76BD-4219-9811-0D6D7C8625BD}" destId="{FA3815E7-6036-4A32-8EBE-12B6539D3D4C}" srcOrd="2" destOrd="0" parTransId="{40A0AFCC-B206-4EED-8856-E194FD121D3F}" sibTransId="{0818BBE9-4426-4406-B8ED-E3813325CFA7}"/>
    <dgm:cxn modelId="{9A08DDB9-FBD0-4E88-BD17-9925AA626FEB}" type="presOf" srcId="{311770DC-0629-4507-BE27-0959CEE4EE93}" destId="{2A696425-CCA2-4D20-816D-0CB20BDAFA05}" srcOrd="0" destOrd="0" presId="urn:microsoft.com/office/officeart/2008/layout/LinedList"/>
    <dgm:cxn modelId="{B2B852C8-2B4D-4685-BEF0-6F9300942F29}" type="presOf" srcId="{1A56E796-76BD-4219-9811-0D6D7C8625BD}" destId="{1F1A4F4B-85C7-46D2-A6BA-BB8FD9E9F4A2}" srcOrd="0" destOrd="0" presId="urn:microsoft.com/office/officeart/2008/layout/LinedList"/>
    <dgm:cxn modelId="{DF0D9DD1-9AD8-4C91-82AA-337461027375}" srcId="{1A56E796-76BD-4219-9811-0D6D7C8625BD}" destId="{C1245965-EF81-4BC9-A53B-9BE9AF96CE50}" srcOrd="5" destOrd="0" parTransId="{23F9886D-7A79-4A23-A09E-EF699BCB4212}" sibTransId="{27F1B30E-89E9-45CE-9D03-9F51A40E10BE}"/>
    <dgm:cxn modelId="{1F94ACE7-86F2-41DC-9E5C-4298026EA020}" type="presOf" srcId="{C1245965-EF81-4BC9-A53B-9BE9AF96CE50}" destId="{A1350771-87A6-431D-8DD6-1D8C65283789}" srcOrd="0" destOrd="0" presId="urn:microsoft.com/office/officeart/2008/layout/LinedList"/>
    <dgm:cxn modelId="{A7DB91FD-6C5F-4036-A42C-F9396E03D457}" type="presOf" srcId="{812C9335-13AC-45E3-AB47-D628198A9162}" destId="{824008DA-FADE-4B2E-A6AB-3EE993EEDED4}" srcOrd="0" destOrd="0" presId="urn:microsoft.com/office/officeart/2008/layout/LinedList"/>
    <dgm:cxn modelId="{34B71578-2B9E-4EBB-AEDD-18CB0387EEA7}" type="presParOf" srcId="{1F1A4F4B-85C7-46D2-A6BA-BB8FD9E9F4A2}" destId="{B06DE71A-434F-4180-96B8-1A2A47AC16D7}" srcOrd="0" destOrd="0" presId="urn:microsoft.com/office/officeart/2008/layout/LinedList"/>
    <dgm:cxn modelId="{C8527D59-D10E-4626-B3DC-333DD4003AE2}" type="presParOf" srcId="{1F1A4F4B-85C7-46D2-A6BA-BB8FD9E9F4A2}" destId="{B78D5AF8-835F-4246-A92A-DD1D8DE958B0}" srcOrd="1" destOrd="0" presId="urn:microsoft.com/office/officeart/2008/layout/LinedList"/>
    <dgm:cxn modelId="{EA3D4E5E-5DC0-4811-B0AD-181D3E247C10}" type="presParOf" srcId="{B78D5AF8-835F-4246-A92A-DD1D8DE958B0}" destId="{2A696425-CCA2-4D20-816D-0CB20BDAFA05}" srcOrd="0" destOrd="0" presId="urn:microsoft.com/office/officeart/2008/layout/LinedList"/>
    <dgm:cxn modelId="{D1B6E61B-326C-4FF3-987C-749BD0E35073}" type="presParOf" srcId="{B78D5AF8-835F-4246-A92A-DD1D8DE958B0}" destId="{D3D90063-6C03-4B1A-A274-AAB170AD379E}" srcOrd="1" destOrd="0" presId="urn:microsoft.com/office/officeart/2008/layout/LinedList"/>
    <dgm:cxn modelId="{A9D572FB-703A-484D-A742-B7CD1F01F3DC}" type="presParOf" srcId="{1F1A4F4B-85C7-46D2-A6BA-BB8FD9E9F4A2}" destId="{BF74521F-E942-43A6-BE9A-C4CCCCB747DE}" srcOrd="2" destOrd="0" presId="urn:microsoft.com/office/officeart/2008/layout/LinedList"/>
    <dgm:cxn modelId="{472E4761-75AB-46EC-8B63-92329B0C885D}" type="presParOf" srcId="{1F1A4F4B-85C7-46D2-A6BA-BB8FD9E9F4A2}" destId="{122C0C6B-5847-45C0-B7D1-D16ECC4AE8E3}" srcOrd="3" destOrd="0" presId="urn:microsoft.com/office/officeart/2008/layout/LinedList"/>
    <dgm:cxn modelId="{2A1F4455-495C-409D-8CEB-FE9CBA97A748}" type="presParOf" srcId="{122C0C6B-5847-45C0-B7D1-D16ECC4AE8E3}" destId="{F25670E2-ECAA-4AAD-BE2F-837E388030EA}" srcOrd="0" destOrd="0" presId="urn:microsoft.com/office/officeart/2008/layout/LinedList"/>
    <dgm:cxn modelId="{5910B948-602E-462F-9D75-CE435E88F603}" type="presParOf" srcId="{122C0C6B-5847-45C0-B7D1-D16ECC4AE8E3}" destId="{2F4A1F3A-7001-4ABB-9D99-44E8EF003F31}" srcOrd="1" destOrd="0" presId="urn:microsoft.com/office/officeart/2008/layout/LinedList"/>
    <dgm:cxn modelId="{F6D69C6E-47AA-487C-B17E-B74809C00B22}" type="presParOf" srcId="{1F1A4F4B-85C7-46D2-A6BA-BB8FD9E9F4A2}" destId="{1CF4AA9E-7D02-4F96-A250-487C33B615FF}" srcOrd="4" destOrd="0" presId="urn:microsoft.com/office/officeart/2008/layout/LinedList"/>
    <dgm:cxn modelId="{B9D0B9C3-B515-4637-9828-94408C058B5F}" type="presParOf" srcId="{1F1A4F4B-85C7-46D2-A6BA-BB8FD9E9F4A2}" destId="{246E6676-7055-40FD-AAFD-29BEF127F6B2}" srcOrd="5" destOrd="0" presId="urn:microsoft.com/office/officeart/2008/layout/LinedList"/>
    <dgm:cxn modelId="{82C1017C-F8F2-4983-876F-1CABDEA0320C}" type="presParOf" srcId="{246E6676-7055-40FD-AAFD-29BEF127F6B2}" destId="{7BFDC780-5E81-4776-BAEF-BF3E6778CB81}" srcOrd="0" destOrd="0" presId="urn:microsoft.com/office/officeart/2008/layout/LinedList"/>
    <dgm:cxn modelId="{EBB76ADF-D164-4148-8750-D489A41E473C}" type="presParOf" srcId="{246E6676-7055-40FD-AAFD-29BEF127F6B2}" destId="{D389DB2C-085B-41B7-8025-DA5DD1D72288}" srcOrd="1" destOrd="0" presId="urn:microsoft.com/office/officeart/2008/layout/LinedList"/>
    <dgm:cxn modelId="{3AFB2CFA-93D3-43BD-8525-4197A9D813A1}" type="presParOf" srcId="{1F1A4F4B-85C7-46D2-A6BA-BB8FD9E9F4A2}" destId="{E5ED1AE8-F71A-4107-A6C1-B9FF63CD9264}" srcOrd="6" destOrd="0" presId="urn:microsoft.com/office/officeart/2008/layout/LinedList"/>
    <dgm:cxn modelId="{8DF8C97A-9234-4857-BC1B-70BDA7105D41}" type="presParOf" srcId="{1F1A4F4B-85C7-46D2-A6BA-BB8FD9E9F4A2}" destId="{E153F1BB-7C31-46F2-8DEC-0052CD0515FA}" srcOrd="7" destOrd="0" presId="urn:microsoft.com/office/officeart/2008/layout/LinedList"/>
    <dgm:cxn modelId="{C827BBDA-15D9-4185-B823-5224374D2FD7}" type="presParOf" srcId="{E153F1BB-7C31-46F2-8DEC-0052CD0515FA}" destId="{824008DA-FADE-4B2E-A6AB-3EE993EEDED4}" srcOrd="0" destOrd="0" presId="urn:microsoft.com/office/officeart/2008/layout/LinedList"/>
    <dgm:cxn modelId="{123ADF9C-228A-478D-AF99-8E8C793120ED}" type="presParOf" srcId="{E153F1BB-7C31-46F2-8DEC-0052CD0515FA}" destId="{FD953690-7DBA-4375-8FA8-99EB30564953}" srcOrd="1" destOrd="0" presId="urn:microsoft.com/office/officeart/2008/layout/LinedList"/>
    <dgm:cxn modelId="{32B79811-5191-4639-864C-F7ADDB08C8E0}" type="presParOf" srcId="{1F1A4F4B-85C7-46D2-A6BA-BB8FD9E9F4A2}" destId="{D795605A-BD89-4D07-AD25-BC235F61EF19}" srcOrd="8" destOrd="0" presId="urn:microsoft.com/office/officeart/2008/layout/LinedList"/>
    <dgm:cxn modelId="{E8CD1591-9E6A-4413-A704-5B006E740881}" type="presParOf" srcId="{1F1A4F4B-85C7-46D2-A6BA-BB8FD9E9F4A2}" destId="{E72FFF9B-1A52-4940-81CE-3E786F5FF164}" srcOrd="9" destOrd="0" presId="urn:microsoft.com/office/officeart/2008/layout/LinedList"/>
    <dgm:cxn modelId="{FD85A423-6B10-48D2-99E2-058578B8BCE9}" type="presParOf" srcId="{E72FFF9B-1A52-4940-81CE-3E786F5FF164}" destId="{51D21D94-7023-4F85-97DF-7153BBE74EBA}" srcOrd="0" destOrd="0" presId="urn:microsoft.com/office/officeart/2008/layout/LinedList"/>
    <dgm:cxn modelId="{9AE379CB-1447-4063-864C-4A9BE8DF7798}" type="presParOf" srcId="{E72FFF9B-1A52-4940-81CE-3E786F5FF164}" destId="{539337BB-DFF7-4A04-90ED-6A1D3BABDA82}" srcOrd="1" destOrd="0" presId="urn:microsoft.com/office/officeart/2008/layout/LinedList"/>
    <dgm:cxn modelId="{07D190E0-CD1C-46B9-B2CD-32019D2986E6}" type="presParOf" srcId="{1F1A4F4B-85C7-46D2-A6BA-BB8FD9E9F4A2}" destId="{C36107CD-581B-4C1D-B5C0-65FB7E42996B}" srcOrd="10" destOrd="0" presId="urn:microsoft.com/office/officeart/2008/layout/LinedList"/>
    <dgm:cxn modelId="{E959B1F3-E2FA-41C0-A473-47823C36D0AC}" type="presParOf" srcId="{1F1A4F4B-85C7-46D2-A6BA-BB8FD9E9F4A2}" destId="{B88718CD-5BD5-4F2D-935A-EE63EDE7964B}" srcOrd="11" destOrd="0" presId="urn:microsoft.com/office/officeart/2008/layout/LinedList"/>
    <dgm:cxn modelId="{BA9500C3-EE95-49A8-978F-1C40E339511C}" type="presParOf" srcId="{B88718CD-5BD5-4F2D-935A-EE63EDE7964B}" destId="{A1350771-87A6-431D-8DD6-1D8C65283789}" srcOrd="0" destOrd="0" presId="urn:microsoft.com/office/officeart/2008/layout/LinedList"/>
    <dgm:cxn modelId="{9CFBAC45-8F53-4843-9A8D-58289D79662C}" type="presParOf" srcId="{B88718CD-5BD5-4F2D-935A-EE63EDE7964B}" destId="{8779E3F8-5EAE-4B32-825B-25DE2EF7040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8C57FCE-182B-48FA-B8AE-A23E7636B06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1CD0D92-522B-4E4F-AF65-557AB3701C03}">
      <dgm:prSet/>
      <dgm:spPr/>
      <dgm:t>
        <a:bodyPr/>
        <a:lstStyle/>
        <a:p>
          <a:r>
            <a:rPr lang="en-US"/>
            <a:t>• Indexing &amp; Slicing</a:t>
          </a:r>
        </a:p>
      </dgm:t>
    </dgm:pt>
    <dgm:pt modelId="{4689CDD4-3920-461A-BA34-3BCFB522BA8E}" type="parTrans" cxnId="{DBF60CC4-F2AB-44F5-9912-D75A17F82A5A}">
      <dgm:prSet/>
      <dgm:spPr/>
      <dgm:t>
        <a:bodyPr/>
        <a:lstStyle/>
        <a:p>
          <a:endParaRPr lang="en-US"/>
        </a:p>
      </dgm:t>
    </dgm:pt>
    <dgm:pt modelId="{3744BDA0-DAB5-4C50-8437-A40DC5A2018A}" type="sibTrans" cxnId="{DBF60CC4-F2AB-44F5-9912-D75A17F82A5A}">
      <dgm:prSet/>
      <dgm:spPr/>
      <dgm:t>
        <a:bodyPr/>
        <a:lstStyle/>
        <a:p>
          <a:endParaRPr lang="en-US"/>
        </a:p>
      </dgm:t>
    </dgm:pt>
    <dgm:pt modelId="{BE4F103A-6A66-47EB-BAA9-A3E2D5E7EEEE}">
      <dgm:prSet/>
      <dgm:spPr/>
      <dgm:t>
        <a:bodyPr/>
        <a:lstStyle/>
        <a:p>
          <a:r>
            <a:rPr lang="en-US"/>
            <a:t>• Filtering rows/columns</a:t>
          </a:r>
        </a:p>
      </dgm:t>
    </dgm:pt>
    <dgm:pt modelId="{A671F217-7E3C-4CF5-AEB4-93E759E51F32}" type="parTrans" cxnId="{F97FA2DF-215F-4EA1-8B80-BE822E960AF0}">
      <dgm:prSet/>
      <dgm:spPr/>
      <dgm:t>
        <a:bodyPr/>
        <a:lstStyle/>
        <a:p>
          <a:endParaRPr lang="en-US"/>
        </a:p>
      </dgm:t>
    </dgm:pt>
    <dgm:pt modelId="{E996D1AC-FA7B-467F-B9EE-26CFE0A4E512}" type="sibTrans" cxnId="{F97FA2DF-215F-4EA1-8B80-BE822E960AF0}">
      <dgm:prSet/>
      <dgm:spPr/>
      <dgm:t>
        <a:bodyPr/>
        <a:lstStyle/>
        <a:p>
          <a:endParaRPr lang="en-US"/>
        </a:p>
      </dgm:t>
    </dgm:pt>
    <dgm:pt modelId="{DF2F685D-6B52-4188-944F-7C7A523FF925}">
      <dgm:prSet/>
      <dgm:spPr/>
      <dgm:t>
        <a:bodyPr/>
        <a:lstStyle/>
        <a:p>
          <a:r>
            <a:rPr lang="en-US"/>
            <a:t>• Creating new columns</a:t>
          </a:r>
        </a:p>
      </dgm:t>
    </dgm:pt>
    <dgm:pt modelId="{6F3C7DCB-3F76-4E2D-A2C9-1152F97EED2C}" type="parTrans" cxnId="{C1165B69-7308-40B6-9E3F-AAC6CE4C045A}">
      <dgm:prSet/>
      <dgm:spPr/>
      <dgm:t>
        <a:bodyPr/>
        <a:lstStyle/>
        <a:p>
          <a:endParaRPr lang="en-US"/>
        </a:p>
      </dgm:t>
    </dgm:pt>
    <dgm:pt modelId="{7A77550D-E641-4BF4-96C8-607814341FA1}" type="sibTrans" cxnId="{C1165B69-7308-40B6-9E3F-AAC6CE4C045A}">
      <dgm:prSet/>
      <dgm:spPr/>
      <dgm:t>
        <a:bodyPr/>
        <a:lstStyle/>
        <a:p>
          <a:endParaRPr lang="en-US"/>
        </a:p>
      </dgm:t>
    </dgm:pt>
    <dgm:pt modelId="{ECC3ACAE-6AA3-4BB4-A3E9-86474F8AC1AC}">
      <dgm:prSet/>
      <dgm:spPr/>
      <dgm:t>
        <a:bodyPr/>
        <a:lstStyle/>
        <a:p>
          <a:r>
            <a:rPr lang="en-US"/>
            <a:t>• Merging &amp; Joining</a:t>
          </a:r>
        </a:p>
      </dgm:t>
    </dgm:pt>
    <dgm:pt modelId="{3CFA295B-2A63-4253-8C25-6FC25E44A436}" type="parTrans" cxnId="{BDAF70E2-DB59-457C-8919-C14806EE93C2}">
      <dgm:prSet/>
      <dgm:spPr/>
      <dgm:t>
        <a:bodyPr/>
        <a:lstStyle/>
        <a:p>
          <a:endParaRPr lang="en-US"/>
        </a:p>
      </dgm:t>
    </dgm:pt>
    <dgm:pt modelId="{AE781D70-F1ED-4BFC-BEA9-2EA6D65D44B3}" type="sibTrans" cxnId="{BDAF70E2-DB59-457C-8919-C14806EE93C2}">
      <dgm:prSet/>
      <dgm:spPr/>
      <dgm:t>
        <a:bodyPr/>
        <a:lstStyle/>
        <a:p>
          <a:endParaRPr lang="en-US"/>
        </a:p>
      </dgm:t>
    </dgm:pt>
    <dgm:pt modelId="{61CA0912-8738-4AE8-BE0A-DD7EF00A11BC}">
      <dgm:prSet/>
      <dgm:spPr/>
      <dgm:t>
        <a:bodyPr/>
        <a:lstStyle/>
        <a:p>
          <a:r>
            <a:rPr lang="en-US"/>
            <a:t>• Sorting</a:t>
          </a:r>
        </a:p>
      </dgm:t>
    </dgm:pt>
    <dgm:pt modelId="{5197D267-2580-499D-A0A2-4F9E6CD42362}" type="parTrans" cxnId="{D842AD8A-C3A6-4401-91C1-33F4E053AAAD}">
      <dgm:prSet/>
      <dgm:spPr/>
      <dgm:t>
        <a:bodyPr/>
        <a:lstStyle/>
        <a:p>
          <a:endParaRPr lang="en-US"/>
        </a:p>
      </dgm:t>
    </dgm:pt>
    <dgm:pt modelId="{C108B819-35FD-4A79-A323-C1862396244D}" type="sibTrans" cxnId="{D842AD8A-C3A6-4401-91C1-33F4E053AAAD}">
      <dgm:prSet/>
      <dgm:spPr/>
      <dgm:t>
        <a:bodyPr/>
        <a:lstStyle/>
        <a:p>
          <a:endParaRPr lang="en-US"/>
        </a:p>
      </dgm:t>
    </dgm:pt>
    <dgm:pt modelId="{E38FD253-0D2D-4D89-B6E9-AD171CE96079}" type="pres">
      <dgm:prSet presAssocID="{28C57FCE-182B-48FA-B8AE-A23E7636B068}" presName="root" presStyleCnt="0">
        <dgm:presLayoutVars>
          <dgm:dir/>
          <dgm:resizeHandles val="exact"/>
        </dgm:presLayoutVars>
      </dgm:prSet>
      <dgm:spPr/>
    </dgm:pt>
    <dgm:pt modelId="{527C04F2-670A-4DB6-8844-24839120B491}" type="pres">
      <dgm:prSet presAssocID="{11CD0D92-522B-4E4F-AF65-557AB3701C03}" presName="compNode" presStyleCnt="0"/>
      <dgm:spPr/>
    </dgm:pt>
    <dgm:pt modelId="{5EA850A4-A3B9-4B2F-86E4-E4FAD9C6B7F9}" type="pres">
      <dgm:prSet presAssocID="{11CD0D92-522B-4E4F-AF65-557AB3701C03}" presName="bgRect" presStyleLbl="bgShp" presStyleIdx="0" presStyleCnt="5"/>
      <dgm:spPr/>
    </dgm:pt>
    <dgm:pt modelId="{65DD1774-6227-4894-ABC9-098105CD1856}" type="pres">
      <dgm:prSet presAssocID="{11CD0D92-522B-4E4F-AF65-557AB3701C03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idge scene"/>
        </a:ext>
      </dgm:extLst>
    </dgm:pt>
    <dgm:pt modelId="{EFFD04B9-DD9A-4620-A891-FA57701C1654}" type="pres">
      <dgm:prSet presAssocID="{11CD0D92-522B-4E4F-AF65-557AB3701C03}" presName="spaceRect" presStyleCnt="0"/>
      <dgm:spPr/>
    </dgm:pt>
    <dgm:pt modelId="{F827C0EE-D7E7-4C56-9141-0E9C3DF4EC2D}" type="pres">
      <dgm:prSet presAssocID="{11CD0D92-522B-4E4F-AF65-557AB3701C03}" presName="parTx" presStyleLbl="revTx" presStyleIdx="0" presStyleCnt="5">
        <dgm:presLayoutVars>
          <dgm:chMax val="0"/>
          <dgm:chPref val="0"/>
        </dgm:presLayoutVars>
      </dgm:prSet>
      <dgm:spPr/>
    </dgm:pt>
    <dgm:pt modelId="{E15C6AC4-AD0B-42B2-ACDF-9FC7E7DE35C2}" type="pres">
      <dgm:prSet presAssocID="{3744BDA0-DAB5-4C50-8437-A40DC5A2018A}" presName="sibTrans" presStyleCnt="0"/>
      <dgm:spPr/>
    </dgm:pt>
    <dgm:pt modelId="{862F5884-0402-4268-A27E-6CB8B071E56F}" type="pres">
      <dgm:prSet presAssocID="{BE4F103A-6A66-47EB-BAA9-A3E2D5E7EEEE}" presName="compNode" presStyleCnt="0"/>
      <dgm:spPr/>
    </dgm:pt>
    <dgm:pt modelId="{19430A5C-A1A5-4B25-8250-4E2D4907D97C}" type="pres">
      <dgm:prSet presAssocID="{BE4F103A-6A66-47EB-BAA9-A3E2D5E7EEEE}" presName="bgRect" presStyleLbl="bgShp" presStyleIdx="1" presStyleCnt="5"/>
      <dgm:spPr/>
    </dgm:pt>
    <dgm:pt modelId="{7A4426C5-EFBF-495A-8B70-5AFBFFC97FE3}" type="pres">
      <dgm:prSet presAssocID="{BE4F103A-6A66-47EB-BAA9-A3E2D5E7EEEE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D832581B-AAEB-4BB4-BD79-0724C8BDD377}" type="pres">
      <dgm:prSet presAssocID="{BE4F103A-6A66-47EB-BAA9-A3E2D5E7EEEE}" presName="spaceRect" presStyleCnt="0"/>
      <dgm:spPr/>
    </dgm:pt>
    <dgm:pt modelId="{2E0A19CB-6A27-4180-AC57-4A8397C5D246}" type="pres">
      <dgm:prSet presAssocID="{BE4F103A-6A66-47EB-BAA9-A3E2D5E7EEEE}" presName="parTx" presStyleLbl="revTx" presStyleIdx="1" presStyleCnt="5">
        <dgm:presLayoutVars>
          <dgm:chMax val="0"/>
          <dgm:chPref val="0"/>
        </dgm:presLayoutVars>
      </dgm:prSet>
      <dgm:spPr/>
    </dgm:pt>
    <dgm:pt modelId="{2F3D445B-8624-4680-BC37-0FFC9D576A2C}" type="pres">
      <dgm:prSet presAssocID="{E996D1AC-FA7B-467F-B9EE-26CFE0A4E512}" presName="sibTrans" presStyleCnt="0"/>
      <dgm:spPr/>
    </dgm:pt>
    <dgm:pt modelId="{CC7C77F4-6F86-45E2-BED2-F16116E9A54E}" type="pres">
      <dgm:prSet presAssocID="{DF2F685D-6B52-4188-944F-7C7A523FF925}" presName="compNode" presStyleCnt="0"/>
      <dgm:spPr/>
    </dgm:pt>
    <dgm:pt modelId="{4D7F6308-70BE-4335-8655-65DFD1297526}" type="pres">
      <dgm:prSet presAssocID="{DF2F685D-6B52-4188-944F-7C7A523FF925}" presName="bgRect" presStyleLbl="bgShp" presStyleIdx="2" presStyleCnt="5"/>
      <dgm:spPr/>
    </dgm:pt>
    <dgm:pt modelId="{4E79378C-91B0-44D9-90B5-B830AE5B4004}" type="pres">
      <dgm:prSet presAssocID="{DF2F685D-6B52-4188-944F-7C7A523FF925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03D402C6-1333-42E9-8478-7AAFB0A86C58}" type="pres">
      <dgm:prSet presAssocID="{DF2F685D-6B52-4188-944F-7C7A523FF925}" presName="spaceRect" presStyleCnt="0"/>
      <dgm:spPr/>
    </dgm:pt>
    <dgm:pt modelId="{085251FF-4B8F-4812-B852-38ADFD852EBC}" type="pres">
      <dgm:prSet presAssocID="{DF2F685D-6B52-4188-944F-7C7A523FF925}" presName="parTx" presStyleLbl="revTx" presStyleIdx="2" presStyleCnt="5">
        <dgm:presLayoutVars>
          <dgm:chMax val="0"/>
          <dgm:chPref val="0"/>
        </dgm:presLayoutVars>
      </dgm:prSet>
      <dgm:spPr/>
    </dgm:pt>
    <dgm:pt modelId="{4C55F373-B9E1-45B2-A4B8-BD1E9F8E1040}" type="pres">
      <dgm:prSet presAssocID="{7A77550D-E641-4BF4-96C8-607814341FA1}" presName="sibTrans" presStyleCnt="0"/>
      <dgm:spPr/>
    </dgm:pt>
    <dgm:pt modelId="{C530D845-D18A-4BB1-929F-97F0B742343E}" type="pres">
      <dgm:prSet presAssocID="{ECC3ACAE-6AA3-4BB4-A3E9-86474F8AC1AC}" presName="compNode" presStyleCnt="0"/>
      <dgm:spPr/>
    </dgm:pt>
    <dgm:pt modelId="{8435B5F2-72AD-42A3-8551-3B272DA0D77F}" type="pres">
      <dgm:prSet presAssocID="{ECC3ACAE-6AA3-4BB4-A3E9-86474F8AC1AC}" presName="bgRect" presStyleLbl="bgShp" presStyleIdx="3" presStyleCnt="5"/>
      <dgm:spPr/>
    </dgm:pt>
    <dgm:pt modelId="{56680FB6-7EA7-47AF-BBFB-A75ED3D913CF}" type="pres">
      <dgm:prSet presAssocID="{ECC3ACAE-6AA3-4BB4-A3E9-86474F8AC1AC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F31B5ABA-7C78-4E9F-B330-FE5AA69CC065}" type="pres">
      <dgm:prSet presAssocID="{ECC3ACAE-6AA3-4BB4-A3E9-86474F8AC1AC}" presName="spaceRect" presStyleCnt="0"/>
      <dgm:spPr/>
    </dgm:pt>
    <dgm:pt modelId="{7547BA50-B4B5-441E-B9EA-1183499CDE36}" type="pres">
      <dgm:prSet presAssocID="{ECC3ACAE-6AA3-4BB4-A3E9-86474F8AC1AC}" presName="parTx" presStyleLbl="revTx" presStyleIdx="3" presStyleCnt="5">
        <dgm:presLayoutVars>
          <dgm:chMax val="0"/>
          <dgm:chPref val="0"/>
        </dgm:presLayoutVars>
      </dgm:prSet>
      <dgm:spPr/>
    </dgm:pt>
    <dgm:pt modelId="{5298B32A-CB07-48DC-8E6C-E67E6D48CCE8}" type="pres">
      <dgm:prSet presAssocID="{AE781D70-F1ED-4BFC-BEA9-2EA6D65D44B3}" presName="sibTrans" presStyleCnt="0"/>
      <dgm:spPr/>
    </dgm:pt>
    <dgm:pt modelId="{D6DA0A5E-FE22-4DEF-8BCD-EC0E01DC85F5}" type="pres">
      <dgm:prSet presAssocID="{61CA0912-8738-4AE8-BE0A-DD7EF00A11BC}" presName="compNode" presStyleCnt="0"/>
      <dgm:spPr/>
    </dgm:pt>
    <dgm:pt modelId="{D9D16523-D57B-4A4B-9171-405D5F1D2842}" type="pres">
      <dgm:prSet presAssocID="{61CA0912-8738-4AE8-BE0A-DD7EF00A11BC}" presName="bgRect" presStyleLbl="bgShp" presStyleIdx="4" presStyleCnt="5"/>
      <dgm:spPr/>
    </dgm:pt>
    <dgm:pt modelId="{86D9B0B3-73DC-444E-8E3C-E9D350315E3E}" type="pres">
      <dgm:prSet presAssocID="{61CA0912-8738-4AE8-BE0A-DD7EF00A11BC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2F5A0E20-6A64-4239-B50A-FD9205F45E86}" type="pres">
      <dgm:prSet presAssocID="{61CA0912-8738-4AE8-BE0A-DD7EF00A11BC}" presName="spaceRect" presStyleCnt="0"/>
      <dgm:spPr/>
    </dgm:pt>
    <dgm:pt modelId="{9EDB9AB2-D272-414F-AF79-DA2922F1BC9E}" type="pres">
      <dgm:prSet presAssocID="{61CA0912-8738-4AE8-BE0A-DD7EF00A11BC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3E1D9E0D-F5B2-4161-B0D7-B4B60C5D3E77}" type="presOf" srcId="{28C57FCE-182B-48FA-B8AE-A23E7636B068}" destId="{E38FD253-0D2D-4D89-B6E9-AD171CE96079}" srcOrd="0" destOrd="0" presId="urn:microsoft.com/office/officeart/2018/2/layout/IconVerticalSolidList"/>
    <dgm:cxn modelId="{57A9D12D-C3F0-43CB-976C-3D2896645AB6}" type="presOf" srcId="{11CD0D92-522B-4E4F-AF65-557AB3701C03}" destId="{F827C0EE-D7E7-4C56-9141-0E9C3DF4EC2D}" srcOrd="0" destOrd="0" presId="urn:microsoft.com/office/officeart/2018/2/layout/IconVerticalSolidList"/>
    <dgm:cxn modelId="{C1165B69-7308-40B6-9E3F-AAC6CE4C045A}" srcId="{28C57FCE-182B-48FA-B8AE-A23E7636B068}" destId="{DF2F685D-6B52-4188-944F-7C7A523FF925}" srcOrd="2" destOrd="0" parTransId="{6F3C7DCB-3F76-4E2D-A2C9-1152F97EED2C}" sibTransId="{7A77550D-E641-4BF4-96C8-607814341FA1}"/>
    <dgm:cxn modelId="{8A63DE57-634A-4DD4-AC37-7EB1EA8C4FAF}" type="presOf" srcId="{61CA0912-8738-4AE8-BE0A-DD7EF00A11BC}" destId="{9EDB9AB2-D272-414F-AF79-DA2922F1BC9E}" srcOrd="0" destOrd="0" presId="urn:microsoft.com/office/officeart/2018/2/layout/IconVerticalSolidList"/>
    <dgm:cxn modelId="{D842AD8A-C3A6-4401-91C1-33F4E053AAAD}" srcId="{28C57FCE-182B-48FA-B8AE-A23E7636B068}" destId="{61CA0912-8738-4AE8-BE0A-DD7EF00A11BC}" srcOrd="4" destOrd="0" parTransId="{5197D267-2580-499D-A0A2-4F9E6CD42362}" sibTransId="{C108B819-35FD-4A79-A323-C1862396244D}"/>
    <dgm:cxn modelId="{452B6599-DBD7-4A94-88D6-F8A67160084C}" type="presOf" srcId="{ECC3ACAE-6AA3-4BB4-A3E9-86474F8AC1AC}" destId="{7547BA50-B4B5-441E-B9EA-1183499CDE36}" srcOrd="0" destOrd="0" presId="urn:microsoft.com/office/officeart/2018/2/layout/IconVerticalSolidList"/>
    <dgm:cxn modelId="{03534AB3-3CAA-486B-B54F-DF7176368C5A}" type="presOf" srcId="{DF2F685D-6B52-4188-944F-7C7A523FF925}" destId="{085251FF-4B8F-4812-B852-38ADFD852EBC}" srcOrd="0" destOrd="0" presId="urn:microsoft.com/office/officeart/2018/2/layout/IconVerticalSolidList"/>
    <dgm:cxn modelId="{484608B4-0068-4B46-BF03-1B6F3B9D4DAF}" type="presOf" srcId="{BE4F103A-6A66-47EB-BAA9-A3E2D5E7EEEE}" destId="{2E0A19CB-6A27-4180-AC57-4A8397C5D246}" srcOrd="0" destOrd="0" presId="urn:microsoft.com/office/officeart/2018/2/layout/IconVerticalSolidList"/>
    <dgm:cxn modelId="{DBF60CC4-F2AB-44F5-9912-D75A17F82A5A}" srcId="{28C57FCE-182B-48FA-B8AE-A23E7636B068}" destId="{11CD0D92-522B-4E4F-AF65-557AB3701C03}" srcOrd="0" destOrd="0" parTransId="{4689CDD4-3920-461A-BA34-3BCFB522BA8E}" sibTransId="{3744BDA0-DAB5-4C50-8437-A40DC5A2018A}"/>
    <dgm:cxn modelId="{F97FA2DF-215F-4EA1-8B80-BE822E960AF0}" srcId="{28C57FCE-182B-48FA-B8AE-A23E7636B068}" destId="{BE4F103A-6A66-47EB-BAA9-A3E2D5E7EEEE}" srcOrd="1" destOrd="0" parTransId="{A671F217-7E3C-4CF5-AEB4-93E759E51F32}" sibTransId="{E996D1AC-FA7B-467F-B9EE-26CFE0A4E512}"/>
    <dgm:cxn modelId="{BDAF70E2-DB59-457C-8919-C14806EE93C2}" srcId="{28C57FCE-182B-48FA-B8AE-A23E7636B068}" destId="{ECC3ACAE-6AA3-4BB4-A3E9-86474F8AC1AC}" srcOrd="3" destOrd="0" parTransId="{3CFA295B-2A63-4253-8C25-6FC25E44A436}" sibTransId="{AE781D70-F1ED-4BFC-BEA9-2EA6D65D44B3}"/>
    <dgm:cxn modelId="{F3AC4959-DF4E-47BA-A500-B76005C8C995}" type="presParOf" srcId="{E38FD253-0D2D-4D89-B6E9-AD171CE96079}" destId="{527C04F2-670A-4DB6-8844-24839120B491}" srcOrd="0" destOrd="0" presId="urn:microsoft.com/office/officeart/2018/2/layout/IconVerticalSolidList"/>
    <dgm:cxn modelId="{59CB7974-A953-471A-B634-A97D3F690A62}" type="presParOf" srcId="{527C04F2-670A-4DB6-8844-24839120B491}" destId="{5EA850A4-A3B9-4B2F-86E4-E4FAD9C6B7F9}" srcOrd="0" destOrd="0" presId="urn:microsoft.com/office/officeart/2018/2/layout/IconVerticalSolidList"/>
    <dgm:cxn modelId="{7828C7E5-59B9-4CBE-A575-07019C794E28}" type="presParOf" srcId="{527C04F2-670A-4DB6-8844-24839120B491}" destId="{65DD1774-6227-4894-ABC9-098105CD1856}" srcOrd="1" destOrd="0" presId="urn:microsoft.com/office/officeart/2018/2/layout/IconVerticalSolidList"/>
    <dgm:cxn modelId="{EFFEE008-B92C-4072-B247-27F4725D7C25}" type="presParOf" srcId="{527C04F2-670A-4DB6-8844-24839120B491}" destId="{EFFD04B9-DD9A-4620-A891-FA57701C1654}" srcOrd="2" destOrd="0" presId="urn:microsoft.com/office/officeart/2018/2/layout/IconVerticalSolidList"/>
    <dgm:cxn modelId="{9FB6B3DA-D5D5-444B-861A-D31A1DD23EEE}" type="presParOf" srcId="{527C04F2-670A-4DB6-8844-24839120B491}" destId="{F827C0EE-D7E7-4C56-9141-0E9C3DF4EC2D}" srcOrd="3" destOrd="0" presId="urn:microsoft.com/office/officeart/2018/2/layout/IconVerticalSolidList"/>
    <dgm:cxn modelId="{B1346575-7582-4736-80B5-DD3C0621D127}" type="presParOf" srcId="{E38FD253-0D2D-4D89-B6E9-AD171CE96079}" destId="{E15C6AC4-AD0B-42B2-ACDF-9FC7E7DE35C2}" srcOrd="1" destOrd="0" presId="urn:microsoft.com/office/officeart/2018/2/layout/IconVerticalSolidList"/>
    <dgm:cxn modelId="{1C0F058B-4E3C-4561-AFFD-DEDC7950996E}" type="presParOf" srcId="{E38FD253-0D2D-4D89-B6E9-AD171CE96079}" destId="{862F5884-0402-4268-A27E-6CB8B071E56F}" srcOrd="2" destOrd="0" presId="urn:microsoft.com/office/officeart/2018/2/layout/IconVerticalSolidList"/>
    <dgm:cxn modelId="{CB043192-EC3F-40A9-ADA0-70BE19E6A085}" type="presParOf" srcId="{862F5884-0402-4268-A27E-6CB8B071E56F}" destId="{19430A5C-A1A5-4B25-8250-4E2D4907D97C}" srcOrd="0" destOrd="0" presId="urn:microsoft.com/office/officeart/2018/2/layout/IconVerticalSolidList"/>
    <dgm:cxn modelId="{8A3AADAB-9D22-4292-B2A3-35818A67725C}" type="presParOf" srcId="{862F5884-0402-4268-A27E-6CB8B071E56F}" destId="{7A4426C5-EFBF-495A-8B70-5AFBFFC97FE3}" srcOrd="1" destOrd="0" presId="urn:microsoft.com/office/officeart/2018/2/layout/IconVerticalSolidList"/>
    <dgm:cxn modelId="{7B607F1E-BDD1-4897-A207-C4FBB6909ACB}" type="presParOf" srcId="{862F5884-0402-4268-A27E-6CB8B071E56F}" destId="{D832581B-AAEB-4BB4-BD79-0724C8BDD377}" srcOrd="2" destOrd="0" presId="urn:microsoft.com/office/officeart/2018/2/layout/IconVerticalSolidList"/>
    <dgm:cxn modelId="{792E50F3-B6A0-4F00-BEE8-7E1FC542D94E}" type="presParOf" srcId="{862F5884-0402-4268-A27E-6CB8B071E56F}" destId="{2E0A19CB-6A27-4180-AC57-4A8397C5D246}" srcOrd="3" destOrd="0" presId="urn:microsoft.com/office/officeart/2018/2/layout/IconVerticalSolidList"/>
    <dgm:cxn modelId="{2A2037E6-10C8-4A10-8F2B-A25540849ED3}" type="presParOf" srcId="{E38FD253-0D2D-4D89-B6E9-AD171CE96079}" destId="{2F3D445B-8624-4680-BC37-0FFC9D576A2C}" srcOrd="3" destOrd="0" presId="urn:microsoft.com/office/officeart/2018/2/layout/IconVerticalSolidList"/>
    <dgm:cxn modelId="{AC1039E7-65C6-48AE-91EE-DE8B497555BD}" type="presParOf" srcId="{E38FD253-0D2D-4D89-B6E9-AD171CE96079}" destId="{CC7C77F4-6F86-45E2-BED2-F16116E9A54E}" srcOrd="4" destOrd="0" presId="urn:microsoft.com/office/officeart/2018/2/layout/IconVerticalSolidList"/>
    <dgm:cxn modelId="{8D66779A-FBE2-4E4A-B7F1-F3A9A3887550}" type="presParOf" srcId="{CC7C77F4-6F86-45E2-BED2-F16116E9A54E}" destId="{4D7F6308-70BE-4335-8655-65DFD1297526}" srcOrd="0" destOrd="0" presId="urn:microsoft.com/office/officeart/2018/2/layout/IconVerticalSolidList"/>
    <dgm:cxn modelId="{D1F6F678-8128-4A25-9A3C-D235E9176F8A}" type="presParOf" srcId="{CC7C77F4-6F86-45E2-BED2-F16116E9A54E}" destId="{4E79378C-91B0-44D9-90B5-B830AE5B4004}" srcOrd="1" destOrd="0" presId="urn:microsoft.com/office/officeart/2018/2/layout/IconVerticalSolidList"/>
    <dgm:cxn modelId="{04CA710B-C41F-4E4F-9C5A-D915A780689A}" type="presParOf" srcId="{CC7C77F4-6F86-45E2-BED2-F16116E9A54E}" destId="{03D402C6-1333-42E9-8478-7AAFB0A86C58}" srcOrd="2" destOrd="0" presId="urn:microsoft.com/office/officeart/2018/2/layout/IconVerticalSolidList"/>
    <dgm:cxn modelId="{0C0FFA7A-398E-43F3-BB48-7212EBF041FD}" type="presParOf" srcId="{CC7C77F4-6F86-45E2-BED2-F16116E9A54E}" destId="{085251FF-4B8F-4812-B852-38ADFD852EBC}" srcOrd="3" destOrd="0" presId="urn:microsoft.com/office/officeart/2018/2/layout/IconVerticalSolidList"/>
    <dgm:cxn modelId="{0B070570-CFBD-462E-AD0C-2B2E00F4DC44}" type="presParOf" srcId="{E38FD253-0D2D-4D89-B6E9-AD171CE96079}" destId="{4C55F373-B9E1-45B2-A4B8-BD1E9F8E1040}" srcOrd="5" destOrd="0" presId="urn:microsoft.com/office/officeart/2018/2/layout/IconVerticalSolidList"/>
    <dgm:cxn modelId="{FFB2B55E-1D9C-4B69-828A-B61170365A17}" type="presParOf" srcId="{E38FD253-0D2D-4D89-B6E9-AD171CE96079}" destId="{C530D845-D18A-4BB1-929F-97F0B742343E}" srcOrd="6" destOrd="0" presId="urn:microsoft.com/office/officeart/2018/2/layout/IconVerticalSolidList"/>
    <dgm:cxn modelId="{95F5B7A5-B7F9-4EB2-8E68-DFD3AFBF1A77}" type="presParOf" srcId="{C530D845-D18A-4BB1-929F-97F0B742343E}" destId="{8435B5F2-72AD-42A3-8551-3B272DA0D77F}" srcOrd="0" destOrd="0" presId="urn:microsoft.com/office/officeart/2018/2/layout/IconVerticalSolidList"/>
    <dgm:cxn modelId="{31444E2E-F10D-4413-A817-15DC3199594D}" type="presParOf" srcId="{C530D845-D18A-4BB1-929F-97F0B742343E}" destId="{56680FB6-7EA7-47AF-BBFB-A75ED3D913CF}" srcOrd="1" destOrd="0" presId="urn:microsoft.com/office/officeart/2018/2/layout/IconVerticalSolidList"/>
    <dgm:cxn modelId="{F0CE33E9-AFFE-470C-902D-108A2BBDD670}" type="presParOf" srcId="{C530D845-D18A-4BB1-929F-97F0B742343E}" destId="{F31B5ABA-7C78-4E9F-B330-FE5AA69CC065}" srcOrd="2" destOrd="0" presId="urn:microsoft.com/office/officeart/2018/2/layout/IconVerticalSolidList"/>
    <dgm:cxn modelId="{E4F4D54D-ECD3-475D-9FC3-AE5849DC5F64}" type="presParOf" srcId="{C530D845-D18A-4BB1-929F-97F0B742343E}" destId="{7547BA50-B4B5-441E-B9EA-1183499CDE36}" srcOrd="3" destOrd="0" presId="urn:microsoft.com/office/officeart/2018/2/layout/IconVerticalSolidList"/>
    <dgm:cxn modelId="{DAA779F0-D06E-4E7D-82B5-882C0164AD74}" type="presParOf" srcId="{E38FD253-0D2D-4D89-B6E9-AD171CE96079}" destId="{5298B32A-CB07-48DC-8E6C-E67E6D48CCE8}" srcOrd="7" destOrd="0" presId="urn:microsoft.com/office/officeart/2018/2/layout/IconVerticalSolidList"/>
    <dgm:cxn modelId="{D60B8961-E203-4D94-AE25-5D69413FDBC3}" type="presParOf" srcId="{E38FD253-0D2D-4D89-B6E9-AD171CE96079}" destId="{D6DA0A5E-FE22-4DEF-8BCD-EC0E01DC85F5}" srcOrd="8" destOrd="0" presId="urn:microsoft.com/office/officeart/2018/2/layout/IconVerticalSolidList"/>
    <dgm:cxn modelId="{82D56408-F961-40F1-95A0-56C0964084FD}" type="presParOf" srcId="{D6DA0A5E-FE22-4DEF-8BCD-EC0E01DC85F5}" destId="{D9D16523-D57B-4A4B-9171-405D5F1D2842}" srcOrd="0" destOrd="0" presId="urn:microsoft.com/office/officeart/2018/2/layout/IconVerticalSolidList"/>
    <dgm:cxn modelId="{5015CF63-107A-4A74-8CA5-93CDDF83ED58}" type="presParOf" srcId="{D6DA0A5E-FE22-4DEF-8BCD-EC0E01DC85F5}" destId="{86D9B0B3-73DC-444E-8E3C-E9D350315E3E}" srcOrd="1" destOrd="0" presId="urn:microsoft.com/office/officeart/2018/2/layout/IconVerticalSolidList"/>
    <dgm:cxn modelId="{8773B269-71BB-430A-9E10-D4415FC44575}" type="presParOf" srcId="{D6DA0A5E-FE22-4DEF-8BCD-EC0E01DC85F5}" destId="{2F5A0E20-6A64-4239-B50A-FD9205F45E86}" srcOrd="2" destOrd="0" presId="urn:microsoft.com/office/officeart/2018/2/layout/IconVerticalSolidList"/>
    <dgm:cxn modelId="{9BEA8B28-286F-44A9-8466-08CCB3E21B77}" type="presParOf" srcId="{D6DA0A5E-FE22-4DEF-8BCD-EC0E01DC85F5}" destId="{9EDB9AB2-D272-414F-AF79-DA2922F1BC9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F9C65B0-26FD-42D5-AC30-0A49327AA25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9D4BAAE-B4DB-45AA-BADE-85020F509C68}">
      <dgm:prSet/>
      <dgm:spPr/>
      <dgm:t>
        <a:bodyPr/>
        <a:lstStyle/>
        <a:p>
          <a:r>
            <a:rPr lang="en-US"/>
            <a:t># Group by and calculate mean</a:t>
          </a:r>
        </a:p>
      </dgm:t>
    </dgm:pt>
    <dgm:pt modelId="{1750D927-30E2-488E-9805-D00BBB6F4006}" type="parTrans" cxnId="{BE68D4C1-4781-437A-A95A-DA9A689CA21D}">
      <dgm:prSet/>
      <dgm:spPr/>
      <dgm:t>
        <a:bodyPr/>
        <a:lstStyle/>
        <a:p>
          <a:endParaRPr lang="en-US"/>
        </a:p>
      </dgm:t>
    </dgm:pt>
    <dgm:pt modelId="{7356C478-CD14-4F33-B0F9-E71DCA4BB7DF}" type="sibTrans" cxnId="{BE68D4C1-4781-437A-A95A-DA9A689CA21D}">
      <dgm:prSet/>
      <dgm:spPr/>
      <dgm:t>
        <a:bodyPr/>
        <a:lstStyle/>
        <a:p>
          <a:endParaRPr lang="en-US"/>
        </a:p>
      </dgm:t>
    </dgm:pt>
    <dgm:pt modelId="{892C62D5-138B-4684-A083-9E940B5DFF00}">
      <dgm:prSet/>
      <dgm:spPr/>
      <dgm:t>
        <a:bodyPr/>
        <a:lstStyle/>
        <a:p>
          <a:r>
            <a:rPr lang="en-US"/>
            <a:t>print(df.groupby('Category')['Sales'].mean())</a:t>
          </a:r>
        </a:p>
      </dgm:t>
    </dgm:pt>
    <dgm:pt modelId="{012BFB0C-6AF8-41FA-925F-487BF87B1EF7}" type="parTrans" cxnId="{CBA2657A-61DF-43FB-9E87-7389C1D2C95D}">
      <dgm:prSet/>
      <dgm:spPr/>
      <dgm:t>
        <a:bodyPr/>
        <a:lstStyle/>
        <a:p>
          <a:endParaRPr lang="en-US"/>
        </a:p>
      </dgm:t>
    </dgm:pt>
    <dgm:pt modelId="{B805BD59-8E36-419E-8A03-75AE021DBD5E}" type="sibTrans" cxnId="{CBA2657A-61DF-43FB-9E87-7389C1D2C95D}">
      <dgm:prSet/>
      <dgm:spPr/>
      <dgm:t>
        <a:bodyPr/>
        <a:lstStyle/>
        <a:p>
          <a:endParaRPr lang="en-US"/>
        </a:p>
      </dgm:t>
    </dgm:pt>
    <dgm:pt modelId="{F3AA913F-E1D8-41E1-B7AE-65C14C7F6283}">
      <dgm:prSet/>
      <dgm:spPr/>
      <dgm:t>
        <a:bodyPr/>
        <a:lstStyle/>
        <a:p>
          <a:r>
            <a:rPr lang="en-US"/>
            <a:t># Multiple aggregations</a:t>
          </a:r>
        </a:p>
      </dgm:t>
    </dgm:pt>
    <dgm:pt modelId="{2D5DC3ED-2D10-4B4E-80FD-682FA769EB1B}" type="parTrans" cxnId="{2B4D4F65-DA2A-4190-9EAF-5EF50E5547E9}">
      <dgm:prSet/>
      <dgm:spPr/>
      <dgm:t>
        <a:bodyPr/>
        <a:lstStyle/>
        <a:p>
          <a:endParaRPr lang="en-US"/>
        </a:p>
      </dgm:t>
    </dgm:pt>
    <dgm:pt modelId="{904A1079-650E-4D6A-9A6E-7E627643072C}" type="sibTrans" cxnId="{2B4D4F65-DA2A-4190-9EAF-5EF50E5547E9}">
      <dgm:prSet/>
      <dgm:spPr/>
      <dgm:t>
        <a:bodyPr/>
        <a:lstStyle/>
        <a:p>
          <a:endParaRPr lang="en-US"/>
        </a:p>
      </dgm:t>
    </dgm:pt>
    <dgm:pt modelId="{64B38CE5-BAA6-417C-AFC4-78238B45A899}">
      <dgm:prSet/>
      <dgm:spPr/>
      <dgm:t>
        <a:bodyPr/>
        <a:lstStyle/>
        <a:p>
          <a:r>
            <a:rPr lang="en-US"/>
            <a:t>print(df.groupby('Category').agg({'Sales':'sum','Profit':'mean'}))</a:t>
          </a:r>
        </a:p>
      </dgm:t>
    </dgm:pt>
    <dgm:pt modelId="{95E1C0F5-3C9D-4F7F-8C7E-C19DFA21E77A}" type="parTrans" cxnId="{7A8CACD4-051C-4F18-BC7F-50B1753884B9}">
      <dgm:prSet/>
      <dgm:spPr/>
      <dgm:t>
        <a:bodyPr/>
        <a:lstStyle/>
        <a:p>
          <a:endParaRPr lang="en-US"/>
        </a:p>
      </dgm:t>
    </dgm:pt>
    <dgm:pt modelId="{CEA5A1B0-B001-44D1-A85B-48BD89879789}" type="sibTrans" cxnId="{7A8CACD4-051C-4F18-BC7F-50B1753884B9}">
      <dgm:prSet/>
      <dgm:spPr/>
      <dgm:t>
        <a:bodyPr/>
        <a:lstStyle/>
        <a:p>
          <a:endParaRPr lang="en-US"/>
        </a:p>
      </dgm:t>
    </dgm:pt>
    <dgm:pt modelId="{2FC312CD-6B57-44EF-B3F8-6251277F058A}" type="pres">
      <dgm:prSet presAssocID="{2F9C65B0-26FD-42D5-AC30-0A49327AA25F}" presName="root" presStyleCnt="0">
        <dgm:presLayoutVars>
          <dgm:dir/>
          <dgm:resizeHandles val="exact"/>
        </dgm:presLayoutVars>
      </dgm:prSet>
      <dgm:spPr/>
    </dgm:pt>
    <dgm:pt modelId="{8C58A80A-571E-4832-81FF-EE0F6FB6BBDE}" type="pres">
      <dgm:prSet presAssocID="{39D4BAAE-B4DB-45AA-BADE-85020F509C68}" presName="compNode" presStyleCnt="0"/>
      <dgm:spPr/>
    </dgm:pt>
    <dgm:pt modelId="{38B5CAF5-2A53-4419-8B03-A7C32541F5DA}" type="pres">
      <dgm:prSet presAssocID="{39D4BAAE-B4DB-45AA-BADE-85020F509C68}" presName="bgRect" presStyleLbl="bgShp" presStyleIdx="0" presStyleCnt="4"/>
      <dgm:spPr/>
    </dgm:pt>
    <dgm:pt modelId="{1DD25C0B-4205-47D9-BF10-E64618C901F4}" type="pres">
      <dgm:prSet presAssocID="{39D4BAAE-B4DB-45AA-BADE-85020F509C6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thematics"/>
        </a:ext>
      </dgm:extLst>
    </dgm:pt>
    <dgm:pt modelId="{6CDD2528-B859-4CCF-8C03-BCFA879581AE}" type="pres">
      <dgm:prSet presAssocID="{39D4BAAE-B4DB-45AA-BADE-85020F509C68}" presName="spaceRect" presStyleCnt="0"/>
      <dgm:spPr/>
    </dgm:pt>
    <dgm:pt modelId="{BA3ED6A3-5BCE-417D-8848-D8B5136F4A5F}" type="pres">
      <dgm:prSet presAssocID="{39D4BAAE-B4DB-45AA-BADE-85020F509C68}" presName="parTx" presStyleLbl="revTx" presStyleIdx="0" presStyleCnt="4">
        <dgm:presLayoutVars>
          <dgm:chMax val="0"/>
          <dgm:chPref val="0"/>
        </dgm:presLayoutVars>
      </dgm:prSet>
      <dgm:spPr/>
    </dgm:pt>
    <dgm:pt modelId="{3F936392-12C0-41BB-AB15-461AFA614A44}" type="pres">
      <dgm:prSet presAssocID="{7356C478-CD14-4F33-B0F9-E71DCA4BB7DF}" presName="sibTrans" presStyleCnt="0"/>
      <dgm:spPr/>
    </dgm:pt>
    <dgm:pt modelId="{0260B1FC-3FDE-464D-B37C-38D7FF1F9D63}" type="pres">
      <dgm:prSet presAssocID="{892C62D5-138B-4684-A083-9E940B5DFF00}" presName="compNode" presStyleCnt="0"/>
      <dgm:spPr/>
    </dgm:pt>
    <dgm:pt modelId="{889A28F2-32A6-4700-8335-59914B53E184}" type="pres">
      <dgm:prSet presAssocID="{892C62D5-138B-4684-A083-9E940B5DFF00}" presName="bgRect" presStyleLbl="bgShp" presStyleIdx="1" presStyleCnt="4"/>
      <dgm:spPr/>
    </dgm:pt>
    <dgm:pt modelId="{EA89FAE7-EFC6-46A1-9C75-319F402BD75C}" type="pres">
      <dgm:prSet presAssocID="{892C62D5-138B-4684-A083-9E940B5DFF0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inter"/>
        </a:ext>
      </dgm:extLst>
    </dgm:pt>
    <dgm:pt modelId="{CF2FB1AF-5790-4EA4-BCD7-BC3E5F177B54}" type="pres">
      <dgm:prSet presAssocID="{892C62D5-138B-4684-A083-9E940B5DFF00}" presName="spaceRect" presStyleCnt="0"/>
      <dgm:spPr/>
    </dgm:pt>
    <dgm:pt modelId="{AB125265-CF0B-44EA-9ABD-ABFF8BED3BCD}" type="pres">
      <dgm:prSet presAssocID="{892C62D5-138B-4684-A083-9E940B5DFF00}" presName="parTx" presStyleLbl="revTx" presStyleIdx="1" presStyleCnt="4">
        <dgm:presLayoutVars>
          <dgm:chMax val="0"/>
          <dgm:chPref val="0"/>
        </dgm:presLayoutVars>
      </dgm:prSet>
      <dgm:spPr/>
    </dgm:pt>
    <dgm:pt modelId="{491D714B-DC70-42C3-A5A5-72B6932F7C02}" type="pres">
      <dgm:prSet presAssocID="{B805BD59-8E36-419E-8A03-75AE021DBD5E}" presName="sibTrans" presStyleCnt="0"/>
      <dgm:spPr/>
    </dgm:pt>
    <dgm:pt modelId="{F8190908-73B2-4769-A0D5-477BDAAFDB70}" type="pres">
      <dgm:prSet presAssocID="{F3AA913F-E1D8-41E1-B7AE-65C14C7F6283}" presName="compNode" presStyleCnt="0"/>
      <dgm:spPr/>
    </dgm:pt>
    <dgm:pt modelId="{96A26F48-D9F7-4DFE-A6CC-DA516206E989}" type="pres">
      <dgm:prSet presAssocID="{F3AA913F-E1D8-41E1-B7AE-65C14C7F6283}" presName="bgRect" presStyleLbl="bgShp" presStyleIdx="2" presStyleCnt="4"/>
      <dgm:spPr/>
    </dgm:pt>
    <dgm:pt modelId="{2B9E347C-1BDC-4867-A6B8-0BA9C19F004C}" type="pres">
      <dgm:prSet presAssocID="{F3AA913F-E1D8-41E1-B7AE-65C14C7F628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14F341D8-AF24-4772-9962-229E576CCE21}" type="pres">
      <dgm:prSet presAssocID="{F3AA913F-E1D8-41E1-B7AE-65C14C7F6283}" presName="spaceRect" presStyleCnt="0"/>
      <dgm:spPr/>
    </dgm:pt>
    <dgm:pt modelId="{9157BCD6-8310-40AA-80D4-19EBE6D51DC0}" type="pres">
      <dgm:prSet presAssocID="{F3AA913F-E1D8-41E1-B7AE-65C14C7F6283}" presName="parTx" presStyleLbl="revTx" presStyleIdx="2" presStyleCnt="4">
        <dgm:presLayoutVars>
          <dgm:chMax val="0"/>
          <dgm:chPref val="0"/>
        </dgm:presLayoutVars>
      </dgm:prSet>
      <dgm:spPr/>
    </dgm:pt>
    <dgm:pt modelId="{EFCA4A13-12ED-484A-8D61-51041F83CC5A}" type="pres">
      <dgm:prSet presAssocID="{904A1079-650E-4D6A-9A6E-7E627643072C}" presName="sibTrans" presStyleCnt="0"/>
      <dgm:spPr/>
    </dgm:pt>
    <dgm:pt modelId="{7F2B9E50-4929-4F81-A88D-4E0FF4CAC70A}" type="pres">
      <dgm:prSet presAssocID="{64B38CE5-BAA6-417C-AFC4-78238B45A899}" presName="compNode" presStyleCnt="0"/>
      <dgm:spPr/>
    </dgm:pt>
    <dgm:pt modelId="{D1700D3A-4394-4197-82F7-2ED7B4753C5B}" type="pres">
      <dgm:prSet presAssocID="{64B38CE5-BAA6-417C-AFC4-78238B45A899}" presName="bgRect" presStyleLbl="bgShp" presStyleIdx="3" presStyleCnt="4"/>
      <dgm:spPr/>
    </dgm:pt>
    <dgm:pt modelId="{E86C5FE9-6428-4735-AEE7-04BFF0F48655}" type="pres">
      <dgm:prSet presAssocID="{64B38CE5-BAA6-417C-AFC4-78238B45A899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ax"/>
        </a:ext>
      </dgm:extLst>
    </dgm:pt>
    <dgm:pt modelId="{895C20D7-25BF-4B65-9452-B1B6DACDC9EB}" type="pres">
      <dgm:prSet presAssocID="{64B38CE5-BAA6-417C-AFC4-78238B45A899}" presName="spaceRect" presStyleCnt="0"/>
      <dgm:spPr/>
    </dgm:pt>
    <dgm:pt modelId="{2A79EDF5-9A22-4FBC-9CF6-0EE8B50C682D}" type="pres">
      <dgm:prSet presAssocID="{64B38CE5-BAA6-417C-AFC4-78238B45A899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90316F43-63E8-443C-B5AB-014F8B334209}" type="presOf" srcId="{39D4BAAE-B4DB-45AA-BADE-85020F509C68}" destId="{BA3ED6A3-5BCE-417D-8848-D8B5136F4A5F}" srcOrd="0" destOrd="0" presId="urn:microsoft.com/office/officeart/2018/2/layout/IconVerticalSolidList"/>
    <dgm:cxn modelId="{2B4D4F65-DA2A-4190-9EAF-5EF50E5547E9}" srcId="{2F9C65B0-26FD-42D5-AC30-0A49327AA25F}" destId="{F3AA913F-E1D8-41E1-B7AE-65C14C7F6283}" srcOrd="2" destOrd="0" parTransId="{2D5DC3ED-2D10-4B4E-80FD-682FA769EB1B}" sibTransId="{904A1079-650E-4D6A-9A6E-7E627643072C}"/>
    <dgm:cxn modelId="{6B81BB55-33A3-44D8-916A-8498E9C48262}" type="presOf" srcId="{64B38CE5-BAA6-417C-AFC4-78238B45A899}" destId="{2A79EDF5-9A22-4FBC-9CF6-0EE8B50C682D}" srcOrd="0" destOrd="0" presId="urn:microsoft.com/office/officeart/2018/2/layout/IconVerticalSolidList"/>
    <dgm:cxn modelId="{CBA2657A-61DF-43FB-9E87-7389C1D2C95D}" srcId="{2F9C65B0-26FD-42D5-AC30-0A49327AA25F}" destId="{892C62D5-138B-4684-A083-9E940B5DFF00}" srcOrd="1" destOrd="0" parTransId="{012BFB0C-6AF8-41FA-925F-487BF87B1EF7}" sibTransId="{B805BD59-8E36-419E-8A03-75AE021DBD5E}"/>
    <dgm:cxn modelId="{1FAB8494-B0E6-4E00-85E8-0911E2369A77}" type="presOf" srcId="{F3AA913F-E1D8-41E1-B7AE-65C14C7F6283}" destId="{9157BCD6-8310-40AA-80D4-19EBE6D51DC0}" srcOrd="0" destOrd="0" presId="urn:microsoft.com/office/officeart/2018/2/layout/IconVerticalSolidList"/>
    <dgm:cxn modelId="{6797D296-38CD-40E7-A45F-CE517D929A0D}" type="presOf" srcId="{2F9C65B0-26FD-42D5-AC30-0A49327AA25F}" destId="{2FC312CD-6B57-44EF-B3F8-6251277F058A}" srcOrd="0" destOrd="0" presId="urn:microsoft.com/office/officeart/2018/2/layout/IconVerticalSolidList"/>
    <dgm:cxn modelId="{BE68D4C1-4781-437A-A95A-DA9A689CA21D}" srcId="{2F9C65B0-26FD-42D5-AC30-0A49327AA25F}" destId="{39D4BAAE-B4DB-45AA-BADE-85020F509C68}" srcOrd="0" destOrd="0" parTransId="{1750D927-30E2-488E-9805-D00BBB6F4006}" sibTransId="{7356C478-CD14-4F33-B0F9-E71DCA4BB7DF}"/>
    <dgm:cxn modelId="{7A8CACD4-051C-4F18-BC7F-50B1753884B9}" srcId="{2F9C65B0-26FD-42D5-AC30-0A49327AA25F}" destId="{64B38CE5-BAA6-417C-AFC4-78238B45A899}" srcOrd="3" destOrd="0" parTransId="{95E1C0F5-3C9D-4F7F-8C7E-C19DFA21E77A}" sibTransId="{CEA5A1B0-B001-44D1-A85B-48BD89879789}"/>
    <dgm:cxn modelId="{A1C1FCE9-A13A-4542-984F-10AFE3D41154}" type="presOf" srcId="{892C62D5-138B-4684-A083-9E940B5DFF00}" destId="{AB125265-CF0B-44EA-9ABD-ABFF8BED3BCD}" srcOrd="0" destOrd="0" presId="urn:microsoft.com/office/officeart/2018/2/layout/IconVerticalSolidList"/>
    <dgm:cxn modelId="{00D5CA78-5DEC-4B23-A9D6-6ADB60653AC0}" type="presParOf" srcId="{2FC312CD-6B57-44EF-B3F8-6251277F058A}" destId="{8C58A80A-571E-4832-81FF-EE0F6FB6BBDE}" srcOrd="0" destOrd="0" presId="urn:microsoft.com/office/officeart/2018/2/layout/IconVerticalSolidList"/>
    <dgm:cxn modelId="{3B017608-1724-4F8A-92CA-3DE154DF550A}" type="presParOf" srcId="{8C58A80A-571E-4832-81FF-EE0F6FB6BBDE}" destId="{38B5CAF5-2A53-4419-8B03-A7C32541F5DA}" srcOrd="0" destOrd="0" presId="urn:microsoft.com/office/officeart/2018/2/layout/IconVerticalSolidList"/>
    <dgm:cxn modelId="{4BBD35CD-989D-43FD-9162-33C2736A86B3}" type="presParOf" srcId="{8C58A80A-571E-4832-81FF-EE0F6FB6BBDE}" destId="{1DD25C0B-4205-47D9-BF10-E64618C901F4}" srcOrd="1" destOrd="0" presId="urn:microsoft.com/office/officeart/2018/2/layout/IconVerticalSolidList"/>
    <dgm:cxn modelId="{BAC8A256-1FD9-498B-BB4F-88A0B66DD53B}" type="presParOf" srcId="{8C58A80A-571E-4832-81FF-EE0F6FB6BBDE}" destId="{6CDD2528-B859-4CCF-8C03-BCFA879581AE}" srcOrd="2" destOrd="0" presId="urn:microsoft.com/office/officeart/2018/2/layout/IconVerticalSolidList"/>
    <dgm:cxn modelId="{6F469C65-D538-44C9-B7C6-835461DDB6C4}" type="presParOf" srcId="{8C58A80A-571E-4832-81FF-EE0F6FB6BBDE}" destId="{BA3ED6A3-5BCE-417D-8848-D8B5136F4A5F}" srcOrd="3" destOrd="0" presId="urn:microsoft.com/office/officeart/2018/2/layout/IconVerticalSolidList"/>
    <dgm:cxn modelId="{4C6F7B75-9D38-4E44-BBA3-2FF9D8125F97}" type="presParOf" srcId="{2FC312CD-6B57-44EF-B3F8-6251277F058A}" destId="{3F936392-12C0-41BB-AB15-461AFA614A44}" srcOrd="1" destOrd="0" presId="urn:microsoft.com/office/officeart/2018/2/layout/IconVerticalSolidList"/>
    <dgm:cxn modelId="{B7BFD7F2-F93E-4BA6-9081-1017002EE33F}" type="presParOf" srcId="{2FC312CD-6B57-44EF-B3F8-6251277F058A}" destId="{0260B1FC-3FDE-464D-B37C-38D7FF1F9D63}" srcOrd="2" destOrd="0" presId="urn:microsoft.com/office/officeart/2018/2/layout/IconVerticalSolidList"/>
    <dgm:cxn modelId="{982244A1-F701-476F-ABB1-25987FE07A9E}" type="presParOf" srcId="{0260B1FC-3FDE-464D-B37C-38D7FF1F9D63}" destId="{889A28F2-32A6-4700-8335-59914B53E184}" srcOrd="0" destOrd="0" presId="urn:microsoft.com/office/officeart/2018/2/layout/IconVerticalSolidList"/>
    <dgm:cxn modelId="{2323A923-CB8A-4962-95C0-7094A68DA0C6}" type="presParOf" srcId="{0260B1FC-3FDE-464D-B37C-38D7FF1F9D63}" destId="{EA89FAE7-EFC6-46A1-9C75-319F402BD75C}" srcOrd="1" destOrd="0" presId="urn:microsoft.com/office/officeart/2018/2/layout/IconVerticalSolidList"/>
    <dgm:cxn modelId="{EE662978-32C1-4A26-A4BE-1EBB6BC2D69C}" type="presParOf" srcId="{0260B1FC-3FDE-464D-B37C-38D7FF1F9D63}" destId="{CF2FB1AF-5790-4EA4-BCD7-BC3E5F177B54}" srcOrd="2" destOrd="0" presId="urn:microsoft.com/office/officeart/2018/2/layout/IconVerticalSolidList"/>
    <dgm:cxn modelId="{47D10DDC-E0C9-4752-9F74-842682171EA2}" type="presParOf" srcId="{0260B1FC-3FDE-464D-B37C-38D7FF1F9D63}" destId="{AB125265-CF0B-44EA-9ABD-ABFF8BED3BCD}" srcOrd="3" destOrd="0" presId="urn:microsoft.com/office/officeart/2018/2/layout/IconVerticalSolidList"/>
    <dgm:cxn modelId="{29885C38-8BFC-45A4-BCB9-D47D5575576D}" type="presParOf" srcId="{2FC312CD-6B57-44EF-B3F8-6251277F058A}" destId="{491D714B-DC70-42C3-A5A5-72B6932F7C02}" srcOrd="3" destOrd="0" presId="urn:microsoft.com/office/officeart/2018/2/layout/IconVerticalSolidList"/>
    <dgm:cxn modelId="{E8C45371-0165-4493-8439-F6781A058855}" type="presParOf" srcId="{2FC312CD-6B57-44EF-B3F8-6251277F058A}" destId="{F8190908-73B2-4769-A0D5-477BDAAFDB70}" srcOrd="4" destOrd="0" presId="urn:microsoft.com/office/officeart/2018/2/layout/IconVerticalSolidList"/>
    <dgm:cxn modelId="{5C888FD7-64A9-415A-8E6B-F4206F4D0A07}" type="presParOf" srcId="{F8190908-73B2-4769-A0D5-477BDAAFDB70}" destId="{96A26F48-D9F7-4DFE-A6CC-DA516206E989}" srcOrd="0" destOrd="0" presId="urn:microsoft.com/office/officeart/2018/2/layout/IconVerticalSolidList"/>
    <dgm:cxn modelId="{D5F569B9-F636-4CB9-81E8-4F0AC056792B}" type="presParOf" srcId="{F8190908-73B2-4769-A0D5-477BDAAFDB70}" destId="{2B9E347C-1BDC-4867-A6B8-0BA9C19F004C}" srcOrd="1" destOrd="0" presId="urn:microsoft.com/office/officeart/2018/2/layout/IconVerticalSolidList"/>
    <dgm:cxn modelId="{B988DD9C-3D55-4D7C-9B95-FAF2EBCD4604}" type="presParOf" srcId="{F8190908-73B2-4769-A0D5-477BDAAFDB70}" destId="{14F341D8-AF24-4772-9962-229E576CCE21}" srcOrd="2" destOrd="0" presId="urn:microsoft.com/office/officeart/2018/2/layout/IconVerticalSolidList"/>
    <dgm:cxn modelId="{B05D4B85-BB3C-438B-B4D8-89F5FC00EEC6}" type="presParOf" srcId="{F8190908-73B2-4769-A0D5-477BDAAFDB70}" destId="{9157BCD6-8310-40AA-80D4-19EBE6D51DC0}" srcOrd="3" destOrd="0" presId="urn:microsoft.com/office/officeart/2018/2/layout/IconVerticalSolidList"/>
    <dgm:cxn modelId="{73200C01-C4B2-4750-9F07-A0D83B13B3B0}" type="presParOf" srcId="{2FC312CD-6B57-44EF-B3F8-6251277F058A}" destId="{EFCA4A13-12ED-484A-8D61-51041F83CC5A}" srcOrd="5" destOrd="0" presId="urn:microsoft.com/office/officeart/2018/2/layout/IconVerticalSolidList"/>
    <dgm:cxn modelId="{619D4797-A85E-473D-A0A6-3FD16953B564}" type="presParOf" srcId="{2FC312CD-6B57-44EF-B3F8-6251277F058A}" destId="{7F2B9E50-4929-4F81-A88D-4E0FF4CAC70A}" srcOrd="6" destOrd="0" presId="urn:microsoft.com/office/officeart/2018/2/layout/IconVerticalSolidList"/>
    <dgm:cxn modelId="{6557821E-7A5F-4965-BB82-7DBBA5E2C4B8}" type="presParOf" srcId="{7F2B9E50-4929-4F81-A88D-4E0FF4CAC70A}" destId="{D1700D3A-4394-4197-82F7-2ED7B4753C5B}" srcOrd="0" destOrd="0" presId="urn:microsoft.com/office/officeart/2018/2/layout/IconVerticalSolidList"/>
    <dgm:cxn modelId="{54DDCCC6-4033-4DFE-8D45-853156B7AFA5}" type="presParOf" srcId="{7F2B9E50-4929-4F81-A88D-4E0FF4CAC70A}" destId="{E86C5FE9-6428-4735-AEE7-04BFF0F48655}" srcOrd="1" destOrd="0" presId="urn:microsoft.com/office/officeart/2018/2/layout/IconVerticalSolidList"/>
    <dgm:cxn modelId="{2E846A3E-9814-4699-B00B-5F56F671B927}" type="presParOf" srcId="{7F2B9E50-4929-4F81-A88D-4E0FF4CAC70A}" destId="{895C20D7-25BF-4B65-9452-B1B6DACDC9EB}" srcOrd="2" destOrd="0" presId="urn:microsoft.com/office/officeart/2018/2/layout/IconVerticalSolidList"/>
    <dgm:cxn modelId="{62A59D30-A87B-4618-A995-E4423CB32C20}" type="presParOf" srcId="{7F2B9E50-4929-4F81-A88D-4E0FF4CAC70A}" destId="{2A79EDF5-9A22-4FBC-9CF6-0EE8B50C682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016377D-7A4D-498D-AB2E-9F42C556BF95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4EC3CF0-3658-4482-BE25-3358F1278B12}">
      <dgm:prSet/>
      <dgm:spPr/>
      <dgm:t>
        <a:bodyPr/>
        <a:lstStyle/>
        <a:p>
          <a:r>
            <a:rPr lang="en-US"/>
            <a:t>• Line plots</a:t>
          </a:r>
        </a:p>
      </dgm:t>
    </dgm:pt>
    <dgm:pt modelId="{F1712D5B-16EC-477F-BDE0-D2E63600D52E}" type="parTrans" cxnId="{55FDB2A5-D666-48A2-9A01-B7E205D948BC}">
      <dgm:prSet/>
      <dgm:spPr/>
      <dgm:t>
        <a:bodyPr/>
        <a:lstStyle/>
        <a:p>
          <a:endParaRPr lang="en-US"/>
        </a:p>
      </dgm:t>
    </dgm:pt>
    <dgm:pt modelId="{DD7110C9-49C7-456C-9E9A-5DEEFAE6BDFD}" type="sibTrans" cxnId="{55FDB2A5-D666-48A2-9A01-B7E205D948BC}">
      <dgm:prSet/>
      <dgm:spPr/>
      <dgm:t>
        <a:bodyPr/>
        <a:lstStyle/>
        <a:p>
          <a:endParaRPr lang="en-US"/>
        </a:p>
      </dgm:t>
    </dgm:pt>
    <dgm:pt modelId="{B3A41D35-21D2-4C27-8BCA-D0A8320CEA3F}">
      <dgm:prSet/>
      <dgm:spPr/>
      <dgm:t>
        <a:bodyPr/>
        <a:lstStyle/>
        <a:p>
          <a:r>
            <a:rPr lang="en-US"/>
            <a:t>• Bar plots</a:t>
          </a:r>
        </a:p>
      </dgm:t>
    </dgm:pt>
    <dgm:pt modelId="{FC846DAF-7A3E-4806-B553-880679932B7A}" type="parTrans" cxnId="{28F42F59-6DE5-459D-96FE-62ED8F423E2D}">
      <dgm:prSet/>
      <dgm:spPr/>
      <dgm:t>
        <a:bodyPr/>
        <a:lstStyle/>
        <a:p>
          <a:endParaRPr lang="en-US"/>
        </a:p>
      </dgm:t>
    </dgm:pt>
    <dgm:pt modelId="{F5A494BE-69B4-47B5-A00B-7A509A291C58}" type="sibTrans" cxnId="{28F42F59-6DE5-459D-96FE-62ED8F423E2D}">
      <dgm:prSet/>
      <dgm:spPr/>
      <dgm:t>
        <a:bodyPr/>
        <a:lstStyle/>
        <a:p>
          <a:endParaRPr lang="en-US"/>
        </a:p>
      </dgm:t>
    </dgm:pt>
    <dgm:pt modelId="{CC4E9E11-1FFE-4ADE-B3A5-00022445900B}">
      <dgm:prSet/>
      <dgm:spPr/>
      <dgm:t>
        <a:bodyPr/>
        <a:lstStyle/>
        <a:p>
          <a:r>
            <a:rPr lang="en-US"/>
            <a:t>• Histograms</a:t>
          </a:r>
        </a:p>
      </dgm:t>
    </dgm:pt>
    <dgm:pt modelId="{39543F93-D184-42FC-A126-D0E2FC6628BE}" type="parTrans" cxnId="{D03EE24B-A289-4C5A-B079-7994F7107D10}">
      <dgm:prSet/>
      <dgm:spPr/>
      <dgm:t>
        <a:bodyPr/>
        <a:lstStyle/>
        <a:p>
          <a:endParaRPr lang="en-US"/>
        </a:p>
      </dgm:t>
    </dgm:pt>
    <dgm:pt modelId="{E767BB46-42B4-4E24-88FD-1CB1D4484CD6}" type="sibTrans" cxnId="{D03EE24B-A289-4C5A-B079-7994F7107D10}">
      <dgm:prSet/>
      <dgm:spPr/>
      <dgm:t>
        <a:bodyPr/>
        <a:lstStyle/>
        <a:p>
          <a:endParaRPr lang="en-US"/>
        </a:p>
      </dgm:t>
    </dgm:pt>
    <dgm:pt modelId="{A29D2B4F-D91C-4A57-A161-FD298328A49F}">
      <dgm:prSet/>
      <dgm:spPr/>
      <dgm:t>
        <a:bodyPr/>
        <a:lstStyle/>
        <a:p>
          <a:r>
            <a:rPr lang="en-US"/>
            <a:t>• Scatter plots</a:t>
          </a:r>
        </a:p>
      </dgm:t>
    </dgm:pt>
    <dgm:pt modelId="{4F2090F1-6175-4C55-B61F-750C0CDED24E}" type="parTrans" cxnId="{47D8D966-C89E-4365-BD7D-EC79CA480121}">
      <dgm:prSet/>
      <dgm:spPr/>
      <dgm:t>
        <a:bodyPr/>
        <a:lstStyle/>
        <a:p>
          <a:endParaRPr lang="en-US"/>
        </a:p>
      </dgm:t>
    </dgm:pt>
    <dgm:pt modelId="{E1258C19-E9D0-43B0-AD94-9A89789B17B0}" type="sibTrans" cxnId="{47D8D966-C89E-4365-BD7D-EC79CA480121}">
      <dgm:prSet/>
      <dgm:spPr/>
      <dgm:t>
        <a:bodyPr/>
        <a:lstStyle/>
        <a:p>
          <a:endParaRPr lang="en-US"/>
        </a:p>
      </dgm:t>
    </dgm:pt>
    <dgm:pt modelId="{3DE80D98-5D3C-42B1-B993-4A50DCA12FD8}" type="pres">
      <dgm:prSet presAssocID="{0016377D-7A4D-498D-AB2E-9F42C556BF95}" presName="vert0" presStyleCnt="0">
        <dgm:presLayoutVars>
          <dgm:dir/>
          <dgm:animOne val="branch"/>
          <dgm:animLvl val="lvl"/>
        </dgm:presLayoutVars>
      </dgm:prSet>
      <dgm:spPr/>
    </dgm:pt>
    <dgm:pt modelId="{19E6D83D-2587-46C9-8170-A799B718EB2B}" type="pres">
      <dgm:prSet presAssocID="{A4EC3CF0-3658-4482-BE25-3358F1278B12}" presName="thickLine" presStyleLbl="alignNode1" presStyleIdx="0" presStyleCnt="4"/>
      <dgm:spPr/>
    </dgm:pt>
    <dgm:pt modelId="{A6670D26-7C6C-40E0-9FD0-AFC2FC2F0B89}" type="pres">
      <dgm:prSet presAssocID="{A4EC3CF0-3658-4482-BE25-3358F1278B12}" presName="horz1" presStyleCnt="0"/>
      <dgm:spPr/>
    </dgm:pt>
    <dgm:pt modelId="{D63BB7E1-C2C5-4C29-99D6-77A3C160B16D}" type="pres">
      <dgm:prSet presAssocID="{A4EC3CF0-3658-4482-BE25-3358F1278B12}" presName="tx1" presStyleLbl="revTx" presStyleIdx="0" presStyleCnt="4"/>
      <dgm:spPr/>
    </dgm:pt>
    <dgm:pt modelId="{9994458F-7A69-498A-A842-41D1CBD075A0}" type="pres">
      <dgm:prSet presAssocID="{A4EC3CF0-3658-4482-BE25-3358F1278B12}" presName="vert1" presStyleCnt="0"/>
      <dgm:spPr/>
    </dgm:pt>
    <dgm:pt modelId="{C7134E87-4E22-41B1-8844-5D26DC28629B}" type="pres">
      <dgm:prSet presAssocID="{B3A41D35-21D2-4C27-8BCA-D0A8320CEA3F}" presName="thickLine" presStyleLbl="alignNode1" presStyleIdx="1" presStyleCnt="4"/>
      <dgm:spPr/>
    </dgm:pt>
    <dgm:pt modelId="{E2CB5780-4B59-4344-B9A7-810D9294EFE9}" type="pres">
      <dgm:prSet presAssocID="{B3A41D35-21D2-4C27-8BCA-D0A8320CEA3F}" presName="horz1" presStyleCnt="0"/>
      <dgm:spPr/>
    </dgm:pt>
    <dgm:pt modelId="{265D6A8F-BC15-4A59-87AF-6C5612206410}" type="pres">
      <dgm:prSet presAssocID="{B3A41D35-21D2-4C27-8BCA-D0A8320CEA3F}" presName="tx1" presStyleLbl="revTx" presStyleIdx="1" presStyleCnt="4"/>
      <dgm:spPr/>
    </dgm:pt>
    <dgm:pt modelId="{5036E2CF-743F-4B78-9A04-751804C65626}" type="pres">
      <dgm:prSet presAssocID="{B3A41D35-21D2-4C27-8BCA-D0A8320CEA3F}" presName="vert1" presStyleCnt="0"/>
      <dgm:spPr/>
    </dgm:pt>
    <dgm:pt modelId="{833E70BF-8A23-43A6-880D-2BEBEFC6D320}" type="pres">
      <dgm:prSet presAssocID="{CC4E9E11-1FFE-4ADE-B3A5-00022445900B}" presName="thickLine" presStyleLbl="alignNode1" presStyleIdx="2" presStyleCnt="4"/>
      <dgm:spPr/>
    </dgm:pt>
    <dgm:pt modelId="{3B2A1CA3-8B00-42F2-A20B-7AB3DB6D61B1}" type="pres">
      <dgm:prSet presAssocID="{CC4E9E11-1FFE-4ADE-B3A5-00022445900B}" presName="horz1" presStyleCnt="0"/>
      <dgm:spPr/>
    </dgm:pt>
    <dgm:pt modelId="{FE01CFCF-B195-485B-ADEC-678756A78293}" type="pres">
      <dgm:prSet presAssocID="{CC4E9E11-1FFE-4ADE-B3A5-00022445900B}" presName="tx1" presStyleLbl="revTx" presStyleIdx="2" presStyleCnt="4"/>
      <dgm:spPr/>
    </dgm:pt>
    <dgm:pt modelId="{28EBCE64-611C-4660-BB4A-2DF4A872B818}" type="pres">
      <dgm:prSet presAssocID="{CC4E9E11-1FFE-4ADE-B3A5-00022445900B}" presName="vert1" presStyleCnt="0"/>
      <dgm:spPr/>
    </dgm:pt>
    <dgm:pt modelId="{F3E18815-4CA7-4B5C-95A8-1854EC354470}" type="pres">
      <dgm:prSet presAssocID="{A29D2B4F-D91C-4A57-A161-FD298328A49F}" presName="thickLine" presStyleLbl="alignNode1" presStyleIdx="3" presStyleCnt="4"/>
      <dgm:spPr/>
    </dgm:pt>
    <dgm:pt modelId="{6293F7BE-74FB-4E25-9972-DACDBB7038F5}" type="pres">
      <dgm:prSet presAssocID="{A29D2B4F-D91C-4A57-A161-FD298328A49F}" presName="horz1" presStyleCnt="0"/>
      <dgm:spPr/>
    </dgm:pt>
    <dgm:pt modelId="{E1B1D791-D0D1-457C-A717-C504A4E754F5}" type="pres">
      <dgm:prSet presAssocID="{A29D2B4F-D91C-4A57-A161-FD298328A49F}" presName="tx1" presStyleLbl="revTx" presStyleIdx="3" presStyleCnt="4"/>
      <dgm:spPr/>
    </dgm:pt>
    <dgm:pt modelId="{9DE1DC69-1125-41A2-A187-B2B90B2A3444}" type="pres">
      <dgm:prSet presAssocID="{A29D2B4F-D91C-4A57-A161-FD298328A49F}" presName="vert1" presStyleCnt="0"/>
      <dgm:spPr/>
    </dgm:pt>
  </dgm:ptLst>
  <dgm:cxnLst>
    <dgm:cxn modelId="{AABB3617-9687-4549-83D5-7019B129F58C}" type="presOf" srcId="{0016377D-7A4D-498D-AB2E-9F42C556BF95}" destId="{3DE80D98-5D3C-42B1-B993-4A50DCA12FD8}" srcOrd="0" destOrd="0" presId="urn:microsoft.com/office/officeart/2008/layout/LinedList"/>
    <dgm:cxn modelId="{47D8D966-C89E-4365-BD7D-EC79CA480121}" srcId="{0016377D-7A4D-498D-AB2E-9F42C556BF95}" destId="{A29D2B4F-D91C-4A57-A161-FD298328A49F}" srcOrd="3" destOrd="0" parTransId="{4F2090F1-6175-4C55-B61F-750C0CDED24E}" sibTransId="{E1258C19-E9D0-43B0-AD94-9A89789B17B0}"/>
    <dgm:cxn modelId="{D03EE24B-A289-4C5A-B079-7994F7107D10}" srcId="{0016377D-7A4D-498D-AB2E-9F42C556BF95}" destId="{CC4E9E11-1FFE-4ADE-B3A5-00022445900B}" srcOrd="2" destOrd="0" parTransId="{39543F93-D184-42FC-A126-D0E2FC6628BE}" sibTransId="{E767BB46-42B4-4E24-88FD-1CB1D4484CD6}"/>
    <dgm:cxn modelId="{28F42F59-6DE5-459D-96FE-62ED8F423E2D}" srcId="{0016377D-7A4D-498D-AB2E-9F42C556BF95}" destId="{B3A41D35-21D2-4C27-8BCA-D0A8320CEA3F}" srcOrd="1" destOrd="0" parTransId="{FC846DAF-7A3E-4806-B553-880679932B7A}" sibTransId="{F5A494BE-69B4-47B5-A00B-7A509A291C58}"/>
    <dgm:cxn modelId="{C194267C-4F1D-4E63-8F43-6D02C51682E9}" type="presOf" srcId="{A29D2B4F-D91C-4A57-A161-FD298328A49F}" destId="{E1B1D791-D0D1-457C-A717-C504A4E754F5}" srcOrd="0" destOrd="0" presId="urn:microsoft.com/office/officeart/2008/layout/LinedList"/>
    <dgm:cxn modelId="{55FDB2A5-D666-48A2-9A01-B7E205D948BC}" srcId="{0016377D-7A4D-498D-AB2E-9F42C556BF95}" destId="{A4EC3CF0-3658-4482-BE25-3358F1278B12}" srcOrd="0" destOrd="0" parTransId="{F1712D5B-16EC-477F-BDE0-D2E63600D52E}" sibTransId="{DD7110C9-49C7-456C-9E9A-5DEEFAE6BDFD}"/>
    <dgm:cxn modelId="{386195B2-612C-474E-AC76-587A9546AE6D}" type="presOf" srcId="{B3A41D35-21D2-4C27-8BCA-D0A8320CEA3F}" destId="{265D6A8F-BC15-4A59-87AF-6C5612206410}" srcOrd="0" destOrd="0" presId="urn:microsoft.com/office/officeart/2008/layout/LinedList"/>
    <dgm:cxn modelId="{4A0380CA-39E4-40C0-B6BA-FC659ACD8B6B}" type="presOf" srcId="{A4EC3CF0-3658-4482-BE25-3358F1278B12}" destId="{D63BB7E1-C2C5-4C29-99D6-77A3C160B16D}" srcOrd="0" destOrd="0" presId="urn:microsoft.com/office/officeart/2008/layout/LinedList"/>
    <dgm:cxn modelId="{4AFE57F9-ABCD-4A82-9971-48C198402712}" type="presOf" srcId="{CC4E9E11-1FFE-4ADE-B3A5-00022445900B}" destId="{FE01CFCF-B195-485B-ADEC-678756A78293}" srcOrd="0" destOrd="0" presId="urn:microsoft.com/office/officeart/2008/layout/LinedList"/>
    <dgm:cxn modelId="{46A417C7-F2ED-421B-8C79-C899ECEC0D84}" type="presParOf" srcId="{3DE80D98-5D3C-42B1-B993-4A50DCA12FD8}" destId="{19E6D83D-2587-46C9-8170-A799B718EB2B}" srcOrd="0" destOrd="0" presId="urn:microsoft.com/office/officeart/2008/layout/LinedList"/>
    <dgm:cxn modelId="{63C4DBBD-793C-4DAE-8996-C61ECF877ABD}" type="presParOf" srcId="{3DE80D98-5D3C-42B1-B993-4A50DCA12FD8}" destId="{A6670D26-7C6C-40E0-9FD0-AFC2FC2F0B89}" srcOrd="1" destOrd="0" presId="urn:microsoft.com/office/officeart/2008/layout/LinedList"/>
    <dgm:cxn modelId="{CB4190CF-CCD3-4797-9ECA-ACDB2696C0F8}" type="presParOf" srcId="{A6670D26-7C6C-40E0-9FD0-AFC2FC2F0B89}" destId="{D63BB7E1-C2C5-4C29-99D6-77A3C160B16D}" srcOrd="0" destOrd="0" presId="urn:microsoft.com/office/officeart/2008/layout/LinedList"/>
    <dgm:cxn modelId="{42CA0EFE-CE27-4883-914E-2F1BB98AC6CC}" type="presParOf" srcId="{A6670D26-7C6C-40E0-9FD0-AFC2FC2F0B89}" destId="{9994458F-7A69-498A-A842-41D1CBD075A0}" srcOrd="1" destOrd="0" presId="urn:microsoft.com/office/officeart/2008/layout/LinedList"/>
    <dgm:cxn modelId="{49C400D3-13F6-4AEA-A0C4-81E2CF77E724}" type="presParOf" srcId="{3DE80D98-5D3C-42B1-B993-4A50DCA12FD8}" destId="{C7134E87-4E22-41B1-8844-5D26DC28629B}" srcOrd="2" destOrd="0" presId="urn:microsoft.com/office/officeart/2008/layout/LinedList"/>
    <dgm:cxn modelId="{FB2727DC-4A5F-4477-8A49-CA38816D10F3}" type="presParOf" srcId="{3DE80D98-5D3C-42B1-B993-4A50DCA12FD8}" destId="{E2CB5780-4B59-4344-B9A7-810D9294EFE9}" srcOrd="3" destOrd="0" presId="urn:microsoft.com/office/officeart/2008/layout/LinedList"/>
    <dgm:cxn modelId="{DFED44CE-B7CD-47B9-8BB7-6ABA5A2B4F78}" type="presParOf" srcId="{E2CB5780-4B59-4344-B9A7-810D9294EFE9}" destId="{265D6A8F-BC15-4A59-87AF-6C5612206410}" srcOrd="0" destOrd="0" presId="urn:microsoft.com/office/officeart/2008/layout/LinedList"/>
    <dgm:cxn modelId="{D23B4087-05F5-4F68-BCB8-E70CD2E57DB5}" type="presParOf" srcId="{E2CB5780-4B59-4344-B9A7-810D9294EFE9}" destId="{5036E2CF-743F-4B78-9A04-751804C65626}" srcOrd="1" destOrd="0" presId="urn:microsoft.com/office/officeart/2008/layout/LinedList"/>
    <dgm:cxn modelId="{B1797EF9-413F-4AEA-91D5-402A52B28196}" type="presParOf" srcId="{3DE80D98-5D3C-42B1-B993-4A50DCA12FD8}" destId="{833E70BF-8A23-43A6-880D-2BEBEFC6D320}" srcOrd="4" destOrd="0" presId="urn:microsoft.com/office/officeart/2008/layout/LinedList"/>
    <dgm:cxn modelId="{DC8F33A2-A1F4-4474-B378-EC20ADB040A6}" type="presParOf" srcId="{3DE80D98-5D3C-42B1-B993-4A50DCA12FD8}" destId="{3B2A1CA3-8B00-42F2-A20B-7AB3DB6D61B1}" srcOrd="5" destOrd="0" presId="urn:microsoft.com/office/officeart/2008/layout/LinedList"/>
    <dgm:cxn modelId="{333EB1BE-C857-4005-9ABF-AC08972F000E}" type="presParOf" srcId="{3B2A1CA3-8B00-42F2-A20B-7AB3DB6D61B1}" destId="{FE01CFCF-B195-485B-ADEC-678756A78293}" srcOrd="0" destOrd="0" presId="urn:microsoft.com/office/officeart/2008/layout/LinedList"/>
    <dgm:cxn modelId="{AFD6D68E-F576-4D0C-9BEB-C29B5AA71E90}" type="presParOf" srcId="{3B2A1CA3-8B00-42F2-A20B-7AB3DB6D61B1}" destId="{28EBCE64-611C-4660-BB4A-2DF4A872B818}" srcOrd="1" destOrd="0" presId="urn:microsoft.com/office/officeart/2008/layout/LinedList"/>
    <dgm:cxn modelId="{0222C270-6166-4C1B-803B-28FDD220EF9E}" type="presParOf" srcId="{3DE80D98-5D3C-42B1-B993-4A50DCA12FD8}" destId="{F3E18815-4CA7-4B5C-95A8-1854EC354470}" srcOrd="6" destOrd="0" presId="urn:microsoft.com/office/officeart/2008/layout/LinedList"/>
    <dgm:cxn modelId="{1D779C19-91F0-4F79-86F7-25729ABC6F68}" type="presParOf" srcId="{3DE80D98-5D3C-42B1-B993-4A50DCA12FD8}" destId="{6293F7BE-74FB-4E25-9972-DACDBB7038F5}" srcOrd="7" destOrd="0" presId="urn:microsoft.com/office/officeart/2008/layout/LinedList"/>
    <dgm:cxn modelId="{7E1D9D44-0317-416A-93EB-B1DCF378C514}" type="presParOf" srcId="{6293F7BE-74FB-4E25-9972-DACDBB7038F5}" destId="{E1B1D791-D0D1-457C-A717-C504A4E754F5}" srcOrd="0" destOrd="0" presId="urn:microsoft.com/office/officeart/2008/layout/LinedList"/>
    <dgm:cxn modelId="{8149A818-F80A-4675-AA73-F258CAE4EE10}" type="presParOf" srcId="{6293F7BE-74FB-4E25-9972-DACDBB7038F5}" destId="{9DE1DC69-1125-41A2-A187-B2B90B2A344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21CA288-2FF2-4683-9362-021A7ED226FD}" type="doc">
      <dgm:prSet loTypeId="urn:microsoft.com/office/officeart/2008/layout/LinedList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AB072B56-D8BF-4066-8C5B-595ABC79B3AC}">
      <dgm:prSet/>
      <dgm:spPr/>
      <dgm:t>
        <a:bodyPr/>
        <a:lstStyle/>
        <a:p>
          <a:r>
            <a:rPr lang="en-US"/>
            <a:t>import matplotlib.pyplot as plt</a:t>
          </a:r>
        </a:p>
      </dgm:t>
    </dgm:pt>
    <dgm:pt modelId="{22DC4B89-E972-4FEC-BA61-51C216C4FF80}" type="parTrans" cxnId="{EFE63A61-992C-40DA-BCEF-2C17768CBFCE}">
      <dgm:prSet/>
      <dgm:spPr/>
      <dgm:t>
        <a:bodyPr/>
        <a:lstStyle/>
        <a:p>
          <a:endParaRPr lang="en-US"/>
        </a:p>
      </dgm:t>
    </dgm:pt>
    <dgm:pt modelId="{26E23CA9-39AF-44EA-AC86-DDC56DC3FC16}" type="sibTrans" cxnId="{EFE63A61-992C-40DA-BCEF-2C17768CBFCE}">
      <dgm:prSet/>
      <dgm:spPr/>
      <dgm:t>
        <a:bodyPr/>
        <a:lstStyle/>
        <a:p>
          <a:endParaRPr lang="en-US"/>
        </a:p>
      </dgm:t>
    </dgm:pt>
    <dgm:pt modelId="{1D0ECD8C-33A7-4C18-8C0F-C2E8C6F6BAB2}">
      <dgm:prSet/>
      <dgm:spPr/>
      <dgm:t>
        <a:bodyPr/>
        <a:lstStyle/>
        <a:p>
          <a:r>
            <a:rPr lang="en-US"/>
            <a:t># Bar chart</a:t>
          </a:r>
        </a:p>
      </dgm:t>
    </dgm:pt>
    <dgm:pt modelId="{37C02121-AC63-4DE9-BA13-E82DA8C85C95}" type="parTrans" cxnId="{30A49163-9511-4F35-AD11-6480B496D401}">
      <dgm:prSet/>
      <dgm:spPr/>
      <dgm:t>
        <a:bodyPr/>
        <a:lstStyle/>
        <a:p>
          <a:endParaRPr lang="en-US"/>
        </a:p>
      </dgm:t>
    </dgm:pt>
    <dgm:pt modelId="{0FF52269-7944-4FA4-A4CF-B58CD2CED0BF}" type="sibTrans" cxnId="{30A49163-9511-4F35-AD11-6480B496D401}">
      <dgm:prSet/>
      <dgm:spPr/>
      <dgm:t>
        <a:bodyPr/>
        <a:lstStyle/>
        <a:p>
          <a:endParaRPr lang="en-US"/>
        </a:p>
      </dgm:t>
    </dgm:pt>
    <dgm:pt modelId="{415C9F2F-7FD7-43C9-8C6C-8D7E45360729}">
      <dgm:prSet/>
      <dgm:spPr/>
      <dgm:t>
        <a:bodyPr/>
        <a:lstStyle/>
        <a:p>
          <a:r>
            <a:rPr lang="en-US"/>
            <a:t>df['Category'].value_counts().plot(kind='bar')</a:t>
          </a:r>
        </a:p>
      </dgm:t>
    </dgm:pt>
    <dgm:pt modelId="{7F6E299F-11D6-4AC4-86BB-50F019F7FE90}" type="parTrans" cxnId="{320C5A4B-376C-4BF5-B1FB-9B3FC9F3F733}">
      <dgm:prSet/>
      <dgm:spPr/>
      <dgm:t>
        <a:bodyPr/>
        <a:lstStyle/>
        <a:p>
          <a:endParaRPr lang="en-US"/>
        </a:p>
      </dgm:t>
    </dgm:pt>
    <dgm:pt modelId="{9C9CA526-4221-49E1-8901-AF32FA5E6A29}" type="sibTrans" cxnId="{320C5A4B-376C-4BF5-B1FB-9B3FC9F3F733}">
      <dgm:prSet/>
      <dgm:spPr/>
      <dgm:t>
        <a:bodyPr/>
        <a:lstStyle/>
        <a:p>
          <a:endParaRPr lang="en-US"/>
        </a:p>
      </dgm:t>
    </dgm:pt>
    <dgm:pt modelId="{AF0A8391-538F-45EA-9553-BEDC5E5DC177}">
      <dgm:prSet/>
      <dgm:spPr/>
      <dgm:t>
        <a:bodyPr/>
        <a:lstStyle/>
        <a:p>
          <a:r>
            <a:rPr lang="en-US"/>
            <a:t>plt.show()</a:t>
          </a:r>
        </a:p>
      </dgm:t>
    </dgm:pt>
    <dgm:pt modelId="{5B1A2E67-AE7E-4EB1-8763-BD2BA06427B0}" type="parTrans" cxnId="{5DBFAF94-1924-4B0A-AA55-61A1F6719AAD}">
      <dgm:prSet/>
      <dgm:spPr/>
      <dgm:t>
        <a:bodyPr/>
        <a:lstStyle/>
        <a:p>
          <a:endParaRPr lang="en-US"/>
        </a:p>
      </dgm:t>
    </dgm:pt>
    <dgm:pt modelId="{B878F8DE-0602-4B51-88FB-7FE8A06E285B}" type="sibTrans" cxnId="{5DBFAF94-1924-4B0A-AA55-61A1F6719AAD}">
      <dgm:prSet/>
      <dgm:spPr/>
      <dgm:t>
        <a:bodyPr/>
        <a:lstStyle/>
        <a:p>
          <a:endParaRPr lang="en-US"/>
        </a:p>
      </dgm:t>
    </dgm:pt>
    <dgm:pt modelId="{F3DB996B-09AB-4D12-9FD8-4AECDFAC3427}">
      <dgm:prSet/>
      <dgm:spPr/>
      <dgm:t>
        <a:bodyPr/>
        <a:lstStyle/>
        <a:p>
          <a:r>
            <a:rPr lang="en-US"/>
            <a:t># Histogram</a:t>
          </a:r>
        </a:p>
      </dgm:t>
    </dgm:pt>
    <dgm:pt modelId="{9E02A2ED-4213-412B-90A9-82107B0D9D61}" type="parTrans" cxnId="{5E499E9F-24D9-4647-8629-CC1378051B98}">
      <dgm:prSet/>
      <dgm:spPr/>
      <dgm:t>
        <a:bodyPr/>
        <a:lstStyle/>
        <a:p>
          <a:endParaRPr lang="en-US"/>
        </a:p>
      </dgm:t>
    </dgm:pt>
    <dgm:pt modelId="{53EFF530-4523-4689-914D-14E014680A22}" type="sibTrans" cxnId="{5E499E9F-24D9-4647-8629-CC1378051B98}">
      <dgm:prSet/>
      <dgm:spPr/>
      <dgm:t>
        <a:bodyPr/>
        <a:lstStyle/>
        <a:p>
          <a:endParaRPr lang="en-US"/>
        </a:p>
      </dgm:t>
    </dgm:pt>
    <dgm:pt modelId="{74F009F1-9CC7-4258-B32F-9C2A59BBF4A4}">
      <dgm:prSet/>
      <dgm:spPr/>
      <dgm:t>
        <a:bodyPr/>
        <a:lstStyle/>
        <a:p>
          <a:r>
            <a:rPr lang="en-US"/>
            <a:t>df['Age'].hist(bins=10)</a:t>
          </a:r>
        </a:p>
      </dgm:t>
    </dgm:pt>
    <dgm:pt modelId="{26E1EFFC-72AE-42EA-B39C-6CABA060245E}" type="parTrans" cxnId="{5775EE6C-A9E3-493A-8A6F-32A3C9652BE2}">
      <dgm:prSet/>
      <dgm:spPr/>
      <dgm:t>
        <a:bodyPr/>
        <a:lstStyle/>
        <a:p>
          <a:endParaRPr lang="en-US"/>
        </a:p>
      </dgm:t>
    </dgm:pt>
    <dgm:pt modelId="{19D3F34D-D878-44C9-BB39-D1E0ED0060A1}" type="sibTrans" cxnId="{5775EE6C-A9E3-493A-8A6F-32A3C9652BE2}">
      <dgm:prSet/>
      <dgm:spPr/>
      <dgm:t>
        <a:bodyPr/>
        <a:lstStyle/>
        <a:p>
          <a:endParaRPr lang="en-US"/>
        </a:p>
      </dgm:t>
    </dgm:pt>
    <dgm:pt modelId="{F0796486-2DCB-4C33-9DF9-B1EBE112ACCE}">
      <dgm:prSet/>
      <dgm:spPr/>
      <dgm:t>
        <a:bodyPr/>
        <a:lstStyle/>
        <a:p>
          <a:r>
            <a:rPr lang="en-US"/>
            <a:t>plt.show()</a:t>
          </a:r>
        </a:p>
      </dgm:t>
    </dgm:pt>
    <dgm:pt modelId="{865586FA-B324-4524-B1F0-CB4D2F93BDD6}" type="parTrans" cxnId="{CA2C6B60-8651-453D-8E15-5EC4853E6174}">
      <dgm:prSet/>
      <dgm:spPr/>
      <dgm:t>
        <a:bodyPr/>
        <a:lstStyle/>
        <a:p>
          <a:endParaRPr lang="en-US"/>
        </a:p>
      </dgm:t>
    </dgm:pt>
    <dgm:pt modelId="{4DD7A395-7B98-4047-8C91-E11008C4F254}" type="sibTrans" cxnId="{CA2C6B60-8651-453D-8E15-5EC4853E6174}">
      <dgm:prSet/>
      <dgm:spPr/>
      <dgm:t>
        <a:bodyPr/>
        <a:lstStyle/>
        <a:p>
          <a:endParaRPr lang="en-US"/>
        </a:p>
      </dgm:t>
    </dgm:pt>
    <dgm:pt modelId="{544AF335-39AB-4A59-AA41-9BB18BCE9354}" type="pres">
      <dgm:prSet presAssocID="{D21CA288-2FF2-4683-9362-021A7ED226FD}" presName="vert0" presStyleCnt="0">
        <dgm:presLayoutVars>
          <dgm:dir/>
          <dgm:animOne val="branch"/>
          <dgm:animLvl val="lvl"/>
        </dgm:presLayoutVars>
      </dgm:prSet>
      <dgm:spPr/>
    </dgm:pt>
    <dgm:pt modelId="{98E9D485-2F12-49E4-8BD6-52FAA4AB5F50}" type="pres">
      <dgm:prSet presAssocID="{AB072B56-D8BF-4066-8C5B-595ABC79B3AC}" presName="thickLine" presStyleLbl="alignNode1" presStyleIdx="0" presStyleCnt="7"/>
      <dgm:spPr/>
    </dgm:pt>
    <dgm:pt modelId="{47A26A62-6161-4D87-B367-CE84C3F3FACB}" type="pres">
      <dgm:prSet presAssocID="{AB072B56-D8BF-4066-8C5B-595ABC79B3AC}" presName="horz1" presStyleCnt="0"/>
      <dgm:spPr/>
    </dgm:pt>
    <dgm:pt modelId="{003BFE5F-109B-477C-8FAB-C9F952B17D09}" type="pres">
      <dgm:prSet presAssocID="{AB072B56-D8BF-4066-8C5B-595ABC79B3AC}" presName="tx1" presStyleLbl="revTx" presStyleIdx="0" presStyleCnt="7"/>
      <dgm:spPr/>
    </dgm:pt>
    <dgm:pt modelId="{7532E99D-D226-40B1-AE31-146C1833818D}" type="pres">
      <dgm:prSet presAssocID="{AB072B56-D8BF-4066-8C5B-595ABC79B3AC}" presName="vert1" presStyleCnt="0"/>
      <dgm:spPr/>
    </dgm:pt>
    <dgm:pt modelId="{8C49C645-1835-466D-9908-8A7F6A59DF16}" type="pres">
      <dgm:prSet presAssocID="{1D0ECD8C-33A7-4C18-8C0F-C2E8C6F6BAB2}" presName="thickLine" presStyleLbl="alignNode1" presStyleIdx="1" presStyleCnt="7"/>
      <dgm:spPr/>
    </dgm:pt>
    <dgm:pt modelId="{9CA2A442-8D06-4BB4-900E-EDB681362C34}" type="pres">
      <dgm:prSet presAssocID="{1D0ECD8C-33A7-4C18-8C0F-C2E8C6F6BAB2}" presName="horz1" presStyleCnt="0"/>
      <dgm:spPr/>
    </dgm:pt>
    <dgm:pt modelId="{D2D81336-9927-454B-B625-B4D58FBFB183}" type="pres">
      <dgm:prSet presAssocID="{1D0ECD8C-33A7-4C18-8C0F-C2E8C6F6BAB2}" presName="tx1" presStyleLbl="revTx" presStyleIdx="1" presStyleCnt="7"/>
      <dgm:spPr/>
    </dgm:pt>
    <dgm:pt modelId="{A8C0149C-59BF-4C7C-956E-A018E71D2829}" type="pres">
      <dgm:prSet presAssocID="{1D0ECD8C-33A7-4C18-8C0F-C2E8C6F6BAB2}" presName="vert1" presStyleCnt="0"/>
      <dgm:spPr/>
    </dgm:pt>
    <dgm:pt modelId="{3931B29A-F06C-43E9-92C0-93D0361D4A1A}" type="pres">
      <dgm:prSet presAssocID="{415C9F2F-7FD7-43C9-8C6C-8D7E45360729}" presName="thickLine" presStyleLbl="alignNode1" presStyleIdx="2" presStyleCnt="7"/>
      <dgm:spPr/>
    </dgm:pt>
    <dgm:pt modelId="{66D86015-0ECA-43B7-8704-F679EA7E6A1C}" type="pres">
      <dgm:prSet presAssocID="{415C9F2F-7FD7-43C9-8C6C-8D7E45360729}" presName="horz1" presStyleCnt="0"/>
      <dgm:spPr/>
    </dgm:pt>
    <dgm:pt modelId="{6AC8585B-42C3-4AF5-911C-B3D88BC95294}" type="pres">
      <dgm:prSet presAssocID="{415C9F2F-7FD7-43C9-8C6C-8D7E45360729}" presName="tx1" presStyleLbl="revTx" presStyleIdx="2" presStyleCnt="7"/>
      <dgm:spPr/>
    </dgm:pt>
    <dgm:pt modelId="{899A3CC2-B03F-4C65-819D-2603146FC536}" type="pres">
      <dgm:prSet presAssocID="{415C9F2F-7FD7-43C9-8C6C-8D7E45360729}" presName="vert1" presStyleCnt="0"/>
      <dgm:spPr/>
    </dgm:pt>
    <dgm:pt modelId="{EE31AD2E-0E18-48D5-A88F-DC1D1E8AAEF7}" type="pres">
      <dgm:prSet presAssocID="{AF0A8391-538F-45EA-9553-BEDC5E5DC177}" presName="thickLine" presStyleLbl="alignNode1" presStyleIdx="3" presStyleCnt="7"/>
      <dgm:spPr/>
    </dgm:pt>
    <dgm:pt modelId="{6B28816C-61B2-4BE1-B30F-C1367FDBA978}" type="pres">
      <dgm:prSet presAssocID="{AF0A8391-538F-45EA-9553-BEDC5E5DC177}" presName="horz1" presStyleCnt="0"/>
      <dgm:spPr/>
    </dgm:pt>
    <dgm:pt modelId="{23BC2192-C2E9-4B23-A061-3C7911B03BBE}" type="pres">
      <dgm:prSet presAssocID="{AF0A8391-538F-45EA-9553-BEDC5E5DC177}" presName="tx1" presStyleLbl="revTx" presStyleIdx="3" presStyleCnt="7"/>
      <dgm:spPr/>
    </dgm:pt>
    <dgm:pt modelId="{14CF1B9A-3C5D-48B2-ADE9-B811D070DBD5}" type="pres">
      <dgm:prSet presAssocID="{AF0A8391-538F-45EA-9553-BEDC5E5DC177}" presName="vert1" presStyleCnt="0"/>
      <dgm:spPr/>
    </dgm:pt>
    <dgm:pt modelId="{CDEA0DA6-0348-470D-A284-624F7CFFD768}" type="pres">
      <dgm:prSet presAssocID="{F3DB996B-09AB-4D12-9FD8-4AECDFAC3427}" presName="thickLine" presStyleLbl="alignNode1" presStyleIdx="4" presStyleCnt="7"/>
      <dgm:spPr/>
    </dgm:pt>
    <dgm:pt modelId="{D3D3B69B-22F1-4003-B19E-B49EEB533039}" type="pres">
      <dgm:prSet presAssocID="{F3DB996B-09AB-4D12-9FD8-4AECDFAC3427}" presName="horz1" presStyleCnt="0"/>
      <dgm:spPr/>
    </dgm:pt>
    <dgm:pt modelId="{6AA4B315-702A-4169-A971-64B5B318DFEB}" type="pres">
      <dgm:prSet presAssocID="{F3DB996B-09AB-4D12-9FD8-4AECDFAC3427}" presName="tx1" presStyleLbl="revTx" presStyleIdx="4" presStyleCnt="7"/>
      <dgm:spPr/>
    </dgm:pt>
    <dgm:pt modelId="{CA4DE853-107A-45AB-B859-9ACDA1DD594E}" type="pres">
      <dgm:prSet presAssocID="{F3DB996B-09AB-4D12-9FD8-4AECDFAC3427}" presName="vert1" presStyleCnt="0"/>
      <dgm:spPr/>
    </dgm:pt>
    <dgm:pt modelId="{8B91F1CB-719F-4FDB-B865-65012DCDB9BC}" type="pres">
      <dgm:prSet presAssocID="{74F009F1-9CC7-4258-B32F-9C2A59BBF4A4}" presName="thickLine" presStyleLbl="alignNode1" presStyleIdx="5" presStyleCnt="7"/>
      <dgm:spPr/>
    </dgm:pt>
    <dgm:pt modelId="{42F17ABE-14D7-478A-8311-08BF17A4F6A3}" type="pres">
      <dgm:prSet presAssocID="{74F009F1-9CC7-4258-B32F-9C2A59BBF4A4}" presName="horz1" presStyleCnt="0"/>
      <dgm:spPr/>
    </dgm:pt>
    <dgm:pt modelId="{76158498-02BF-4ADC-A67C-991B22679BED}" type="pres">
      <dgm:prSet presAssocID="{74F009F1-9CC7-4258-B32F-9C2A59BBF4A4}" presName="tx1" presStyleLbl="revTx" presStyleIdx="5" presStyleCnt="7"/>
      <dgm:spPr/>
    </dgm:pt>
    <dgm:pt modelId="{C7C3B380-E719-4D39-82A4-8A3ED25ABDCD}" type="pres">
      <dgm:prSet presAssocID="{74F009F1-9CC7-4258-B32F-9C2A59BBF4A4}" presName="vert1" presStyleCnt="0"/>
      <dgm:spPr/>
    </dgm:pt>
    <dgm:pt modelId="{A173946D-8F87-453E-A9C7-C4C2A27620D7}" type="pres">
      <dgm:prSet presAssocID="{F0796486-2DCB-4C33-9DF9-B1EBE112ACCE}" presName="thickLine" presStyleLbl="alignNode1" presStyleIdx="6" presStyleCnt="7"/>
      <dgm:spPr/>
    </dgm:pt>
    <dgm:pt modelId="{6ADE89F3-0520-4832-B8E7-6BB7D81F6293}" type="pres">
      <dgm:prSet presAssocID="{F0796486-2DCB-4C33-9DF9-B1EBE112ACCE}" presName="horz1" presStyleCnt="0"/>
      <dgm:spPr/>
    </dgm:pt>
    <dgm:pt modelId="{342D51BF-5FA3-4606-BB5E-1A5B1CF7D9A7}" type="pres">
      <dgm:prSet presAssocID="{F0796486-2DCB-4C33-9DF9-B1EBE112ACCE}" presName="tx1" presStyleLbl="revTx" presStyleIdx="6" presStyleCnt="7"/>
      <dgm:spPr/>
    </dgm:pt>
    <dgm:pt modelId="{23B5C3F3-A27A-4BD2-9E5F-4CBEE587E36C}" type="pres">
      <dgm:prSet presAssocID="{F0796486-2DCB-4C33-9DF9-B1EBE112ACCE}" presName="vert1" presStyleCnt="0"/>
      <dgm:spPr/>
    </dgm:pt>
  </dgm:ptLst>
  <dgm:cxnLst>
    <dgm:cxn modelId="{60718C2F-B174-4FB5-9930-DC4FAF9892D0}" type="presOf" srcId="{F0796486-2DCB-4C33-9DF9-B1EBE112ACCE}" destId="{342D51BF-5FA3-4606-BB5E-1A5B1CF7D9A7}" srcOrd="0" destOrd="0" presId="urn:microsoft.com/office/officeart/2008/layout/LinedList"/>
    <dgm:cxn modelId="{CA2C6B60-8651-453D-8E15-5EC4853E6174}" srcId="{D21CA288-2FF2-4683-9362-021A7ED226FD}" destId="{F0796486-2DCB-4C33-9DF9-B1EBE112ACCE}" srcOrd="6" destOrd="0" parTransId="{865586FA-B324-4524-B1F0-CB4D2F93BDD6}" sibTransId="{4DD7A395-7B98-4047-8C91-E11008C4F254}"/>
    <dgm:cxn modelId="{EFE63A61-992C-40DA-BCEF-2C17768CBFCE}" srcId="{D21CA288-2FF2-4683-9362-021A7ED226FD}" destId="{AB072B56-D8BF-4066-8C5B-595ABC79B3AC}" srcOrd="0" destOrd="0" parTransId="{22DC4B89-E972-4FEC-BA61-51C216C4FF80}" sibTransId="{26E23CA9-39AF-44EA-AC86-DDC56DC3FC16}"/>
    <dgm:cxn modelId="{30A49163-9511-4F35-AD11-6480B496D401}" srcId="{D21CA288-2FF2-4683-9362-021A7ED226FD}" destId="{1D0ECD8C-33A7-4C18-8C0F-C2E8C6F6BAB2}" srcOrd="1" destOrd="0" parTransId="{37C02121-AC63-4DE9-BA13-E82DA8C85C95}" sibTransId="{0FF52269-7944-4FA4-A4CF-B58CD2CED0BF}"/>
    <dgm:cxn modelId="{320C5A4B-376C-4BF5-B1FB-9B3FC9F3F733}" srcId="{D21CA288-2FF2-4683-9362-021A7ED226FD}" destId="{415C9F2F-7FD7-43C9-8C6C-8D7E45360729}" srcOrd="2" destOrd="0" parTransId="{7F6E299F-11D6-4AC4-86BB-50F019F7FE90}" sibTransId="{9C9CA526-4221-49E1-8901-AF32FA5E6A29}"/>
    <dgm:cxn modelId="{1CE10B4C-1AAD-4D59-A9BF-F7A4D259205C}" type="presOf" srcId="{AB072B56-D8BF-4066-8C5B-595ABC79B3AC}" destId="{003BFE5F-109B-477C-8FAB-C9F952B17D09}" srcOrd="0" destOrd="0" presId="urn:microsoft.com/office/officeart/2008/layout/LinedList"/>
    <dgm:cxn modelId="{5775EE6C-A9E3-493A-8A6F-32A3C9652BE2}" srcId="{D21CA288-2FF2-4683-9362-021A7ED226FD}" destId="{74F009F1-9CC7-4258-B32F-9C2A59BBF4A4}" srcOrd="5" destOrd="0" parTransId="{26E1EFFC-72AE-42EA-B39C-6CABA060245E}" sibTransId="{19D3F34D-D878-44C9-BB39-D1E0ED0060A1}"/>
    <dgm:cxn modelId="{DA617B72-4F99-4B42-BF64-9928480E4D98}" type="presOf" srcId="{1D0ECD8C-33A7-4C18-8C0F-C2E8C6F6BAB2}" destId="{D2D81336-9927-454B-B625-B4D58FBFB183}" srcOrd="0" destOrd="0" presId="urn:microsoft.com/office/officeart/2008/layout/LinedList"/>
    <dgm:cxn modelId="{5DBFAF94-1924-4B0A-AA55-61A1F6719AAD}" srcId="{D21CA288-2FF2-4683-9362-021A7ED226FD}" destId="{AF0A8391-538F-45EA-9553-BEDC5E5DC177}" srcOrd="3" destOrd="0" parTransId="{5B1A2E67-AE7E-4EB1-8763-BD2BA06427B0}" sibTransId="{B878F8DE-0602-4B51-88FB-7FE8A06E285B}"/>
    <dgm:cxn modelId="{5E499E9F-24D9-4647-8629-CC1378051B98}" srcId="{D21CA288-2FF2-4683-9362-021A7ED226FD}" destId="{F3DB996B-09AB-4D12-9FD8-4AECDFAC3427}" srcOrd="4" destOrd="0" parTransId="{9E02A2ED-4213-412B-90A9-82107B0D9D61}" sibTransId="{53EFF530-4523-4689-914D-14E014680A22}"/>
    <dgm:cxn modelId="{ED2834AD-3672-406C-BE5B-18B8D22100F8}" type="presOf" srcId="{AF0A8391-538F-45EA-9553-BEDC5E5DC177}" destId="{23BC2192-C2E9-4B23-A061-3C7911B03BBE}" srcOrd="0" destOrd="0" presId="urn:microsoft.com/office/officeart/2008/layout/LinedList"/>
    <dgm:cxn modelId="{DD7126D2-D873-421C-8E85-2D6A6DBCF004}" type="presOf" srcId="{415C9F2F-7FD7-43C9-8C6C-8D7E45360729}" destId="{6AC8585B-42C3-4AF5-911C-B3D88BC95294}" srcOrd="0" destOrd="0" presId="urn:microsoft.com/office/officeart/2008/layout/LinedList"/>
    <dgm:cxn modelId="{894E6DDD-2ECE-422B-8065-05138D566408}" type="presOf" srcId="{F3DB996B-09AB-4D12-9FD8-4AECDFAC3427}" destId="{6AA4B315-702A-4169-A971-64B5B318DFEB}" srcOrd="0" destOrd="0" presId="urn:microsoft.com/office/officeart/2008/layout/LinedList"/>
    <dgm:cxn modelId="{AA1735E3-2FAC-4AB4-8894-D054430D629F}" type="presOf" srcId="{D21CA288-2FF2-4683-9362-021A7ED226FD}" destId="{544AF335-39AB-4A59-AA41-9BB18BCE9354}" srcOrd="0" destOrd="0" presId="urn:microsoft.com/office/officeart/2008/layout/LinedList"/>
    <dgm:cxn modelId="{E95279E4-4D1E-47D7-9FE9-1B636C27D1D6}" type="presOf" srcId="{74F009F1-9CC7-4258-B32F-9C2A59BBF4A4}" destId="{76158498-02BF-4ADC-A67C-991B22679BED}" srcOrd="0" destOrd="0" presId="urn:microsoft.com/office/officeart/2008/layout/LinedList"/>
    <dgm:cxn modelId="{647C8A87-A237-4765-8819-BED5A818DA74}" type="presParOf" srcId="{544AF335-39AB-4A59-AA41-9BB18BCE9354}" destId="{98E9D485-2F12-49E4-8BD6-52FAA4AB5F50}" srcOrd="0" destOrd="0" presId="urn:microsoft.com/office/officeart/2008/layout/LinedList"/>
    <dgm:cxn modelId="{DA7620A6-738C-4829-B53C-51F5AA7DA57E}" type="presParOf" srcId="{544AF335-39AB-4A59-AA41-9BB18BCE9354}" destId="{47A26A62-6161-4D87-B367-CE84C3F3FACB}" srcOrd="1" destOrd="0" presId="urn:microsoft.com/office/officeart/2008/layout/LinedList"/>
    <dgm:cxn modelId="{A39F58D9-3470-498D-A29A-DF186848658D}" type="presParOf" srcId="{47A26A62-6161-4D87-B367-CE84C3F3FACB}" destId="{003BFE5F-109B-477C-8FAB-C9F952B17D09}" srcOrd="0" destOrd="0" presId="urn:microsoft.com/office/officeart/2008/layout/LinedList"/>
    <dgm:cxn modelId="{FF307694-6D65-4D26-9777-C16EE7DBD75A}" type="presParOf" srcId="{47A26A62-6161-4D87-B367-CE84C3F3FACB}" destId="{7532E99D-D226-40B1-AE31-146C1833818D}" srcOrd="1" destOrd="0" presId="urn:microsoft.com/office/officeart/2008/layout/LinedList"/>
    <dgm:cxn modelId="{CAC007E3-415F-4F39-B4B1-74CCF4C15650}" type="presParOf" srcId="{544AF335-39AB-4A59-AA41-9BB18BCE9354}" destId="{8C49C645-1835-466D-9908-8A7F6A59DF16}" srcOrd="2" destOrd="0" presId="urn:microsoft.com/office/officeart/2008/layout/LinedList"/>
    <dgm:cxn modelId="{33FF7D18-43F6-40C3-81E1-B032EE67DE5C}" type="presParOf" srcId="{544AF335-39AB-4A59-AA41-9BB18BCE9354}" destId="{9CA2A442-8D06-4BB4-900E-EDB681362C34}" srcOrd="3" destOrd="0" presId="urn:microsoft.com/office/officeart/2008/layout/LinedList"/>
    <dgm:cxn modelId="{05E043E8-A982-4638-8A4F-CF73A445D88A}" type="presParOf" srcId="{9CA2A442-8D06-4BB4-900E-EDB681362C34}" destId="{D2D81336-9927-454B-B625-B4D58FBFB183}" srcOrd="0" destOrd="0" presId="urn:microsoft.com/office/officeart/2008/layout/LinedList"/>
    <dgm:cxn modelId="{F677110C-1FC0-4840-BE03-5F59321F2945}" type="presParOf" srcId="{9CA2A442-8D06-4BB4-900E-EDB681362C34}" destId="{A8C0149C-59BF-4C7C-956E-A018E71D2829}" srcOrd="1" destOrd="0" presId="urn:microsoft.com/office/officeart/2008/layout/LinedList"/>
    <dgm:cxn modelId="{E2A5915E-0BDD-41DD-8921-2B26FA57B4A4}" type="presParOf" srcId="{544AF335-39AB-4A59-AA41-9BB18BCE9354}" destId="{3931B29A-F06C-43E9-92C0-93D0361D4A1A}" srcOrd="4" destOrd="0" presId="urn:microsoft.com/office/officeart/2008/layout/LinedList"/>
    <dgm:cxn modelId="{AB0A2B78-76B6-4544-9B5A-AE283E7EEEA0}" type="presParOf" srcId="{544AF335-39AB-4A59-AA41-9BB18BCE9354}" destId="{66D86015-0ECA-43B7-8704-F679EA7E6A1C}" srcOrd="5" destOrd="0" presId="urn:microsoft.com/office/officeart/2008/layout/LinedList"/>
    <dgm:cxn modelId="{D0107633-D0C1-46E0-B11E-BD81FBE9CBFB}" type="presParOf" srcId="{66D86015-0ECA-43B7-8704-F679EA7E6A1C}" destId="{6AC8585B-42C3-4AF5-911C-B3D88BC95294}" srcOrd="0" destOrd="0" presId="urn:microsoft.com/office/officeart/2008/layout/LinedList"/>
    <dgm:cxn modelId="{5EEBDBAD-7A96-4BA9-9D01-4752DE417070}" type="presParOf" srcId="{66D86015-0ECA-43B7-8704-F679EA7E6A1C}" destId="{899A3CC2-B03F-4C65-819D-2603146FC536}" srcOrd="1" destOrd="0" presId="urn:microsoft.com/office/officeart/2008/layout/LinedList"/>
    <dgm:cxn modelId="{C4898B1F-FA3C-474B-BFBB-D3900129F3FF}" type="presParOf" srcId="{544AF335-39AB-4A59-AA41-9BB18BCE9354}" destId="{EE31AD2E-0E18-48D5-A88F-DC1D1E8AAEF7}" srcOrd="6" destOrd="0" presId="urn:microsoft.com/office/officeart/2008/layout/LinedList"/>
    <dgm:cxn modelId="{4444085B-6F43-476E-B089-23E460D8A46B}" type="presParOf" srcId="{544AF335-39AB-4A59-AA41-9BB18BCE9354}" destId="{6B28816C-61B2-4BE1-B30F-C1367FDBA978}" srcOrd="7" destOrd="0" presId="urn:microsoft.com/office/officeart/2008/layout/LinedList"/>
    <dgm:cxn modelId="{B8F6C34F-27D1-46FF-87EC-38B7F3739689}" type="presParOf" srcId="{6B28816C-61B2-4BE1-B30F-C1367FDBA978}" destId="{23BC2192-C2E9-4B23-A061-3C7911B03BBE}" srcOrd="0" destOrd="0" presId="urn:microsoft.com/office/officeart/2008/layout/LinedList"/>
    <dgm:cxn modelId="{FEE75136-656D-4BF0-AD92-C5A37E520A1D}" type="presParOf" srcId="{6B28816C-61B2-4BE1-B30F-C1367FDBA978}" destId="{14CF1B9A-3C5D-48B2-ADE9-B811D070DBD5}" srcOrd="1" destOrd="0" presId="urn:microsoft.com/office/officeart/2008/layout/LinedList"/>
    <dgm:cxn modelId="{2752A474-F23D-42B6-82C0-8687A11742C8}" type="presParOf" srcId="{544AF335-39AB-4A59-AA41-9BB18BCE9354}" destId="{CDEA0DA6-0348-470D-A284-624F7CFFD768}" srcOrd="8" destOrd="0" presId="urn:microsoft.com/office/officeart/2008/layout/LinedList"/>
    <dgm:cxn modelId="{884A90FA-81B2-4C28-983F-10868593D0C9}" type="presParOf" srcId="{544AF335-39AB-4A59-AA41-9BB18BCE9354}" destId="{D3D3B69B-22F1-4003-B19E-B49EEB533039}" srcOrd="9" destOrd="0" presId="urn:microsoft.com/office/officeart/2008/layout/LinedList"/>
    <dgm:cxn modelId="{B53AD466-CC5D-4230-8484-00B3585970D9}" type="presParOf" srcId="{D3D3B69B-22F1-4003-B19E-B49EEB533039}" destId="{6AA4B315-702A-4169-A971-64B5B318DFEB}" srcOrd="0" destOrd="0" presId="urn:microsoft.com/office/officeart/2008/layout/LinedList"/>
    <dgm:cxn modelId="{BACD9337-3F24-42A3-8FC0-67A7E34340D5}" type="presParOf" srcId="{D3D3B69B-22F1-4003-B19E-B49EEB533039}" destId="{CA4DE853-107A-45AB-B859-9ACDA1DD594E}" srcOrd="1" destOrd="0" presId="urn:microsoft.com/office/officeart/2008/layout/LinedList"/>
    <dgm:cxn modelId="{111D4A5C-4771-483F-BBF9-FE0DC4A354F1}" type="presParOf" srcId="{544AF335-39AB-4A59-AA41-9BB18BCE9354}" destId="{8B91F1CB-719F-4FDB-B865-65012DCDB9BC}" srcOrd="10" destOrd="0" presId="urn:microsoft.com/office/officeart/2008/layout/LinedList"/>
    <dgm:cxn modelId="{77B9D24C-962B-41BB-9704-5965B3D2D3A6}" type="presParOf" srcId="{544AF335-39AB-4A59-AA41-9BB18BCE9354}" destId="{42F17ABE-14D7-478A-8311-08BF17A4F6A3}" srcOrd="11" destOrd="0" presId="urn:microsoft.com/office/officeart/2008/layout/LinedList"/>
    <dgm:cxn modelId="{E8C5CE5F-FA59-4645-8B51-BC8360EF080E}" type="presParOf" srcId="{42F17ABE-14D7-478A-8311-08BF17A4F6A3}" destId="{76158498-02BF-4ADC-A67C-991B22679BED}" srcOrd="0" destOrd="0" presId="urn:microsoft.com/office/officeart/2008/layout/LinedList"/>
    <dgm:cxn modelId="{F6E893D1-CF4E-47D6-A3E6-5B7EE0877B3C}" type="presParOf" srcId="{42F17ABE-14D7-478A-8311-08BF17A4F6A3}" destId="{C7C3B380-E719-4D39-82A4-8A3ED25ABDCD}" srcOrd="1" destOrd="0" presId="urn:microsoft.com/office/officeart/2008/layout/LinedList"/>
    <dgm:cxn modelId="{70CA4275-E1C3-4911-B533-166819FF78C5}" type="presParOf" srcId="{544AF335-39AB-4A59-AA41-9BB18BCE9354}" destId="{A173946D-8F87-453E-A9C7-C4C2A27620D7}" srcOrd="12" destOrd="0" presId="urn:microsoft.com/office/officeart/2008/layout/LinedList"/>
    <dgm:cxn modelId="{95AD5E56-66E6-4B3D-9E3C-1EAA238E925A}" type="presParOf" srcId="{544AF335-39AB-4A59-AA41-9BB18BCE9354}" destId="{6ADE89F3-0520-4832-B8E7-6BB7D81F6293}" srcOrd="13" destOrd="0" presId="urn:microsoft.com/office/officeart/2008/layout/LinedList"/>
    <dgm:cxn modelId="{FA57E4AF-4077-4D5F-BC6F-13C3987F9CBC}" type="presParOf" srcId="{6ADE89F3-0520-4832-B8E7-6BB7D81F6293}" destId="{342D51BF-5FA3-4606-BB5E-1A5B1CF7D9A7}" srcOrd="0" destOrd="0" presId="urn:microsoft.com/office/officeart/2008/layout/LinedList"/>
    <dgm:cxn modelId="{754DEA90-EF19-43E6-A273-6E90C7811598}" type="presParOf" srcId="{6ADE89F3-0520-4832-B8E7-6BB7D81F6293}" destId="{23B5C3F3-A27A-4BD2-9E5F-4CBEE587E36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624569C5-AA0E-44C4-A8DC-E1E338FFD8D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8E98A98-86B8-451D-9BF5-5FFDFE07C89E}">
      <dgm:prSet/>
      <dgm:spPr/>
      <dgm:t>
        <a:bodyPr/>
        <a:lstStyle/>
        <a:p>
          <a:r>
            <a:rPr lang="en-US"/>
            <a:t>• Statistical data visualization</a:t>
          </a:r>
        </a:p>
      </dgm:t>
    </dgm:pt>
    <dgm:pt modelId="{753535E0-4CD9-40BC-9706-746113F52B90}" type="parTrans" cxnId="{7EA8D7E5-EDB3-4588-B4A2-EB55A9CB4BB2}">
      <dgm:prSet/>
      <dgm:spPr/>
      <dgm:t>
        <a:bodyPr/>
        <a:lstStyle/>
        <a:p>
          <a:endParaRPr lang="en-US"/>
        </a:p>
      </dgm:t>
    </dgm:pt>
    <dgm:pt modelId="{A58F62B3-E539-4CE1-ADAD-A6BE6526B639}" type="sibTrans" cxnId="{7EA8D7E5-EDB3-4588-B4A2-EB55A9CB4BB2}">
      <dgm:prSet/>
      <dgm:spPr/>
      <dgm:t>
        <a:bodyPr/>
        <a:lstStyle/>
        <a:p>
          <a:endParaRPr lang="en-US"/>
        </a:p>
      </dgm:t>
    </dgm:pt>
    <dgm:pt modelId="{91F1D993-21A4-4AB3-A489-DA079088600E}">
      <dgm:prSet/>
      <dgm:spPr/>
      <dgm:t>
        <a:bodyPr/>
        <a:lstStyle/>
        <a:p>
          <a:r>
            <a:rPr lang="en-US"/>
            <a:t>• Built on top of Matplotlib</a:t>
          </a:r>
        </a:p>
      </dgm:t>
    </dgm:pt>
    <dgm:pt modelId="{1C2B583B-A06C-4C98-8ED5-62CCCECD25A5}" type="parTrans" cxnId="{A1FAF732-423F-4464-BE0D-5DB72A6DBCB3}">
      <dgm:prSet/>
      <dgm:spPr/>
      <dgm:t>
        <a:bodyPr/>
        <a:lstStyle/>
        <a:p>
          <a:endParaRPr lang="en-US"/>
        </a:p>
      </dgm:t>
    </dgm:pt>
    <dgm:pt modelId="{2AFF80B2-E07F-477B-8D02-C23E4075F1D0}" type="sibTrans" cxnId="{A1FAF732-423F-4464-BE0D-5DB72A6DBCB3}">
      <dgm:prSet/>
      <dgm:spPr/>
      <dgm:t>
        <a:bodyPr/>
        <a:lstStyle/>
        <a:p>
          <a:endParaRPr lang="en-US"/>
        </a:p>
      </dgm:t>
    </dgm:pt>
    <dgm:pt modelId="{41879F45-E760-4798-82B0-62CE01F39E91}">
      <dgm:prSet/>
      <dgm:spPr/>
      <dgm:t>
        <a:bodyPr/>
        <a:lstStyle/>
        <a:p>
          <a:r>
            <a:rPr lang="en-US"/>
            <a:t>• Supports complex plots with less code</a:t>
          </a:r>
        </a:p>
      </dgm:t>
    </dgm:pt>
    <dgm:pt modelId="{B66C2C59-1211-42C8-BD38-BE2150732F7D}" type="parTrans" cxnId="{A0498510-24A4-43B9-8519-08EE873E6754}">
      <dgm:prSet/>
      <dgm:spPr/>
      <dgm:t>
        <a:bodyPr/>
        <a:lstStyle/>
        <a:p>
          <a:endParaRPr lang="en-US"/>
        </a:p>
      </dgm:t>
    </dgm:pt>
    <dgm:pt modelId="{D15612F3-5125-4DC8-9F6E-764C9FD31E41}" type="sibTrans" cxnId="{A0498510-24A4-43B9-8519-08EE873E6754}">
      <dgm:prSet/>
      <dgm:spPr/>
      <dgm:t>
        <a:bodyPr/>
        <a:lstStyle/>
        <a:p>
          <a:endParaRPr lang="en-US"/>
        </a:p>
      </dgm:t>
    </dgm:pt>
    <dgm:pt modelId="{C4BC3204-F4B4-4DC5-A665-FEE9EFFA2768}">
      <dgm:prSet/>
      <dgm:spPr/>
      <dgm:t>
        <a:bodyPr/>
        <a:lstStyle/>
        <a:p>
          <a:r>
            <a:rPr lang="en-US"/>
            <a:t>• Heatmaps, Pairplots, Boxplots</a:t>
          </a:r>
        </a:p>
      </dgm:t>
    </dgm:pt>
    <dgm:pt modelId="{46544B24-75BA-47F0-9253-431A50832088}" type="parTrans" cxnId="{80547FE6-68DA-4BC3-91F2-31FEDD686445}">
      <dgm:prSet/>
      <dgm:spPr/>
      <dgm:t>
        <a:bodyPr/>
        <a:lstStyle/>
        <a:p>
          <a:endParaRPr lang="en-US"/>
        </a:p>
      </dgm:t>
    </dgm:pt>
    <dgm:pt modelId="{9356A23A-CE85-4732-A430-57CA15CA52AE}" type="sibTrans" cxnId="{80547FE6-68DA-4BC3-91F2-31FEDD686445}">
      <dgm:prSet/>
      <dgm:spPr/>
      <dgm:t>
        <a:bodyPr/>
        <a:lstStyle/>
        <a:p>
          <a:endParaRPr lang="en-US"/>
        </a:p>
      </dgm:t>
    </dgm:pt>
    <dgm:pt modelId="{58C7AFF7-ADBE-47C6-8CD7-28D089A5ACCB}" type="pres">
      <dgm:prSet presAssocID="{624569C5-AA0E-44C4-A8DC-E1E338FFD8DC}" presName="root" presStyleCnt="0">
        <dgm:presLayoutVars>
          <dgm:dir/>
          <dgm:resizeHandles val="exact"/>
        </dgm:presLayoutVars>
      </dgm:prSet>
      <dgm:spPr/>
    </dgm:pt>
    <dgm:pt modelId="{28BED2C9-B460-4CA0-9432-425C0A490A12}" type="pres">
      <dgm:prSet presAssocID="{B8E98A98-86B8-451D-9BF5-5FFDFE07C89E}" presName="compNode" presStyleCnt="0"/>
      <dgm:spPr/>
    </dgm:pt>
    <dgm:pt modelId="{33E88F46-78E5-4100-A35E-28395D9B8C99}" type="pres">
      <dgm:prSet presAssocID="{B8E98A98-86B8-451D-9BF5-5FFDFE07C89E}" presName="bgRect" presStyleLbl="bgShp" presStyleIdx="0" presStyleCnt="4"/>
      <dgm:spPr/>
    </dgm:pt>
    <dgm:pt modelId="{BB21772F-19BD-4E35-ADB1-71307A99FEEA}" type="pres">
      <dgm:prSet presAssocID="{B8E98A98-86B8-451D-9BF5-5FFDFE07C89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789A1B2F-E1C4-4AC6-BACC-CA378800018B}" type="pres">
      <dgm:prSet presAssocID="{B8E98A98-86B8-451D-9BF5-5FFDFE07C89E}" presName="spaceRect" presStyleCnt="0"/>
      <dgm:spPr/>
    </dgm:pt>
    <dgm:pt modelId="{F24CAC74-BD51-4FB5-BE86-EE19682A30D7}" type="pres">
      <dgm:prSet presAssocID="{B8E98A98-86B8-451D-9BF5-5FFDFE07C89E}" presName="parTx" presStyleLbl="revTx" presStyleIdx="0" presStyleCnt="4">
        <dgm:presLayoutVars>
          <dgm:chMax val="0"/>
          <dgm:chPref val="0"/>
        </dgm:presLayoutVars>
      </dgm:prSet>
      <dgm:spPr/>
    </dgm:pt>
    <dgm:pt modelId="{C6FB3CF2-9CBD-484D-B2FC-F2F4E6FA3A5D}" type="pres">
      <dgm:prSet presAssocID="{A58F62B3-E539-4CE1-ADAD-A6BE6526B639}" presName="sibTrans" presStyleCnt="0"/>
      <dgm:spPr/>
    </dgm:pt>
    <dgm:pt modelId="{DCE001EE-7F27-4E83-BC4E-3011D13018FA}" type="pres">
      <dgm:prSet presAssocID="{91F1D993-21A4-4AB3-A489-DA079088600E}" presName="compNode" presStyleCnt="0"/>
      <dgm:spPr/>
    </dgm:pt>
    <dgm:pt modelId="{A2A0D4D9-C19C-4D0E-BA28-8AF73CA35D79}" type="pres">
      <dgm:prSet presAssocID="{91F1D993-21A4-4AB3-A489-DA079088600E}" presName="bgRect" presStyleLbl="bgShp" presStyleIdx="1" presStyleCnt="4"/>
      <dgm:spPr/>
    </dgm:pt>
    <dgm:pt modelId="{4AB03EA7-1E30-4F9B-9EAD-7F21141F07B4}" type="pres">
      <dgm:prSet presAssocID="{91F1D993-21A4-4AB3-A489-DA079088600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ty"/>
        </a:ext>
      </dgm:extLst>
    </dgm:pt>
    <dgm:pt modelId="{38BE2F36-D486-4260-8826-F3A048A849D2}" type="pres">
      <dgm:prSet presAssocID="{91F1D993-21A4-4AB3-A489-DA079088600E}" presName="spaceRect" presStyleCnt="0"/>
      <dgm:spPr/>
    </dgm:pt>
    <dgm:pt modelId="{877DDAD4-91AE-4B2C-A8D7-E84CDB96A228}" type="pres">
      <dgm:prSet presAssocID="{91F1D993-21A4-4AB3-A489-DA079088600E}" presName="parTx" presStyleLbl="revTx" presStyleIdx="1" presStyleCnt="4">
        <dgm:presLayoutVars>
          <dgm:chMax val="0"/>
          <dgm:chPref val="0"/>
        </dgm:presLayoutVars>
      </dgm:prSet>
      <dgm:spPr/>
    </dgm:pt>
    <dgm:pt modelId="{DD4A7044-74B6-4C15-B4BD-C6DFAB236C42}" type="pres">
      <dgm:prSet presAssocID="{2AFF80B2-E07F-477B-8D02-C23E4075F1D0}" presName="sibTrans" presStyleCnt="0"/>
      <dgm:spPr/>
    </dgm:pt>
    <dgm:pt modelId="{B4559130-63ED-4856-8DED-732304B89C33}" type="pres">
      <dgm:prSet presAssocID="{41879F45-E760-4798-82B0-62CE01F39E91}" presName="compNode" presStyleCnt="0"/>
      <dgm:spPr/>
    </dgm:pt>
    <dgm:pt modelId="{3B59029A-9CB3-4C16-80E4-6C7A3D57A965}" type="pres">
      <dgm:prSet presAssocID="{41879F45-E760-4798-82B0-62CE01F39E91}" presName="bgRect" presStyleLbl="bgShp" presStyleIdx="2" presStyleCnt="4"/>
      <dgm:spPr/>
    </dgm:pt>
    <dgm:pt modelId="{88B706C0-9CDE-4E14-97BE-8DC61092C444}" type="pres">
      <dgm:prSet presAssocID="{41879F45-E760-4798-82B0-62CE01F39E9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5D0C5939-579D-413D-93A8-8B7BD2A11EFE}" type="pres">
      <dgm:prSet presAssocID="{41879F45-E760-4798-82B0-62CE01F39E91}" presName="spaceRect" presStyleCnt="0"/>
      <dgm:spPr/>
    </dgm:pt>
    <dgm:pt modelId="{8F6B5634-BCBB-4F87-895D-68C87878B955}" type="pres">
      <dgm:prSet presAssocID="{41879F45-E760-4798-82B0-62CE01F39E91}" presName="parTx" presStyleLbl="revTx" presStyleIdx="2" presStyleCnt="4">
        <dgm:presLayoutVars>
          <dgm:chMax val="0"/>
          <dgm:chPref val="0"/>
        </dgm:presLayoutVars>
      </dgm:prSet>
      <dgm:spPr/>
    </dgm:pt>
    <dgm:pt modelId="{B985C04D-D94A-425D-9F19-5166FB4056E7}" type="pres">
      <dgm:prSet presAssocID="{D15612F3-5125-4DC8-9F6E-764C9FD31E41}" presName="sibTrans" presStyleCnt="0"/>
      <dgm:spPr/>
    </dgm:pt>
    <dgm:pt modelId="{48215B58-E9F2-42F0-AEDB-E1F2D6DB8AD2}" type="pres">
      <dgm:prSet presAssocID="{C4BC3204-F4B4-4DC5-A665-FEE9EFFA2768}" presName="compNode" presStyleCnt="0"/>
      <dgm:spPr/>
    </dgm:pt>
    <dgm:pt modelId="{0FF115A3-908D-4CFF-BF71-17EA493295E3}" type="pres">
      <dgm:prSet presAssocID="{C4BC3204-F4B4-4DC5-A665-FEE9EFFA2768}" presName="bgRect" presStyleLbl="bgShp" presStyleIdx="3" presStyleCnt="4"/>
      <dgm:spPr/>
    </dgm:pt>
    <dgm:pt modelId="{B13C072D-A286-45EA-A609-F3BD4302FB83}" type="pres">
      <dgm:prSet presAssocID="{C4BC3204-F4B4-4DC5-A665-FEE9EFFA276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btitles"/>
        </a:ext>
      </dgm:extLst>
    </dgm:pt>
    <dgm:pt modelId="{0CDF5D48-E4E3-4A55-87B5-63123518F9B2}" type="pres">
      <dgm:prSet presAssocID="{C4BC3204-F4B4-4DC5-A665-FEE9EFFA2768}" presName="spaceRect" presStyleCnt="0"/>
      <dgm:spPr/>
    </dgm:pt>
    <dgm:pt modelId="{1E4CC9F0-1754-4CD5-8DFE-CB3153044F1D}" type="pres">
      <dgm:prSet presAssocID="{C4BC3204-F4B4-4DC5-A665-FEE9EFFA2768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A0498510-24A4-43B9-8519-08EE873E6754}" srcId="{624569C5-AA0E-44C4-A8DC-E1E338FFD8DC}" destId="{41879F45-E760-4798-82B0-62CE01F39E91}" srcOrd="2" destOrd="0" parTransId="{B66C2C59-1211-42C8-BD38-BE2150732F7D}" sibTransId="{D15612F3-5125-4DC8-9F6E-764C9FD31E41}"/>
    <dgm:cxn modelId="{A1FAF732-423F-4464-BE0D-5DB72A6DBCB3}" srcId="{624569C5-AA0E-44C4-A8DC-E1E338FFD8DC}" destId="{91F1D993-21A4-4AB3-A489-DA079088600E}" srcOrd="1" destOrd="0" parTransId="{1C2B583B-A06C-4C98-8ED5-62CCCECD25A5}" sibTransId="{2AFF80B2-E07F-477B-8D02-C23E4075F1D0}"/>
    <dgm:cxn modelId="{8EA28E5C-F637-4767-9C03-33A5F81AE001}" type="presOf" srcId="{C4BC3204-F4B4-4DC5-A665-FEE9EFFA2768}" destId="{1E4CC9F0-1754-4CD5-8DFE-CB3153044F1D}" srcOrd="0" destOrd="0" presId="urn:microsoft.com/office/officeart/2018/2/layout/IconVerticalSolidList"/>
    <dgm:cxn modelId="{37B05372-0DE8-4709-B02B-BBDED3F962BA}" type="presOf" srcId="{91F1D993-21A4-4AB3-A489-DA079088600E}" destId="{877DDAD4-91AE-4B2C-A8D7-E84CDB96A228}" srcOrd="0" destOrd="0" presId="urn:microsoft.com/office/officeart/2018/2/layout/IconVerticalSolidList"/>
    <dgm:cxn modelId="{B8FD358C-8CDB-4BD8-9ED1-57327E05D055}" type="presOf" srcId="{624569C5-AA0E-44C4-A8DC-E1E338FFD8DC}" destId="{58C7AFF7-ADBE-47C6-8CD7-28D089A5ACCB}" srcOrd="0" destOrd="0" presId="urn:microsoft.com/office/officeart/2018/2/layout/IconVerticalSolidList"/>
    <dgm:cxn modelId="{AE3787A5-57BD-4BE8-9DA7-B05138331E61}" type="presOf" srcId="{41879F45-E760-4798-82B0-62CE01F39E91}" destId="{8F6B5634-BCBB-4F87-895D-68C87878B955}" srcOrd="0" destOrd="0" presId="urn:microsoft.com/office/officeart/2018/2/layout/IconVerticalSolidList"/>
    <dgm:cxn modelId="{0479DFE2-C040-4E46-84D8-3CF37AAD60F4}" type="presOf" srcId="{B8E98A98-86B8-451D-9BF5-5FFDFE07C89E}" destId="{F24CAC74-BD51-4FB5-BE86-EE19682A30D7}" srcOrd="0" destOrd="0" presId="urn:microsoft.com/office/officeart/2018/2/layout/IconVerticalSolidList"/>
    <dgm:cxn modelId="{7EA8D7E5-EDB3-4588-B4A2-EB55A9CB4BB2}" srcId="{624569C5-AA0E-44C4-A8DC-E1E338FFD8DC}" destId="{B8E98A98-86B8-451D-9BF5-5FFDFE07C89E}" srcOrd="0" destOrd="0" parTransId="{753535E0-4CD9-40BC-9706-746113F52B90}" sibTransId="{A58F62B3-E539-4CE1-ADAD-A6BE6526B639}"/>
    <dgm:cxn modelId="{80547FE6-68DA-4BC3-91F2-31FEDD686445}" srcId="{624569C5-AA0E-44C4-A8DC-E1E338FFD8DC}" destId="{C4BC3204-F4B4-4DC5-A665-FEE9EFFA2768}" srcOrd="3" destOrd="0" parTransId="{46544B24-75BA-47F0-9253-431A50832088}" sibTransId="{9356A23A-CE85-4732-A430-57CA15CA52AE}"/>
    <dgm:cxn modelId="{FC6B6B8F-ED87-4EB8-BFDD-09EBBA870478}" type="presParOf" srcId="{58C7AFF7-ADBE-47C6-8CD7-28D089A5ACCB}" destId="{28BED2C9-B460-4CA0-9432-425C0A490A12}" srcOrd="0" destOrd="0" presId="urn:microsoft.com/office/officeart/2018/2/layout/IconVerticalSolidList"/>
    <dgm:cxn modelId="{3209B095-2299-46C7-A941-64DD0A6BE2E2}" type="presParOf" srcId="{28BED2C9-B460-4CA0-9432-425C0A490A12}" destId="{33E88F46-78E5-4100-A35E-28395D9B8C99}" srcOrd="0" destOrd="0" presId="urn:microsoft.com/office/officeart/2018/2/layout/IconVerticalSolidList"/>
    <dgm:cxn modelId="{0C8134F1-77CF-4AB8-9DA1-1B439C0E7B6A}" type="presParOf" srcId="{28BED2C9-B460-4CA0-9432-425C0A490A12}" destId="{BB21772F-19BD-4E35-ADB1-71307A99FEEA}" srcOrd="1" destOrd="0" presId="urn:microsoft.com/office/officeart/2018/2/layout/IconVerticalSolidList"/>
    <dgm:cxn modelId="{357F1C79-37CB-4067-B016-E3F0EA849E5D}" type="presParOf" srcId="{28BED2C9-B460-4CA0-9432-425C0A490A12}" destId="{789A1B2F-E1C4-4AC6-BACC-CA378800018B}" srcOrd="2" destOrd="0" presId="urn:microsoft.com/office/officeart/2018/2/layout/IconVerticalSolidList"/>
    <dgm:cxn modelId="{60F82A2D-698A-4DD7-A593-48B3CC5DB4B8}" type="presParOf" srcId="{28BED2C9-B460-4CA0-9432-425C0A490A12}" destId="{F24CAC74-BD51-4FB5-BE86-EE19682A30D7}" srcOrd="3" destOrd="0" presId="urn:microsoft.com/office/officeart/2018/2/layout/IconVerticalSolidList"/>
    <dgm:cxn modelId="{1C986ACA-C8A5-40D9-A03E-84E3DD4757F8}" type="presParOf" srcId="{58C7AFF7-ADBE-47C6-8CD7-28D089A5ACCB}" destId="{C6FB3CF2-9CBD-484D-B2FC-F2F4E6FA3A5D}" srcOrd="1" destOrd="0" presId="urn:microsoft.com/office/officeart/2018/2/layout/IconVerticalSolidList"/>
    <dgm:cxn modelId="{B9AB5AFD-E676-4021-BA26-41E0267B578A}" type="presParOf" srcId="{58C7AFF7-ADBE-47C6-8CD7-28D089A5ACCB}" destId="{DCE001EE-7F27-4E83-BC4E-3011D13018FA}" srcOrd="2" destOrd="0" presId="urn:microsoft.com/office/officeart/2018/2/layout/IconVerticalSolidList"/>
    <dgm:cxn modelId="{2F124C9C-517B-4314-90A4-392F9061570A}" type="presParOf" srcId="{DCE001EE-7F27-4E83-BC4E-3011D13018FA}" destId="{A2A0D4D9-C19C-4D0E-BA28-8AF73CA35D79}" srcOrd="0" destOrd="0" presId="urn:microsoft.com/office/officeart/2018/2/layout/IconVerticalSolidList"/>
    <dgm:cxn modelId="{CA830570-BEA7-423C-8FAA-DC154E847006}" type="presParOf" srcId="{DCE001EE-7F27-4E83-BC4E-3011D13018FA}" destId="{4AB03EA7-1E30-4F9B-9EAD-7F21141F07B4}" srcOrd="1" destOrd="0" presId="urn:microsoft.com/office/officeart/2018/2/layout/IconVerticalSolidList"/>
    <dgm:cxn modelId="{0087E5FD-D5AA-467E-A4E2-4D0508898EB3}" type="presParOf" srcId="{DCE001EE-7F27-4E83-BC4E-3011D13018FA}" destId="{38BE2F36-D486-4260-8826-F3A048A849D2}" srcOrd="2" destOrd="0" presId="urn:microsoft.com/office/officeart/2018/2/layout/IconVerticalSolidList"/>
    <dgm:cxn modelId="{0D5C6257-83E9-401C-AE88-8052B9534057}" type="presParOf" srcId="{DCE001EE-7F27-4E83-BC4E-3011D13018FA}" destId="{877DDAD4-91AE-4B2C-A8D7-E84CDB96A228}" srcOrd="3" destOrd="0" presId="urn:microsoft.com/office/officeart/2018/2/layout/IconVerticalSolidList"/>
    <dgm:cxn modelId="{83793A20-A0ED-40CE-ADE9-E550CF1F0D0E}" type="presParOf" srcId="{58C7AFF7-ADBE-47C6-8CD7-28D089A5ACCB}" destId="{DD4A7044-74B6-4C15-B4BD-C6DFAB236C42}" srcOrd="3" destOrd="0" presId="urn:microsoft.com/office/officeart/2018/2/layout/IconVerticalSolidList"/>
    <dgm:cxn modelId="{68E0F2D1-C0DD-4C2E-99D7-120CFE68F443}" type="presParOf" srcId="{58C7AFF7-ADBE-47C6-8CD7-28D089A5ACCB}" destId="{B4559130-63ED-4856-8DED-732304B89C33}" srcOrd="4" destOrd="0" presId="urn:microsoft.com/office/officeart/2018/2/layout/IconVerticalSolidList"/>
    <dgm:cxn modelId="{38ED6A81-BE1D-459D-BA1F-8ECACE25E0D0}" type="presParOf" srcId="{B4559130-63ED-4856-8DED-732304B89C33}" destId="{3B59029A-9CB3-4C16-80E4-6C7A3D57A965}" srcOrd="0" destOrd="0" presId="urn:microsoft.com/office/officeart/2018/2/layout/IconVerticalSolidList"/>
    <dgm:cxn modelId="{64668424-5385-4916-A187-1A4666642561}" type="presParOf" srcId="{B4559130-63ED-4856-8DED-732304B89C33}" destId="{88B706C0-9CDE-4E14-97BE-8DC61092C444}" srcOrd="1" destOrd="0" presId="urn:microsoft.com/office/officeart/2018/2/layout/IconVerticalSolidList"/>
    <dgm:cxn modelId="{030CE2E5-45B0-4E6F-92FE-9D54700828FA}" type="presParOf" srcId="{B4559130-63ED-4856-8DED-732304B89C33}" destId="{5D0C5939-579D-413D-93A8-8B7BD2A11EFE}" srcOrd="2" destOrd="0" presId="urn:microsoft.com/office/officeart/2018/2/layout/IconVerticalSolidList"/>
    <dgm:cxn modelId="{5E5E9C9D-1794-4581-BA2B-CC38FA326EC4}" type="presParOf" srcId="{B4559130-63ED-4856-8DED-732304B89C33}" destId="{8F6B5634-BCBB-4F87-895D-68C87878B955}" srcOrd="3" destOrd="0" presId="urn:microsoft.com/office/officeart/2018/2/layout/IconVerticalSolidList"/>
    <dgm:cxn modelId="{0D4CD643-3300-48AB-ACB3-7022CBC03EAE}" type="presParOf" srcId="{58C7AFF7-ADBE-47C6-8CD7-28D089A5ACCB}" destId="{B985C04D-D94A-425D-9F19-5166FB4056E7}" srcOrd="5" destOrd="0" presId="urn:microsoft.com/office/officeart/2018/2/layout/IconVerticalSolidList"/>
    <dgm:cxn modelId="{009AFEEE-14A1-4366-B9D1-732CD62B62B6}" type="presParOf" srcId="{58C7AFF7-ADBE-47C6-8CD7-28D089A5ACCB}" destId="{48215B58-E9F2-42F0-AEDB-E1F2D6DB8AD2}" srcOrd="6" destOrd="0" presId="urn:microsoft.com/office/officeart/2018/2/layout/IconVerticalSolidList"/>
    <dgm:cxn modelId="{08874BF9-F9EC-4A38-B94C-D13168448E91}" type="presParOf" srcId="{48215B58-E9F2-42F0-AEDB-E1F2D6DB8AD2}" destId="{0FF115A3-908D-4CFF-BF71-17EA493295E3}" srcOrd="0" destOrd="0" presId="urn:microsoft.com/office/officeart/2018/2/layout/IconVerticalSolidList"/>
    <dgm:cxn modelId="{54DEB2D0-CC9C-4D62-8EC2-1FBBA809541C}" type="presParOf" srcId="{48215B58-E9F2-42F0-AEDB-E1F2D6DB8AD2}" destId="{B13C072D-A286-45EA-A609-F3BD4302FB83}" srcOrd="1" destOrd="0" presId="urn:microsoft.com/office/officeart/2018/2/layout/IconVerticalSolidList"/>
    <dgm:cxn modelId="{77E0D8EA-5AD3-4584-AC5B-D08CAFBFBAF9}" type="presParOf" srcId="{48215B58-E9F2-42F0-AEDB-E1F2D6DB8AD2}" destId="{0CDF5D48-E4E3-4A55-87B5-63123518F9B2}" srcOrd="2" destOrd="0" presId="urn:microsoft.com/office/officeart/2018/2/layout/IconVerticalSolidList"/>
    <dgm:cxn modelId="{535B9996-E373-45B5-BF4D-9BA8A2A61AC8}" type="presParOf" srcId="{48215B58-E9F2-42F0-AEDB-E1F2D6DB8AD2}" destId="{1E4CC9F0-1754-4CD5-8DFE-CB3153044F1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643631-6FD8-49AA-9CF6-C630BF7FC893}">
      <dsp:nvSpPr>
        <dsp:cNvPr id="0" name=""/>
        <dsp:cNvSpPr/>
      </dsp:nvSpPr>
      <dsp:spPr>
        <a:xfrm>
          <a:off x="0" y="2439"/>
          <a:ext cx="4726201" cy="12366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D2F033-8681-47C4-907B-175FA5C47FDA}">
      <dsp:nvSpPr>
        <dsp:cNvPr id="0" name=""/>
        <dsp:cNvSpPr/>
      </dsp:nvSpPr>
      <dsp:spPr>
        <a:xfrm>
          <a:off x="374076" y="280678"/>
          <a:ext cx="680139" cy="68013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107BDF-F01C-4829-8540-512320017293}">
      <dsp:nvSpPr>
        <dsp:cNvPr id="0" name=""/>
        <dsp:cNvSpPr/>
      </dsp:nvSpPr>
      <dsp:spPr>
        <a:xfrm>
          <a:off x="1428292" y="2439"/>
          <a:ext cx="3297908" cy="1236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875" tIns="130875" rIns="130875" bIns="130875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• pd.read_csv('file.csv')</a:t>
          </a:r>
        </a:p>
      </dsp:txBody>
      <dsp:txXfrm>
        <a:off x="1428292" y="2439"/>
        <a:ext cx="3297908" cy="1236616"/>
      </dsp:txXfrm>
    </dsp:sp>
    <dsp:sp modelId="{BB904326-AD86-464A-8C58-6C6A2DC7CFC9}">
      <dsp:nvSpPr>
        <dsp:cNvPr id="0" name=""/>
        <dsp:cNvSpPr/>
      </dsp:nvSpPr>
      <dsp:spPr>
        <a:xfrm>
          <a:off x="0" y="1548210"/>
          <a:ext cx="4726201" cy="12366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E55932-9917-45A8-B534-E3636A130A2C}">
      <dsp:nvSpPr>
        <dsp:cNvPr id="0" name=""/>
        <dsp:cNvSpPr/>
      </dsp:nvSpPr>
      <dsp:spPr>
        <a:xfrm>
          <a:off x="374076" y="1826449"/>
          <a:ext cx="680139" cy="68013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DAE9C2-F477-482F-84DB-C817B2506022}">
      <dsp:nvSpPr>
        <dsp:cNvPr id="0" name=""/>
        <dsp:cNvSpPr/>
      </dsp:nvSpPr>
      <dsp:spPr>
        <a:xfrm>
          <a:off x="1428292" y="1548210"/>
          <a:ext cx="3297908" cy="1236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875" tIns="130875" rIns="130875" bIns="130875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• pd.read_excel('file.xlsx')</a:t>
          </a:r>
        </a:p>
      </dsp:txBody>
      <dsp:txXfrm>
        <a:off x="1428292" y="1548210"/>
        <a:ext cx="3297908" cy="1236616"/>
      </dsp:txXfrm>
    </dsp:sp>
    <dsp:sp modelId="{CAADC1EA-DFCD-414A-80FD-DCB5BDA6832B}">
      <dsp:nvSpPr>
        <dsp:cNvPr id="0" name=""/>
        <dsp:cNvSpPr/>
      </dsp:nvSpPr>
      <dsp:spPr>
        <a:xfrm>
          <a:off x="0" y="3093981"/>
          <a:ext cx="4726201" cy="12366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57D8E1-7735-4453-9E35-EE48467BB4C8}">
      <dsp:nvSpPr>
        <dsp:cNvPr id="0" name=""/>
        <dsp:cNvSpPr/>
      </dsp:nvSpPr>
      <dsp:spPr>
        <a:xfrm>
          <a:off x="374076" y="3372220"/>
          <a:ext cx="680139" cy="68013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E61C3D-A0B4-4F44-9FFB-6977C5A35D50}">
      <dsp:nvSpPr>
        <dsp:cNvPr id="0" name=""/>
        <dsp:cNvSpPr/>
      </dsp:nvSpPr>
      <dsp:spPr>
        <a:xfrm>
          <a:off x="1428292" y="3093981"/>
          <a:ext cx="3297908" cy="1236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875" tIns="130875" rIns="130875" bIns="130875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• pd.read_sql(query, connection)</a:t>
          </a:r>
        </a:p>
      </dsp:txBody>
      <dsp:txXfrm>
        <a:off x="1428292" y="3093981"/>
        <a:ext cx="3297908" cy="1236616"/>
      </dsp:txXfrm>
    </dsp:sp>
    <dsp:sp modelId="{60D659BA-2940-4278-9D3E-7BF600CFA3F0}">
      <dsp:nvSpPr>
        <dsp:cNvPr id="0" name=""/>
        <dsp:cNvSpPr/>
      </dsp:nvSpPr>
      <dsp:spPr>
        <a:xfrm>
          <a:off x="0" y="4639752"/>
          <a:ext cx="4726201" cy="12366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F0F429-8E8E-4DEE-B3F5-68633BCA81B1}">
      <dsp:nvSpPr>
        <dsp:cNvPr id="0" name=""/>
        <dsp:cNvSpPr/>
      </dsp:nvSpPr>
      <dsp:spPr>
        <a:xfrm>
          <a:off x="374076" y="4917991"/>
          <a:ext cx="680139" cy="68013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F7A425-48AC-45CD-BBE4-DD36D00665B7}">
      <dsp:nvSpPr>
        <dsp:cNvPr id="0" name=""/>
        <dsp:cNvSpPr/>
      </dsp:nvSpPr>
      <dsp:spPr>
        <a:xfrm>
          <a:off x="1428292" y="4639752"/>
          <a:ext cx="3297908" cy="1236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875" tIns="130875" rIns="130875" bIns="130875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• pd.read_json('file.json')</a:t>
          </a:r>
        </a:p>
      </dsp:txBody>
      <dsp:txXfrm>
        <a:off x="1428292" y="4639752"/>
        <a:ext cx="3297908" cy="1236616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955CC1-AC1E-42B0-B9B5-23E447074A65}">
      <dsp:nvSpPr>
        <dsp:cNvPr id="0" name=""/>
        <dsp:cNvSpPr/>
      </dsp:nvSpPr>
      <dsp:spPr>
        <a:xfrm>
          <a:off x="0" y="4592"/>
          <a:ext cx="4726201" cy="97827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6ADCC2-044B-4B17-BE27-92C502EE7DFA}">
      <dsp:nvSpPr>
        <dsp:cNvPr id="0" name=""/>
        <dsp:cNvSpPr/>
      </dsp:nvSpPr>
      <dsp:spPr>
        <a:xfrm>
          <a:off x="295926" y="224703"/>
          <a:ext cx="538048" cy="53804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39472C-8F6D-4618-990E-D1A0063746FF}">
      <dsp:nvSpPr>
        <dsp:cNvPr id="0" name=""/>
        <dsp:cNvSpPr/>
      </dsp:nvSpPr>
      <dsp:spPr>
        <a:xfrm>
          <a:off x="1129902" y="4592"/>
          <a:ext cx="3596298" cy="978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534" tIns="103534" rIns="103534" bIns="10353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import seaborn as sns</a:t>
          </a:r>
        </a:p>
      </dsp:txBody>
      <dsp:txXfrm>
        <a:off x="1129902" y="4592"/>
        <a:ext cx="3596298" cy="978270"/>
      </dsp:txXfrm>
    </dsp:sp>
    <dsp:sp modelId="{DE88B836-9330-4B58-BA47-825E3C5985F5}">
      <dsp:nvSpPr>
        <dsp:cNvPr id="0" name=""/>
        <dsp:cNvSpPr/>
      </dsp:nvSpPr>
      <dsp:spPr>
        <a:xfrm>
          <a:off x="0" y="1227431"/>
          <a:ext cx="4726201" cy="97827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63B01E-A269-4434-B77E-5B00E21BCBDA}">
      <dsp:nvSpPr>
        <dsp:cNvPr id="0" name=""/>
        <dsp:cNvSpPr/>
      </dsp:nvSpPr>
      <dsp:spPr>
        <a:xfrm>
          <a:off x="295926" y="1447541"/>
          <a:ext cx="538048" cy="53804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546016-B8FA-4C52-BF56-28BE438FAD8E}">
      <dsp:nvSpPr>
        <dsp:cNvPr id="0" name=""/>
        <dsp:cNvSpPr/>
      </dsp:nvSpPr>
      <dsp:spPr>
        <a:xfrm>
          <a:off x="1129902" y="1227431"/>
          <a:ext cx="3596298" cy="978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534" tIns="103534" rIns="103534" bIns="10353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# Scatter plot</a:t>
          </a:r>
        </a:p>
      </dsp:txBody>
      <dsp:txXfrm>
        <a:off x="1129902" y="1227431"/>
        <a:ext cx="3596298" cy="978270"/>
      </dsp:txXfrm>
    </dsp:sp>
    <dsp:sp modelId="{489AD4B4-1DCC-48EA-B313-6F0F385FF47A}">
      <dsp:nvSpPr>
        <dsp:cNvPr id="0" name=""/>
        <dsp:cNvSpPr/>
      </dsp:nvSpPr>
      <dsp:spPr>
        <a:xfrm>
          <a:off x="0" y="2450269"/>
          <a:ext cx="4726201" cy="97827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3ED219-6DEB-4B45-B777-5BCEA62622EE}">
      <dsp:nvSpPr>
        <dsp:cNvPr id="0" name=""/>
        <dsp:cNvSpPr/>
      </dsp:nvSpPr>
      <dsp:spPr>
        <a:xfrm>
          <a:off x="295926" y="2670380"/>
          <a:ext cx="538048" cy="53804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367837-C0B7-4C35-BA49-30B2BA89C038}">
      <dsp:nvSpPr>
        <dsp:cNvPr id="0" name=""/>
        <dsp:cNvSpPr/>
      </dsp:nvSpPr>
      <dsp:spPr>
        <a:xfrm>
          <a:off x="1129902" y="2450269"/>
          <a:ext cx="3596298" cy="978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534" tIns="103534" rIns="103534" bIns="10353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sns.scatterplot(x='Age', y='Salary', data=df)</a:t>
          </a:r>
        </a:p>
      </dsp:txBody>
      <dsp:txXfrm>
        <a:off x="1129902" y="2450269"/>
        <a:ext cx="3596298" cy="978270"/>
      </dsp:txXfrm>
    </dsp:sp>
    <dsp:sp modelId="{FEF90F67-B934-42C5-81FC-2EFAA6FDCF4D}">
      <dsp:nvSpPr>
        <dsp:cNvPr id="0" name=""/>
        <dsp:cNvSpPr/>
      </dsp:nvSpPr>
      <dsp:spPr>
        <a:xfrm>
          <a:off x="0" y="3673107"/>
          <a:ext cx="4726201" cy="97827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EE3E08-9B34-40DD-AFDB-A9AACE6A84D0}">
      <dsp:nvSpPr>
        <dsp:cNvPr id="0" name=""/>
        <dsp:cNvSpPr/>
      </dsp:nvSpPr>
      <dsp:spPr>
        <a:xfrm>
          <a:off x="295926" y="3893218"/>
          <a:ext cx="538048" cy="53804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C9A6ED-D1DA-48AB-AA28-013B19BA8F4D}">
      <dsp:nvSpPr>
        <dsp:cNvPr id="0" name=""/>
        <dsp:cNvSpPr/>
      </dsp:nvSpPr>
      <dsp:spPr>
        <a:xfrm>
          <a:off x="1129902" y="3673107"/>
          <a:ext cx="3596298" cy="978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534" tIns="103534" rIns="103534" bIns="10353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# Heatmap</a:t>
          </a:r>
        </a:p>
      </dsp:txBody>
      <dsp:txXfrm>
        <a:off x="1129902" y="3673107"/>
        <a:ext cx="3596298" cy="978270"/>
      </dsp:txXfrm>
    </dsp:sp>
    <dsp:sp modelId="{64A0C2AA-BF66-4E3F-84F7-A3F1301668F7}">
      <dsp:nvSpPr>
        <dsp:cNvPr id="0" name=""/>
        <dsp:cNvSpPr/>
      </dsp:nvSpPr>
      <dsp:spPr>
        <a:xfrm>
          <a:off x="0" y="4895945"/>
          <a:ext cx="4726201" cy="97827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582C5D-B8F8-4185-B5B2-05FBBA5310F4}">
      <dsp:nvSpPr>
        <dsp:cNvPr id="0" name=""/>
        <dsp:cNvSpPr/>
      </dsp:nvSpPr>
      <dsp:spPr>
        <a:xfrm>
          <a:off x="295926" y="5116056"/>
          <a:ext cx="538048" cy="53804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BCFF06-95D7-43A7-9333-C603B82CAB97}">
      <dsp:nvSpPr>
        <dsp:cNvPr id="0" name=""/>
        <dsp:cNvSpPr/>
      </dsp:nvSpPr>
      <dsp:spPr>
        <a:xfrm>
          <a:off x="1129902" y="4895945"/>
          <a:ext cx="3596298" cy="978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534" tIns="103534" rIns="103534" bIns="10353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sns.heatmap(df.corr(), annot=True, cmap='coolwarm')</a:t>
          </a:r>
        </a:p>
      </dsp:txBody>
      <dsp:txXfrm>
        <a:off x="1129902" y="4895945"/>
        <a:ext cx="3596298" cy="97827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0C7A52-C0BB-4656-8217-26112EBA00F2}">
      <dsp:nvSpPr>
        <dsp:cNvPr id="0" name=""/>
        <dsp:cNvSpPr/>
      </dsp:nvSpPr>
      <dsp:spPr>
        <a:xfrm>
          <a:off x="0" y="717"/>
          <a:ext cx="4726201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8CBA84-4419-42F8-8365-6D1939966EC6}">
      <dsp:nvSpPr>
        <dsp:cNvPr id="0" name=""/>
        <dsp:cNvSpPr/>
      </dsp:nvSpPr>
      <dsp:spPr>
        <a:xfrm>
          <a:off x="0" y="717"/>
          <a:ext cx="4726201" cy="11754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import pandas as pd</a:t>
          </a:r>
        </a:p>
      </dsp:txBody>
      <dsp:txXfrm>
        <a:off x="0" y="717"/>
        <a:ext cx="4726201" cy="1175474"/>
      </dsp:txXfrm>
    </dsp:sp>
    <dsp:sp modelId="{52098D35-CE21-41A2-8E82-6B6D764FB06A}">
      <dsp:nvSpPr>
        <dsp:cNvPr id="0" name=""/>
        <dsp:cNvSpPr/>
      </dsp:nvSpPr>
      <dsp:spPr>
        <a:xfrm>
          <a:off x="0" y="1176192"/>
          <a:ext cx="4726201" cy="0"/>
        </a:xfrm>
        <a:prstGeom prst="line">
          <a:avLst/>
        </a:prstGeom>
        <a:solidFill>
          <a:schemeClr val="accent2">
            <a:hueOff val="1170380"/>
            <a:satOff val="-1460"/>
            <a:lumOff val="343"/>
            <a:alphaOff val="0"/>
          </a:schemeClr>
        </a:solidFill>
        <a:ln w="25400" cap="flat" cmpd="sng" algn="ctr">
          <a:solidFill>
            <a:schemeClr val="accent2">
              <a:hueOff val="1170380"/>
              <a:satOff val="-1460"/>
              <a:lumOff val="34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A10582-FE49-4574-BB31-063E4D335A84}">
      <dsp:nvSpPr>
        <dsp:cNvPr id="0" name=""/>
        <dsp:cNvSpPr/>
      </dsp:nvSpPr>
      <dsp:spPr>
        <a:xfrm>
          <a:off x="0" y="1176192"/>
          <a:ext cx="4726201" cy="11754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# Load CSV file</a:t>
          </a:r>
        </a:p>
      </dsp:txBody>
      <dsp:txXfrm>
        <a:off x="0" y="1176192"/>
        <a:ext cx="4726201" cy="1175474"/>
      </dsp:txXfrm>
    </dsp:sp>
    <dsp:sp modelId="{9991BB3A-01A4-4A2E-9688-5EE10E99BE35}">
      <dsp:nvSpPr>
        <dsp:cNvPr id="0" name=""/>
        <dsp:cNvSpPr/>
      </dsp:nvSpPr>
      <dsp:spPr>
        <a:xfrm>
          <a:off x="0" y="2351667"/>
          <a:ext cx="4726201" cy="0"/>
        </a:xfrm>
        <a:prstGeom prst="line">
          <a:avLst/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accent2">
              <a:hueOff val="2340759"/>
              <a:satOff val="-2919"/>
              <a:lumOff val="6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150A9E-9D27-4127-98AA-03F0395B7C81}">
      <dsp:nvSpPr>
        <dsp:cNvPr id="0" name=""/>
        <dsp:cNvSpPr/>
      </dsp:nvSpPr>
      <dsp:spPr>
        <a:xfrm>
          <a:off x="0" y="2351667"/>
          <a:ext cx="4726201" cy="11754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df = pd.read_csv('data.csv')</a:t>
          </a:r>
        </a:p>
      </dsp:txBody>
      <dsp:txXfrm>
        <a:off x="0" y="2351667"/>
        <a:ext cx="4726201" cy="1175474"/>
      </dsp:txXfrm>
    </dsp:sp>
    <dsp:sp modelId="{5DF70C25-6742-490D-80F7-486B4CFBF3CD}">
      <dsp:nvSpPr>
        <dsp:cNvPr id="0" name=""/>
        <dsp:cNvSpPr/>
      </dsp:nvSpPr>
      <dsp:spPr>
        <a:xfrm>
          <a:off x="0" y="3527141"/>
          <a:ext cx="4726201" cy="0"/>
        </a:xfrm>
        <a:prstGeom prst="line">
          <a:avLst/>
        </a:prstGeom>
        <a:solidFill>
          <a:schemeClr val="accent2">
            <a:hueOff val="3511139"/>
            <a:satOff val="-4379"/>
            <a:lumOff val="1030"/>
            <a:alphaOff val="0"/>
          </a:schemeClr>
        </a:solidFill>
        <a:ln w="25400" cap="flat" cmpd="sng" algn="ctr">
          <a:solidFill>
            <a:schemeClr val="accent2">
              <a:hueOff val="3511139"/>
              <a:satOff val="-4379"/>
              <a:lumOff val="103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6B0947-4CEC-40A2-BEB7-A40DBBBAC64A}">
      <dsp:nvSpPr>
        <dsp:cNvPr id="0" name=""/>
        <dsp:cNvSpPr/>
      </dsp:nvSpPr>
      <dsp:spPr>
        <a:xfrm>
          <a:off x="0" y="3527141"/>
          <a:ext cx="4726201" cy="11754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# Show first rows</a:t>
          </a:r>
        </a:p>
      </dsp:txBody>
      <dsp:txXfrm>
        <a:off x="0" y="3527141"/>
        <a:ext cx="4726201" cy="1175474"/>
      </dsp:txXfrm>
    </dsp:sp>
    <dsp:sp modelId="{69B40E77-8ADC-4631-AEA5-79463A846244}">
      <dsp:nvSpPr>
        <dsp:cNvPr id="0" name=""/>
        <dsp:cNvSpPr/>
      </dsp:nvSpPr>
      <dsp:spPr>
        <a:xfrm>
          <a:off x="0" y="4702616"/>
          <a:ext cx="4726201" cy="0"/>
        </a:xfrm>
        <a:prstGeom prst="line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accent2">
              <a:hueOff val="4681519"/>
              <a:satOff val="-5839"/>
              <a:lumOff val="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3BC1BA-5ACB-447A-9419-7075166290AD}">
      <dsp:nvSpPr>
        <dsp:cNvPr id="0" name=""/>
        <dsp:cNvSpPr/>
      </dsp:nvSpPr>
      <dsp:spPr>
        <a:xfrm>
          <a:off x="0" y="4702616"/>
          <a:ext cx="4726201" cy="11754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print(df.head())</a:t>
          </a:r>
        </a:p>
      </dsp:txBody>
      <dsp:txXfrm>
        <a:off x="0" y="4702616"/>
        <a:ext cx="4726201" cy="117547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92BEBC-2545-4AD0-B0C8-0A30E36A3FBF}">
      <dsp:nvSpPr>
        <dsp:cNvPr id="0" name=""/>
        <dsp:cNvSpPr/>
      </dsp:nvSpPr>
      <dsp:spPr>
        <a:xfrm>
          <a:off x="0" y="3604"/>
          <a:ext cx="4726201" cy="139229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• Handle missing values (dropna, fillna)</a:t>
          </a:r>
        </a:p>
      </dsp:txBody>
      <dsp:txXfrm>
        <a:off x="67966" y="71570"/>
        <a:ext cx="4590269" cy="1256367"/>
      </dsp:txXfrm>
    </dsp:sp>
    <dsp:sp modelId="{C1350BAD-19FC-4544-BBF1-CD2DD99E51FA}">
      <dsp:nvSpPr>
        <dsp:cNvPr id="0" name=""/>
        <dsp:cNvSpPr/>
      </dsp:nvSpPr>
      <dsp:spPr>
        <a:xfrm>
          <a:off x="0" y="1496704"/>
          <a:ext cx="4726201" cy="1392299"/>
        </a:xfrm>
        <a:prstGeom prst="roundRect">
          <a:avLst/>
        </a:prstGeom>
        <a:solidFill>
          <a:schemeClr val="accent2">
            <a:hueOff val="1560506"/>
            <a:satOff val="-1946"/>
            <a:lumOff val="45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• Remove duplicates</a:t>
          </a:r>
        </a:p>
      </dsp:txBody>
      <dsp:txXfrm>
        <a:off x="67966" y="1564670"/>
        <a:ext cx="4590269" cy="1256367"/>
      </dsp:txXfrm>
    </dsp:sp>
    <dsp:sp modelId="{F95222B4-9C3D-44E4-925C-B33710567727}">
      <dsp:nvSpPr>
        <dsp:cNvPr id="0" name=""/>
        <dsp:cNvSpPr/>
      </dsp:nvSpPr>
      <dsp:spPr>
        <a:xfrm>
          <a:off x="0" y="2989804"/>
          <a:ext cx="4726201" cy="1392299"/>
        </a:xfrm>
        <a:prstGeom prst="roundRect">
          <a:avLst/>
        </a:prstGeom>
        <a:solidFill>
          <a:schemeClr val="accent2">
            <a:hueOff val="3121013"/>
            <a:satOff val="-3893"/>
            <a:lumOff val="9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• Convert data types</a:t>
          </a:r>
        </a:p>
      </dsp:txBody>
      <dsp:txXfrm>
        <a:off x="67966" y="3057770"/>
        <a:ext cx="4590269" cy="1256367"/>
      </dsp:txXfrm>
    </dsp:sp>
    <dsp:sp modelId="{9BEED83E-CBBE-40BF-B2F5-0AC7C69F5839}">
      <dsp:nvSpPr>
        <dsp:cNvPr id="0" name=""/>
        <dsp:cNvSpPr/>
      </dsp:nvSpPr>
      <dsp:spPr>
        <a:xfrm>
          <a:off x="0" y="4482904"/>
          <a:ext cx="4726201" cy="1392299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• Handle inconsistent data</a:t>
          </a:r>
        </a:p>
      </dsp:txBody>
      <dsp:txXfrm>
        <a:off x="67966" y="4550870"/>
        <a:ext cx="4590269" cy="125636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6DE71A-434F-4180-96B8-1A2A47AC16D7}">
      <dsp:nvSpPr>
        <dsp:cNvPr id="0" name=""/>
        <dsp:cNvSpPr/>
      </dsp:nvSpPr>
      <dsp:spPr>
        <a:xfrm>
          <a:off x="0" y="2870"/>
          <a:ext cx="4726201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696425-CCA2-4D20-816D-0CB20BDAFA05}">
      <dsp:nvSpPr>
        <dsp:cNvPr id="0" name=""/>
        <dsp:cNvSpPr/>
      </dsp:nvSpPr>
      <dsp:spPr>
        <a:xfrm>
          <a:off x="0" y="2870"/>
          <a:ext cx="4726201" cy="9788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# Drop missing values</a:t>
          </a:r>
        </a:p>
      </dsp:txBody>
      <dsp:txXfrm>
        <a:off x="0" y="2870"/>
        <a:ext cx="4726201" cy="978844"/>
      </dsp:txXfrm>
    </dsp:sp>
    <dsp:sp modelId="{BF74521F-E942-43A6-BE9A-C4CCCCB747DE}">
      <dsp:nvSpPr>
        <dsp:cNvPr id="0" name=""/>
        <dsp:cNvSpPr/>
      </dsp:nvSpPr>
      <dsp:spPr>
        <a:xfrm>
          <a:off x="0" y="981715"/>
          <a:ext cx="4726201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5670E2-ECAA-4AAD-BE2F-837E388030EA}">
      <dsp:nvSpPr>
        <dsp:cNvPr id="0" name=""/>
        <dsp:cNvSpPr/>
      </dsp:nvSpPr>
      <dsp:spPr>
        <a:xfrm>
          <a:off x="0" y="981715"/>
          <a:ext cx="4726201" cy="9788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df = df.dropna()</a:t>
          </a:r>
        </a:p>
      </dsp:txBody>
      <dsp:txXfrm>
        <a:off x="0" y="981715"/>
        <a:ext cx="4726201" cy="978844"/>
      </dsp:txXfrm>
    </dsp:sp>
    <dsp:sp modelId="{1CF4AA9E-7D02-4F96-A250-487C33B615FF}">
      <dsp:nvSpPr>
        <dsp:cNvPr id="0" name=""/>
        <dsp:cNvSpPr/>
      </dsp:nvSpPr>
      <dsp:spPr>
        <a:xfrm>
          <a:off x="0" y="1960559"/>
          <a:ext cx="4726201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FDC780-5E81-4776-BAEF-BF3E6778CB81}">
      <dsp:nvSpPr>
        <dsp:cNvPr id="0" name=""/>
        <dsp:cNvSpPr/>
      </dsp:nvSpPr>
      <dsp:spPr>
        <a:xfrm>
          <a:off x="0" y="1960559"/>
          <a:ext cx="4726201" cy="9788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# Fill missing values</a:t>
          </a:r>
        </a:p>
      </dsp:txBody>
      <dsp:txXfrm>
        <a:off x="0" y="1960559"/>
        <a:ext cx="4726201" cy="978844"/>
      </dsp:txXfrm>
    </dsp:sp>
    <dsp:sp modelId="{E5ED1AE8-F71A-4107-A6C1-B9FF63CD9264}">
      <dsp:nvSpPr>
        <dsp:cNvPr id="0" name=""/>
        <dsp:cNvSpPr/>
      </dsp:nvSpPr>
      <dsp:spPr>
        <a:xfrm>
          <a:off x="0" y="2939404"/>
          <a:ext cx="4726201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4008DA-FADE-4B2E-A6AB-3EE993EEDED4}">
      <dsp:nvSpPr>
        <dsp:cNvPr id="0" name=""/>
        <dsp:cNvSpPr/>
      </dsp:nvSpPr>
      <dsp:spPr>
        <a:xfrm>
          <a:off x="0" y="2939404"/>
          <a:ext cx="4726201" cy="9788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df['column'] = df['column'].fillna(df['column'].mean())</a:t>
          </a:r>
        </a:p>
      </dsp:txBody>
      <dsp:txXfrm>
        <a:off x="0" y="2939404"/>
        <a:ext cx="4726201" cy="978844"/>
      </dsp:txXfrm>
    </dsp:sp>
    <dsp:sp modelId="{D795605A-BD89-4D07-AD25-BC235F61EF19}">
      <dsp:nvSpPr>
        <dsp:cNvPr id="0" name=""/>
        <dsp:cNvSpPr/>
      </dsp:nvSpPr>
      <dsp:spPr>
        <a:xfrm>
          <a:off x="0" y="3918249"/>
          <a:ext cx="4726201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D21D94-7023-4F85-97DF-7153BBE74EBA}">
      <dsp:nvSpPr>
        <dsp:cNvPr id="0" name=""/>
        <dsp:cNvSpPr/>
      </dsp:nvSpPr>
      <dsp:spPr>
        <a:xfrm>
          <a:off x="0" y="3918249"/>
          <a:ext cx="4726201" cy="9788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# Remove duplicates</a:t>
          </a:r>
        </a:p>
      </dsp:txBody>
      <dsp:txXfrm>
        <a:off x="0" y="3918249"/>
        <a:ext cx="4726201" cy="978844"/>
      </dsp:txXfrm>
    </dsp:sp>
    <dsp:sp modelId="{C36107CD-581B-4C1D-B5C0-65FB7E42996B}">
      <dsp:nvSpPr>
        <dsp:cNvPr id="0" name=""/>
        <dsp:cNvSpPr/>
      </dsp:nvSpPr>
      <dsp:spPr>
        <a:xfrm>
          <a:off x="0" y="4897093"/>
          <a:ext cx="4726201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350771-87A6-431D-8DD6-1D8C65283789}">
      <dsp:nvSpPr>
        <dsp:cNvPr id="0" name=""/>
        <dsp:cNvSpPr/>
      </dsp:nvSpPr>
      <dsp:spPr>
        <a:xfrm>
          <a:off x="0" y="4897093"/>
          <a:ext cx="4726201" cy="9788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df = df.drop_duplicates()</a:t>
          </a:r>
        </a:p>
      </dsp:txBody>
      <dsp:txXfrm>
        <a:off x="0" y="4897093"/>
        <a:ext cx="4726201" cy="97884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A850A4-A3B9-4B2F-86E4-E4FAD9C6B7F9}">
      <dsp:nvSpPr>
        <dsp:cNvPr id="0" name=""/>
        <dsp:cNvSpPr/>
      </dsp:nvSpPr>
      <dsp:spPr>
        <a:xfrm>
          <a:off x="0" y="4592"/>
          <a:ext cx="4726201" cy="97827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DD1774-6227-4894-ABC9-098105CD1856}">
      <dsp:nvSpPr>
        <dsp:cNvPr id="0" name=""/>
        <dsp:cNvSpPr/>
      </dsp:nvSpPr>
      <dsp:spPr>
        <a:xfrm>
          <a:off x="295926" y="224703"/>
          <a:ext cx="538048" cy="53804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27C0EE-D7E7-4C56-9141-0E9C3DF4EC2D}">
      <dsp:nvSpPr>
        <dsp:cNvPr id="0" name=""/>
        <dsp:cNvSpPr/>
      </dsp:nvSpPr>
      <dsp:spPr>
        <a:xfrm>
          <a:off x="1129902" y="4592"/>
          <a:ext cx="3596298" cy="978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534" tIns="103534" rIns="103534" bIns="10353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• Indexing &amp; Slicing</a:t>
          </a:r>
        </a:p>
      </dsp:txBody>
      <dsp:txXfrm>
        <a:off x="1129902" y="4592"/>
        <a:ext cx="3596298" cy="978270"/>
      </dsp:txXfrm>
    </dsp:sp>
    <dsp:sp modelId="{19430A5C-A1A5-4B25-8250-4E2D4907D97C}">
      <dsp:nvSpPr>
        <dsp:cNvPr id="0" name=""/>
        <dsp:cNvSpPr/>
      </dsp:nvSpPr>
      <dsp:spPr>
        <a:xfrm>
          <a:off x="0" y="1227431"/>
          <a:ext cx="4726201" cy="97827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4426C5-EFBF-495A-8B70-5AFBFFC97FE3}">
      <dsp:nvSpPr>
        <dsp:cNvPr id="0" name=""/>
        <dsp:cNvSpPr/>
      </dsp:nvSpPr>
      <dsp:spPr>
        <a:xfrm>
          <a:off x="295926" y="1447541"/>
          <a:ext cx="538048" cy="53804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0A19CB-6A27-4180-AC57-4A8397C5D246}">
      <dsp:nvSpPr>
        <dsp:cNvPr id="0" name=""/>
        <dsp:cNvSpPr/>
      </dsp:nvSpPr>
      <dsp:spPr>
        <a:xfrm>
          <a:off x="1129902" y="1227431"/>
          <a:ext cx="3596298" cy="978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534" tIns="103534" rIns="103534" bIns="10353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• Filtering rows/columns</a:t>
          </a:r>
        </a:p>
      </dsp:txBody>
      <dsp:txXfrm>
        <a:off x="1129902" y="1227431"/>
        <a:ext cx="3596298" cy="978270"/>
      </dsp:txXfrm>
    </dsp:sp>
    <dsp:sp modelId="{4D7F6308-70BE-4335-8655-65DFD1297526}">
      <dsp:nvSpPr>
        <dsp:cNvPr id="0" name=""/>
        <dsp:cNvSpPr/>
      </dsp:nvSpPr>
      <dsp:spPr>
        <a:xfrm>
          <a:off x="0" y="2450269"/>
          <a:ext cx="4726201" cy="97827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79378C-91B0-44D9-90B5-B830AE5B4004}">
      <dsp:nvSpPr>
        <dsp:cNvPr id="0" name=""/>
        <dsp:cNvSpPr/>
      </dsp:nvSpPr>
      <dsp:spPr>
        <a:xfrm>
          <a:off x="295926" y="2670380"/>
          <a:ext cx="538048" cy="53804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5251FF-4B8F-4812-B852-38ADFD852EBC}">
      <dsp:nvSpPr>
        <dsp:cNvPr id="0" name=""/>
        <dsp:cNvSpPr/>
      </dsp:nvSpPr>
      <dsp:spPr>
        <a:xfrm>
          <a:off x="1129902" y="2450269"/>
          <a:ext cx="3596298" cy="978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534" tIns="103534" rIns="103534" bIns="10353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• Creating new columns</a:t>
          </a:r>
        </a:p>
      </dsp:txBody>
      <dsp:txXfrm>
        <a:off x="1129902" y="2450269"/>
        <a:ext cx="3596298" cy="978270"/>
      </dsp:txXfrm>
    </dsp:sp>
    <dsp:sp modelId="{8435B5F2-72AD-42A3-8551-3B272DA0D77F}">
      <dsp:nvSpPr>
        <dsp:cNvPr id="0" name=""/>
        <dsp:cNvSpPr/>
      </dsp:nvSpPr>
      <dsp:spPr>
        <a:xfrm>
          <a:off x="0" y="3673107"/>
          <a:ext cx="4726201" cy="97827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680FB6-7EA7-47AF-BBFB-A75ED3D913CF}">
      <dsp:nvSpPr>
        <dsp:cNvPr id="0" name=""/>
        <dsp:cNvSpPr/>
      </dsp:nvSpPr>
      <dsp:spPr>
        <a:xfrm>
          <a:off x="295926" y="3893218"/>
          <a:ext cx="538048" cy="53804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47BA50-B4B5-441E-B9EA-1183499CDE36}">
      <dsp:nvSpPr>
        <dsp:cNvPr id="0" name=""/>
        <dsp:cNvSpPr/>
      </dsp:nvSpPr>
      <dsp:spPr>
        <a:xfrm>
          <a:off x="1129902" y="3673107"/>
          <a:ext cx="3596298" cy="978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534" tIns="103534" rIns="103534" bIns="10353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• Merging &amp; Joining</a:t>
          </a:r>
        </a:p>
      </dsp:txBody>
      <dsp:txXfrm>
        <a:off x="1129902" y="3673107"/>
        <a:ext cx="3596298" cy="978270"/>
      </dsp:txXfrm>
    </dsp:sp>
    <dsp:sp modelId="{D9D16523-D57B-4A4B-9171-405D5F1D2842}">
      <dsp:nvSpPr>
        <dsp:cNvPr id="0" name=""/>
        <dsp:cNvSpPr/>
      </dsp:nvSpPr>
      <dsp:spPr>
        <a:xfrm>
          <a:off x="0" y="4895945"/>
          <a:ext cx="4726201" cy="97827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D9B0B3-73DC-444E-8E3C-E9D350315E3E}">
      <dsp:nvSpPr>
        <dsp:cNvPr id="0" name=""/>
        <dsp:cNvSpPr/>
      </dsp:nvSpPr>
      <dsp:spPr>
        <a:xfrm>
          <a:off x="295926" y="5116056"/>
          <a:ext cx="538048" cy="53804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DB9AB2-D272-414F-AF79-DA2922F1BC9E}">
      <dsp:nvSpPr>
        <dsp:cNvPr id="0" name=""/>
        <dsp:cNvSpPr/>
      </dsp:nvSpPr>
      <dsp:spPr>
        <a:xfrm>
          <a:off x="1129902" y="4895945"/>
          <a:ext cx="3596298" cy="978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534" tIns="103534" rIns="103534" bIns="10353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• Sorting</a:t>
          </a:r>
        </a:p>
      </dsp:txBody>
      <dsp:txXfrm>
        <a:off x="1129902" y="4895945"/>
        <a:ext cx="3596298" cy="97827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B5CAF5-2A53-4419-8B03-A7C32541F5DA}">
      <dsp:nvSpPr>
        <dsp:cNvPr id="0" name=""/>
        <dsp:cNvSpPr/>
      </dsp:nvSpPr>
      <dsp:spPr>
        <a:xfrm>
          <a:off x="0" y="3587"/>
          <a:ext cx="4726201" cy="11679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D25C0B-4205-47D9-BF10-E64618C901F4}">
      <dsp:nvSpPr>
        <dsp:cNvPr id="0" name=""/>
        <dsp:cNvSpPr/>
      </dsp:nvSpPr>
      <dsp:spPr>
        <a:xfrm>
          <a:off x="353301" y="266373"/>
          <a:ext cx="642994" cy="64236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3ED6A3-5BCE-417D-8848-D8B5136F4A5F}">
      <dsp:nvSpPr>
        <dsp:cNvPr id="0" name=""/>
        <dsp:cNvSpPr/>
      </dsp:nvSpPr>
      <dsp:spPr>
        <a:xfrm>
          <a:off x="1349598" y="3587"/>
          <a:ext cx="3018590" cy="12420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453" tIns="131453" rIns="131453" bIns="131453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# Group by and calculate mean</a:t>
          </a:r>
        </a:p>
      </dsp:txBody>
      <dsp:txXfrm>
        <a:off x="1349598" y="3587"/>
        <a:ext cx="3018590" cy="1242076"/>
      </dsp:txXfrm>
    </dsp:sp>
    <dsp:sp modelId="{889A28F2-32A6-4700-8335-59914B53E184}">
      <dsp:nvSpPr>
        <dsp:cNvPr id="0" name=""/>
        <dsp:cNvSpPr/>
      </dsp:nvSpPr>
      <dsp:spPr>
        <a:xfrm>
          <a:off x="0" y="1546773"/>
          <a:ext cx="4726201" cy="11679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89FAE7-EFC6-46A1-9C75-319F402BD75C}">
      <dsp:nvSpPr>
        <dsp:cNvPr id="0" name=""/>
        <dsp:cNvSpPr/>
      </dsp:nvSpPr>
      <dsp:spPr>
        <a:xfrm>
          <a:off x="353301" y="1809559"/>
          <a:ext cx="642994" cy="64236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125265-CF0B-44EA-9ABD-ABFF8BED3BCD}">
      <dsp:nvSpPr>
        <dsp:cNvPr id="0" name=""/>
        <dsp:cNvSpPr/>
      </dsp:nvSpPr>
      <dsp:spPr>
        <a:xfrm>
          <a:off x="1349598" y="1546773"/>
          <a:ext cx="3018590" cy="12420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453" tIns="131453" rIns="131453" bIns="131453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print(df.groupby('Category')['Sales'].mean())</a:t>
          </a:r>
        </a:p>
      </dsp:txBody>
      <dsp:txXfrm>
        <a:off x="1349598" y="1546773"/>
        <a:ext cx="3018590" cy="1242076"/>
      </dsp:txXfrm>
    </dsp:sp>
    <dsp:sp modelId="{96A26F48-D9F7-4DFE-A6CC-DA516206E989}">
      <dsp:nvSpPr>
        <dsp:cNvPr id="0" name=""/>
        <dsp:cNvSpPr/>
      </dsp:nvSpPr>
      <dsp:spPr>
        <a:xfrm>
          <a:off x="0" y="3089959"/>
          <a:ext cx="4726201" cy="11679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9E347C-1BDC-4867-A6B8-0BA9C19F004C}">
      <dsp:nvSpPr>
        <dsp:cNvPr id="0" name=""/>
        <dsp:cNvSpPr/>
      </dsp:nvSpPr>
      <dsp:spPr>
        <a:xfrm>
          <a:off x="353301" y="3352745"/>
          <a:ext cx="642994" cy="64236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57BCD6-8310-40AA-80D4-19EBE6D51DC0}">
      <dsp:nvSpPr>
        <dsp:cNvPr id="0" name=""/>
        <dsp:cNvSpPr/>
      </dsp:nvSpPr>
      <dsp:spPr>
        <a:xfrm>
          <a:off x="1349598" y="3089959"/>
          <a:ext cx="3018590" cy="12420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453" tIns="131453" rIns="131453" bIns="131453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# Multiple aggregations</a:t>
          </a:r>
        </a:p>
      </dsp:txBody>
      <dsp:txXfrm>
        <a:off x="1349598" y="3089959"/>
        <a:ext cx="3018590" cy="1242076"/>
      </dsp:txXfrm>
    </dsp:sp>
    <dsp:sp modelId="{D1700D3A-4394-4197-82F7-2ED7B4753C5B}">
      <dsp:nvSpPr>
        <dsp:cNvPr id="0" name=""/>
        <dsp:cNvSpPr/>
      </dsp:nvSpPr>
      <dsp:spPr>
        <a:xfrm>
          <a:off x="0" y="4633145"/>
          <a:ext cx="4726201" cy="11679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6C5FE9-6428-4735-AEE7-04BFF0F48655}">
      <dsp:nvSpPr>
        <dsp:cNvPr id="0" name=""/>
        <dsp:cNvSpPr/>
      </dsp:nvSpPr>
      <dsp:spPr>
        <a:xfrm>
          <a:off x="353301" y="4895931"/>
          <a:ext cx="642994" cy="64236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79EDF5-9A22-4FBC-9CF6-0EE8B50C682D}">
      <dsp:nvSpPr>
        <dsp:cNvPr id="0" name=""/>
        <dsp:cNvSpPr/>
      </dsp:nvSpPr>
      <dsp:spPr>
        <a:xfrm>
          <a:off x="1349598" y="4633145"/>
          <a:ext cx="3018590" cy="12420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453" tIns="131453" rIns="131453" bIns="131453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print(df.groupby('Category').agg({'Sales':'sum','Profit':'mean'}))</a:t>
          </a:r>
        </a:p>
      </dsp:txBody>
      <dsp:txXfrm>
        <a:off x="1349598" y="4633145"/>
        <a:ext cx="3018590" cy="124207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E6D83D-2587-46C9-8170-A799B718EB2B}">
      <dsp:nvSpPr>
        <dsp:cNvPr id="0" name=""/>
        <dsp:cNvSpPr/>
      </dsp:nvSpPr>
      <dsp:spPr>
        <a:xfrm>
          <a:off x="0" y="0"/>
          <a:ext cx="4726201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3BB7E1-C2C5-4C29-99D6-77A3C160B16D}">
      <dsp:nvSpPr>
        <dsp:cNvPr id="0" name=""/>
        <dsp:cNvSpPr/>
      </dsp:nvSpPr>
      <dsp:spPr>
        <a:xfrm>
          <a:off x="0" y="0"/>
          <a:ext cx="4726201" cy="1469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980" tIns="220980" rIns="220980" bIns="220980" numCol="1" spcCol="1270" anchor="t" anchorCtr="0">
          <a:noAutofit/>
        </a:bodyPr>
        <a:lstStyle/>
        <a:p>
          <a:pPr marL="0" lvl="0" indent="0" algn="l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800" kern="1200"/>
            <a:t>• Line plots</a:t>
          </a:r>
        </a:p>
      </dsp:txBody>
      <dsp:txXfrm>
        <a:off x="0" y="0"/>
        <a:ext cx="4726201" cy="1469702"/>
      </dsp:txXfrm>
    </dsp:sp>
    <dsp:sp modelId="{C7134E87-4E22-41B1-8844-5D26DC28629B}">
      <dsp:nvSpPr>
        <dsp:cNvPr id="0" name=""/>
        <dsp:cNvSpPr/>
      </dsp:nvSpPr>
      <dsp:spPr>
        <a:xfrm>
          <a:off x="0" y="1469702"/>
          <a:ext cx="4726201" cy="0"/>
        </a:xfrm>
        <a:prstGeom prst="line">
          <a:avLst/>
        </a:prstGeom>
        <a:solidFill>
          <a:schemeClr val="accent2">
            <a:hueOff val="1560506"/>
            <a:satOff val="-1946"/>
            <a:lumOff val="458"/>
            <a:alphaOff val="0"/>
          </a:schemeClr>
        </a:solidFill>
        <a:ln w="25400" cap="flat" cmpd="sng" algn="ctr">
          <a:solidFill>
            <a:schemeClr val="accent2">
              <a:hueOff val="1560506"/>
              <a:satOff val="-1946"/>
              <a:lumOff val="45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5D6A8F-BC15-4A59-87AF-6C5612206410}">
      <dsp:nvSpPr>
        <dsp:cNvPr id="0" name=""/>
        <dsp:cNvSpPr/>
      </dsp:nvSpPr>
      <dsp:spPr>
        <a:xfrm>
          <a:off x="0" y="1469702"/>
          <a:ext cx="4726201" cy="1469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980" tIns="220980" rIns="220980" bIns="220980" numCol="1" spcCol="1270" anchor="t" anchorCtr="0">
          <a:noAutofit/>
        </a:bodyPr>
        <a:lstStyle/>
        <a:p>
          <a:pPr marL="0" lvl="0" indent="0" algn="l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800" kern="1200"/>
            <a:t>• Bar plots</a:t>
          </a:r>
        </a:p>
      </dsp:txBody>
      <dsp:txXfrm>
        <a:off x="0" y="1469702"/>
        <a:ext cx="4726201" cy="1469702"/>
      </dsp:txXfrm>
    </dsp:sp>
    <dsp:sp modelId="{833E70BF-8A23-43A6-880D-2BEBEFC6D320}">
      <dsp:nvSpPr>
        <dsp:cNvPr id="0" name=""/>
        <dsp:cNvSpPr/>
      </dsp:nvSpPr>
      <dsp:spPr>
        <a:xfrm>
          <a:off x="0" y="2939404"/>
          <a:ext cx="4726201" cy="0"/>
        </a:xfrm>
        <a:prstGeom prst="line">
          <a:avLst/>
        </a:prstGeom>
        <a:solidFill>
          <a:schemeClr val="accent2">
            <a:hueOff val="3121013"/>
            <a:satOff val="-3893"/>
            <a:lumOff val="915"/>
            <a:alphaOff val="0"/>
          </a:schemeClr>
        </a:solidFill>
        <a:ln w="25400" cap="flat" cmpd="sng" algn="ctr">
          <a:solidFill>
            <a:schemeClr val="accent2">
              <a:hueOff val="3121013"/>
              <a:satOff val="-3893"/>
              <a:lumOff val="91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01CFCF-B195-485B-ADEC-678756A78293}">
      <dsp:nvSpPr>
        <dsp:cNvPr id="0" name=""/>
        <dsp:cNvSpPr/>
      </dsp:nvSpPr>
      <dsp:spPr>
        <a:xfrm>
          <a:off x="0" y="2939404"/>
          <a:ext cx="4726201" cy="1469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980" tIns="220980" rIns="220980" bIns="220980" numCol="1" spcCol="1270" anchor="t" anchorCtr="0">
          <a:noAutofit/>
        </a:bodyPr>
        <a:lstStyle/>
        <a:p>
          <a:pPr marL="0" lvl="0" indent="0" algn="l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800" kern="1200"/>
            <a:t>• Histograms</a:t>
          </a:r>
        </a:p>
      </dsp:txBody>
      <dsp:txXfrm>
        <a:off x="0" y="2939404"/>
        <a:ext cx="4726201" cy="1469702"/>
      </dsp:txXfrm>
    </dsp:sp>
    <dsp:sp modelId="{F3E18815-4CA7-4B5C-95A8-1854EC354470}">
      <dsp:nvSpPr>
        <dsp:cNvPr id="0" name=""/>
        <dsp:cNvSpPr/>
      </dsp:nvSpPr>
      <dsp:spPr>
        <a:xfrm>
          <a:off x="0" y="4409106"/>
          <a:ext cx="4726201" cy="0"/>
        </a:xfrm>
        <a:prstGeom prst="line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accent2">
              <a:hueOff val="4681519"/>
              <a:satOff val="-5839"/>
              <a:lumOff val="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B1D791-D0D1-457C-A717-C504A4E754F5}">
      <dsp:nvSpPr>
        <dsp:cNvPr id="0" name=""/>
        <dsp:cNvSpPr/>
      </dsp:nvSpPr>
      <dsp:spPr>
        <a:xfrm>
          <a:off x="0" y="4409106"/>
          <a:ext cx="4726201" cy="1469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980" tIns="220980" rIns="220980" bIns="220980" numCol="1" spcCol="1270" anchor="t" anchorCtr="0">
          <a:noAutofit/>
        </a:bodyPr>
        <a:lstStyle/>
        <a:p>
          <a:pPr marL="0" lvl="0" indent="0" algn="l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800" kern="1200"/>
            <a:t>• Scatter plots</a:t>
          </a:r>
        </a:p>
      </dsp:txBody>
      <dsp:txXfrm>
        <a:off x="0" y="4409106"/>
        <a:ext cx="4726201" cy="146970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E9D485-2F12-49E4-8BD6-52FAA4AB5F50}">
      <dsp:nvSpPr>
        <dsp:cNvPr id="0" name=""/>
        <dsp:cNvSpPr/>
      </dsp:nvSpPr>
      <dsp:spPr>
        <a:xfrm>
          <a:off x="0" y="717"/>
          <a:ext cx="4726201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3BFE5F-109B-477C-8FAB-C9F952B17D09}">
      <dsp:nvSpPr>
        <dsp:cNvPr id="0" name=""/>
        <dsp:cNvSpPr/>
      </dsp:nvSpPr>
      <dsp:spPr>
        <a:xfrm>
          <a:off x="0" y="717"/>
          <a:ext cx="4726201" cy="8396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import matplotlib.pyplot as plt</a:t>
          </a:r>
        </a:p>
      </dsp:txBody>
      <dsp:txXfrm>
        <a:off x="0" y="717"/>
        <a:ext cx="4726201" cy="839624"/>
      </dsp:txXfrm>
    </dsp:sp>
    <dsp:sp modelId="{8C49C645-1835-466D-9908-8A7F6A59DF16}">
      <dsp:nvSpPr>
        <dsp:cNvPr id="0" name=""/>
        <dsp:cNvSpPr/>
      </dsp:nvSpPr>
      <dsp:spPr>
        <a:xfrm>
          <a:off x="0" y="840342"/>
          <a:ext cx="4726201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D81336-9927-454B-B625-B4D58FBFB183}">
      <dsp:nvSpPr>
        <dsp:cNvPr id="0" name=""/>
        <dsp:cNvSpPr/>
      </dsp:nvSpPr>
      <dsp:spPr>
        <a:xfrm>
          <a:off x="0" y="840342"/>
          <a:ext cx="4726201" cy="8396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# Bar chart</a:t>
          </a:r>
        </a:p>
      </dsp:txBody>
      <dsp:txXfrm>
        <a:off x="0" y="840342"/>
        <a:ext cx="4726201" cy="839624"/>
      </dsp:txXfrm>
    </dsp:sp>
    <dsp:sp modelId="{3931B29A-F06C-43E9-92C0-93D0361D4A1A}">
      <dsp:nvSpPr>
        <dsp:cNvPr id="0" name=""/>
        <dsp:cNvSpPr/>
      </dsp:nvSpPr>
      <dsp:spPr>
        <a:xfrm>
          <a:off x="0" y="1679967"/>
          <a:ext cx="4726201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C8585B-42C3-4AF5-911C-B3D88BC95294}">
      <dsp:nvSpPr>
        <dsp:cNvPr id="0" name=""/>
        <dsp:cNvSpPr/>
      </dsp:nvSpPr>
      <dsp:spPr>
        <a:xfrm>
          <a:off x="0" y="1679967"/>
          <a:ext cx="4726201" cy="8396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df['Category'].value_counts().plot(kind='bar')</a:t>
          </a:r>
        </a:p>
      </dsp:txBody>
      <dsp:txXfrm>
        <a:off x="0" y="1679967"/>
        <a:ext cx="4726201" cy="839624"/>
      </dsp:txXfrm>
    </dsp:sp>
    <dsp:sp modelId="{EE31AD2E-0E18-48D5-A88F-DC1D1E8AAEF7}">
      <dsp:nvSpPr>
        <dsp:cNvPr id="0" name=""/>
        <dsp:cNvSpPr/>
      </dsp:nvSpPr>
      <dsp:spPr>
        <a:xfrm>
          <a:off x="0" y="2519592"/>
          <a:ext cx="4726201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BC2192-C2E9-4B23-A061-3C7911B03BBE}">
      <dsp:nvSpPr>
        <dsp:cNvPr id="0" name=""/>
        <dsp:cNvSpPr/>
      </dsp:nvSpPr>
      <dsp:spPr>
        <a:xfrm>
          <a:off x="0" y="2519592"/>
          <a:ext cx="4726201" cy="8396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plt.show()</a:t>
          </a:r>
        </a:p>
      </dsp:txBody>
      <dsp:txXfrm>
        <a:off x="0" y="2519592"/>
        <a:ext cx="4726201" cy="839624"/>
      </dsp:txXfrm>
    </dsp:sp>
    <dsp:sp modelId="{CDEA0DA6-0348-470D-A284-624F7CFFD768}">
      <dsp:nvSpPr>
        <dsp:cNvPr id="0" name=""/>
        <dsp:cNvSpPr/>
      </dsp:nvSpPr>
      <dsp:spPr>
        <a:xfrm>
          <a:off x="0" y="3359216"/>
          <a:ext cx="4726201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A4B315-702A-4169-A971-64B5B318DFEB}">
      <dsp:nvSpPr>
        <dsp:cNvPr id="0" name=""/>
        <dsp:cNvSpPr/>
      </dsp:nvSpPr>
      <dsp:spPr>
        <a:xfrm>
          <a:off x="0" y="3359216"/>
          <a:ext cx="4726201" cy="8396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# Histogram</a:t>
          </a:r>
        </a:p>
      </dsp:txBody>
      <dsp:txXfrm>
        <a:off x="0" y="3359216"/>
        <a:ext cx="4726201" cy="839624"/>
      </dsp:txXfrm>
    </dsp:sp>
    <dsp:sp modelId="{8B91F1CB-719F-4FDB-B865-65012DCDB9BC}">
      <dsp:nvSpPr>
        <dsp:cNvPr id="0" name=""/>
        <dsp:cNvSpPr/>
      </dsp:nvSpPr>
      <dsp:spPr>
        <a:xfrm>
          <a:off x="0" y="4198841"/>
          <a:ext cx="4726201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158498-02BF-4ADC-A67C-991B22679BED}">
      <dsp:nvSpPr>
        <dsp:cNvPr id="0" name=""/>
        <dsp:cNvSpPr/>
      </dsp:nvSpPr>
      <dsp:spPr>
        <a:xfrm>
          <a:off x="0" y="4198841"/>
          <a:ext cx="4726201" cy="8396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df['Age'].hist(bins=10)</a:t>
          </a:r>
        </a:p>
      </dsp:txBody>
      <dsp:txXfrm>
        <a:off x="0" y="4198841"/>
        <a:ext cx="4726201" cy="839624"/>
      </dsp:txXfrm>
    </dsp:sp>
    <dsp:sp modelId="{A173946D-8F87-453E-A9C7-C4C2A27620D7}">
      <dsp:nvSpPr>
        <dsp:cNvPr id="0" name=""/>
        <dsp:cNvSpPr/>
      </dsp:nvSpPr>
      <dsp:spPr>
        <a:xfrm>
          <a:off x="0" y="5038466"/>
          <a:ext cx="4726201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2D51BF-5FA3-4606-BB5E-1A5B1CF7D9A7}">
      <dsp:nvSpPr>
        <dsp:cNvPr id="0" name=""/>
        <dsp:cNvSpPr/>
      </dsp:nvSpPr>
      <dsp:spPr>
        <a:xfrm>
          <a:off x="0" y="5038466"/>
          <a:ext cx="4726201" cy="8396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plt.show()</a:t>
          </a:r>
        </a:p>
      </dsp:txBody>
      <dsp:txXfrm>
        <a:off x="0" y="5038466"/>
        <a:ext cx="4726201" cy="83962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E88F46-78E5-4100-A35E-28395D9B8C99}">
      <dsp:nvSpPr>
        <dsp:cNvPr id="0" name=""/>
        <dsp:cNvSpPr/>
      </dsp:nvSpPr>
      <dsp:spPr>
        <a:xfrm>
          <a:off x="0" y="2439"/>
          <a:ext cx="4726201" cy="12366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21772F-19BD-4E35-ADB1-71307A99FEEA}">
      <dsp:nvSpPr>
        <dsp:cNvPr id="0" name=""/>
        <dsp:cNvSpPr/>
      </dsp:nvSpPr>
      <dsp:spPr>
        <a:xfrm>
          <a:off x="374076" y="280678"/>
          <a:ext cx="680139" cy="68013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4CAC74-BD51-4FB5-BE86-EE19682A30D7}">
      <dsp:nvSpPr>
        <dsp:cNvPr id="0" name=""/>
        <dsp:cNvSpPr/>
      </dsp:nvSpPr>
      <dsp:spPr>
        <a:xfrm>
          <a:off x="1428292" y="2439"/>
          <a:ext cx="3297908" cy="1236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875" tIns="130875" rIns="130875" bIns="13087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• Statistical data visualization</a:t>
          </a:r>
        </a:p>
      </dsp:txBody>
      <dsp:txXfrm>
        <a:off x="1428292" y="2439"/>
        <a:ext cx="3297908" cy="1236616"/>
      </dsp:txXfrm>
    </dsp:sp>
    <dsp:sp modelId="{A2A0D4D9-C19C-4D0E-BA28-8AF73CA35D79}">
      <dsp:nvSpPr>
        <dsp:cNvPr id="0" name=""/>
        <dsp:cNvSpPr/>
      </dsp:nvSpPr>
      <dsp:spPr>
        <a:xfrm>
          <a:off x="0" y="1548210"/>
          <a:ext cx="4726201" cy="12366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B03EA7-1E30-4F9B-9EAD-7F21141F07B4}">
      <dsp:nvSpPr>
        <dsp:cNvPr id="0" name=""/>
        <dsp:cNvSpPr/>
      </dsp:nvSpPr>
      <dsp:spPr>
        <a:xfrm>
          <a:off x="374076" y="1826449"/>
          <a:ext cx="680139" cy="68013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7DDAD4-91AE-4B2C-A8D7-E84CDB96A228}">
      <dsp:nvSpPr>
        <dsp:cNvPr id="0" name=""/>
        <dsp:cNvSpPr/>
      </dsp:nvSpPr>
      <dsp:spPr>
        <a:xfrm>
          <a:off x="1428292" y="1548210"/>
          <a:ext cx="3297908" cy="1236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875" tIns="130875" rIns="130875" bIns="13087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• Built on top of Matplotlib</a:t>
          </a:r>
        </a:p>
      </dsp:txBody>
      <dsp:txXfrm>
        <a:off x="1428292" y="1548210"/>
        <a:ext cx="3297908" cy="1236616"/>
      </dsp:txXfrm>
    </dsp:sp>
    <dsp:sp modelId="{3B59029A-9CB3-4C16-80E4-6C7A3D57A965}">
      <dsp:nvSpPr>
        <dsp:cNvPr id="0" name=""/>
        <dsp:cNvSpPr/>
      </dsp:nvSpPr>
      <dsp:spPr>
        <a:xfrm>
          <a:off x="0" y="3093981"/>
          <a:ext cx="4726201" cy="12366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B706C0-9CDE-4E14-97BE-8DC61092C444}">
      <dsp:nvSpPr>
        <dsp:cNvPr id="0" name=""/>
        <dsp:cNvSpPr/>
      </dsp:nvSpPr>
      <dsp:spPr>
        <a:xfrm>
          <a:off x="374076" y="3372220"/>
          <a:ext cx="680139" cy="68013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6B5634-BCBB-4F87-895D-68C87878B955}">
      <dsp:nvSpPr>
        <dsp:cNvPr id="0" name=""/>
        <dsp:cNvSpPr/>
      </dsp:nvSpPr>
      <dsp:spPr>
        <a:xfrm>
          <a:off x="1428292" y="3093981"/>
          <a:ext cx="3297908" cy="1236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875" tIns="130875" rIns="130875" bIns="13087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• Supports complex plots with less code</a:t>
          </a:r>
        </a:p>
      </dsp:txBody>
      <dsp:txXfrm>
        <a:off x="1428292" y="3093981"/>
        <a:ext cx="3297908" cy="1236616"/>
      </dsp:txXfrm>
    </dsp:sp>
    <dsp:sp modelId="{0FF115A3-908D-4CFF-BF71-17EA493295E3}">
      <dsp:nvSpPr>
        <dsp:cNvPr id="0" name=""/>
        <dsp:cNvSpPr/>
      </dsp:nvSpPr>
      <dsp:spPr>
        <a:xfrm>
          <a:off x="0" y="4639752"/>
          <a:ext cx="4726201" cy="12366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3C072D-A286-45EA-A609-F3BD4302FB83}">
      <dsp:nvSpPr>
        <dsp:cNvPr id="0" name=""/>
        <dsp:cNvSpPr/>
      </dsp:nvSpPr>
      <dsp:spPr>
        <a:xfrm>
          <a:off x="374076" y="4917991"/>
          <a:ext cx="680139" cy="68013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4CC9F0-1754-4CD5-8DFE-CB3153044F1D}">
      <dsp:nvSpPr>
        <dsp:cNvPr id="0" name=""/>
        <dsp:cNvSpPr/>
      </dsp:nvSpPr>
      <dsp:spPr>
        <a:xfrm>
          <a:off x="1428292" y="4639752"/>
          <a:ext cx="3297908" cy="1236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875" tIns="130875" rIns="130875" bIns="13087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• Heatmaps, Pairplots, Boxplots</a:t>
          </a:r>
        </a:p>
      </dsp:txBody>
      <dsp:txXfrm>
        <a:off x="1428292" y="4639752"/>
        <a:ext cx="3297908" cy="12366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A3C89F8-0D2F-47FF-B903-15124826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81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10322" y="583345"/>
            <a:ext cx="5370268" cy="4164820"/>
          </a:xfrm>
        </p:spPr>
        <p:txBody>
          <a:bodyPr anchor="t">
            <a:normAutofit/>
          </a:bodyPr>
          <a:lstStyle/>
          <a:p>
            <a:pPr algn="r"/>
            <a:r>
              <a:rPr lang="en-US" sz="7000">
                <a:solidFill>
                  <a:srgbClr val="FFFFFF"/>
                </a:solidFill>
              </a:rPr>
              <a:t>Data Science with Pandas &amp; Visualization</a:t>
            </a:r>
          </a:p>
        </p:txBody>
      </p:sp>
      <p:sp>
        <p:nvSpPr>
          <p:cNvPr id="9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05769" y="583345"/>
            <a:ext cx="10427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74854" y="812640"/>
            <a:ext cx="68353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3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94114" y="1037066"/>
            <a:ext cx="95785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2085" y="3503032"/>
            <a:ext cx="0" cy="334609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7318" y="5636680"/>
            <a:ext cx="113652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9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33881" y="6096759"/>
            <a:ext cx="81469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1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5716" y="6238029"/>
            <a:ext cx="7181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6794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95697"/>
            <a:ext cx="2400300" cy="4238118"/>
          </a:xfrm>
        </p:spPr>
        <p:txBody>
          <a:bodyPr>
            <a:normAutofit/>
          </a:bodyPr>
          <a:lstStyle/>
          <a:p>
            <a:r>
              <a:rPr lang="en-US" sz="3100">
                <a:solidFill>
                  <a:schemeClr val="bg1"/>
                </a:solidFill>
              </a:rPr>
              <a:t>Data Manipulation</a:t>
            </a:r>
          </a:p>
        </p:txBody>
      </p:sp>
      <p:grpSp>
        <p:nvGrpSpPr>
          <p:cNvPr id="13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432689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695" y="4752208"/>
            <a:ext cx="273765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695" y="4752208"/>
            <a:ext cx="273765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1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082214" y="5539935"/>
            <a:ext cx="731374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EAD7963-1FE5-5A18-A20E-17D39CC742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6744258"/>
              </p:ext>
            </p:extLst>
          </p:nvPr>
        </p:nvGraphicFramePr>
        <p:xfrm>
          <a:off x="4113104" y="477540"/>
          <a:ext cx="47262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125454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125" y="1153572"/>
            <a:ext cx="2400300" cy="4461163"/>
          </a:xfrm>
        </p:spPr>
        <p:txBody>
          <a:bodyPr>
            <a:normAutofit/>
          </a:bodyPr>
          <a:lstStyle/>
          <a:p>
            <a:r>
              <a:rPr lang="en-US" sz="3100">
                <a:solidFill>
                  <a:srgbClr val="FFFFFF"/>
                </a:solidFill>
              </a:rPr>
              <a:t>Code Example: Data Manipulation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2455479"/>
            <a:ext cx="3062575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5481" y="591344"/>
            <a:ext cx="5179868" cy="5585619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700"/>
              <a:t># Select column</a:t>
            </a:r>
          </a:p>
          <a:p>
            <a:pPr>
              <a:lnSpc>
                <a:spcPct val="90000"/>
              </a:lnSpc>
            </a:pPr>
            <a:r>
              <a:rPr lang="en-US" sz="2700"/>
              <a:t>ages = df['Age']</a:t>
            </a:r>
          </a:p>
          <a:p>
            <a:pPr>
              <a:lnSpc>
                <a:spcPct val="90000"/>
              </a:lnSpc>
            </a:pPr>
            <a:endParaRPr lang="en-US" sz="2700"/>
          </a:p>
          <a:p>
            <a:pPr>
              <a:lnSpc>
                <a:spcPct val="90000"/>
              </a:lnSpc>
            </a:pPr>
            <a:r>
              <a:rPr lang="en-US" sz="2700"/>
              <a:t># Filter rows</a:t>
            </a:r>
          </a:p>
          <a:p>
            <a:pPr>
              <a:lnSpc>
                <a:spcPct val="90000"/>
              </a:lnSpc>
            </a:pPr>
            <a:r>
              <a:rPr lang="en-US" sz="2700"/>
              <a:t>adults = df[df['Age'] &gt; 18]</a:t>
            </a:r>
          </a:p>
          <a:p>
            <a:pPr>
              <a:lnSpc>
                <a:spcPct val="90000"/>
              </a:lnSpc>
            </a:pPr>
            <a:endParaRPr lang="en-US" sz="2700"/>
          </a:p>
          <a:p>
            <a:pPr>
              <a:lnSpc>
                <a:spcPct val="90000"/>
              </a:lnSpc>
            </a:pPr>
            <a:r>
              <a:rPr lang="en-US" sz="2700"/>
              <a:t># Create new column</a:t>
            </a:r>
          </a:p>
          <a:p>
            <a:pPr>
              <a:lnSpc>
                <a:spcPct val="90000"/>
              </a:lnSpc>
            </a:pPr>
            <a:r>
              <a:rPr lang="en-US" sz="2700"/>
              <a:t>df['BMI'] = df['Weight'] / (df['Height']/100)**2</a:t>
            </a:r>
          </a:p>
          <a:p>
            <a:pPr>
              <a:lnSpc>
                <a:spcPct val="90000"/>
              </a:lnSpc>
            </a:pPr>
            <a:endParaRPr lang="en-US" sz="2700"/>
          </a:p>
          <a:p>
            <a:pPr>
              <a:lnSpc>
                <a:spcPct val="90000"/>
              </a:lnSpc>
            </a:pPr>
            <a:r>
              <a:rPr lang="en-US" sz="2700"/>
              <a:t># Sort</a:t>
            </a:r>
          </a:p>
          <a:p>
            <a:pPr>
              <a:lnSpc>
                <a:spcPct val="90000"/>
              </a:lnSpc>
            </a:pPr>
            <a:r>
              <a:rPr lang="en-US" sz="2700"/>
              <a:t>df = df.sort_values('Age')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125454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125" y="1153572"/>
            <a:ext cx="2400300" cy="4461163"/>
          </a:xfrm>
        </p:spPr>
        <p:txBody>
          <a:bodyPr>
            <a:normAutofit/>
          </a:bodyPr>
          <a:lstStyle/>
          <a:p>
            <a:r>
              <a:rPr lang="en-US" sz="3100">
                <a:solidFill>
                  <a:srgbClr val="FFFFFF"/>
                </a:solidFill>
              </a:rPr>
              <a:t>GroupBy &amp; Aggregations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2455479"/>
            <a:ext cx="3062575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5481" y="591344"/>
            <a:ext cx="5179868" cy="5585619"/>
          </a:xfrm>
        </p:spPr>
        <p:txBody>
          <a:bodyPr anchor="ctr">
            <a:normAutofit/>
          </a:bodyPr>
          <a:lstStyle/>
          <a:p>
            <a:r>
              <a:t>• df.groupby('col').mean()</a:t>
            </a:r>
          </a:p>
          <a:p>
            <a:r>
              <a:t>• df.groupby('col').sum()</a:t>
            </a:r>
          </a:p>
          <a:p>
            <a:r>
              <a:t>• df.groupby('col').agg({'col1':'mean','col2':'sum'})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6794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95697"/>
            <a:ext cx="2400300" cy="42381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Code Example: GroupBy</a:t>
            </a:r>
          </a:p>
        </p:txBody>
      </p:sp>
      <p:grpSp>
        <p:nvGrpSpPr>
          <p:cNvPr id="13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432689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695" y="4752208"/>
            <a:ext cx="273765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695" y="4752208"/>
            <a:ext cx="273765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1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082214" y="5539935"/>
            <a:ext cx="731374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737E3D1-2D20-416E-3F7E-2000EA1CD0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0199526"/>
              </p:ext>
            </p:extLst>
          </p:nvPr>
        </p:nvGraphicFramePr>
        <p:xfrm>
          <a:off x="4113104" y="477540"/>
          <a:ext cx="47262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6794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95697"/>
            <a:ext cx="2400300" cy="4238118"/>
          </a:xfrm>
        </p:spPr>
        <p:txBody>
          <a:bodyPr>
            <a:normAutofit/>
          </a:bodyPr>
          <a:lstStyle/>
          <a:p>
            <a:r>
              <a:rPr lang="en-US" sz="3400">
                <a:solidFill>
                  <a:schemeClr val="bg1"/>
                </a:solidFill>
              </a:rPr>
              <a:t>Visualization with Matplotlib</a:t>
            </a:r>
          </a:p>
        </p:txBody>
      </p:sp>
      <p:grpSp>
        <p:nvGrpSpPr>
          <p:cNvPr id="13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432689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695" y="4752208"/>
            <a:ext cx="273765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695" y="4752208"/>
            <a:ext cx="273765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1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082214" y="5539935"/>
            <a:ext cx="731374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6E83722-5874-462A-99EC-7A0BDD4705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0932630"/>
              </p:ext>
            </p:extLst>
          </p:nvPr>
        </p:nvGraphicFramePr>
        <p:xfrm>
          <a:off x="4113104" y="477540"/>
          <a:ext cx="47262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6794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95697"/>
            <a:ext cx="2400300" cy="4238118"/>
          </a:xfrm>
        </p:spPr>
        <p:txBody>
          <a:bodyPr>
            <a:normAutofit/>
          </a:bodyPr>
          <a:lstStyle/>
          <a:p>
            <a:r>
              <a:rPr lang="en-US" sz="4100">
                <a:solidFill>
                  <a:schemeClr val="bg1"/>
                </a:solidFill>
              </a:rPr>
              <a:t>Code Example: Matplotlib</a:t>
            </a:r>
          </a:p>
        </p:txBody>
      </p:sp>
      <p:grpSp>
        <p:nvGrpSpPr>
          <p:cNvPr id="13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432689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695" y="4752208"/>
            <a:ext cx="273765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695" y="4752208"/>
            <a:ext cx="273765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1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082214" y="5539935"/>
            <a:ext cx="731374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B15EF5E-2572-04D0-4611-55460F9C4C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6380515"/>
              </p:ext>
            </p:extLst>
          </p:nvPr>
        </p:nvGraphicFramePr>
        <p:xfrm>
          <a:off x="4113104" y="477540"/>
          <a:ext cx="47262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6794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95697"/>
            <a:ext cx="2400300" cy="4238118"/>
          </a:xfrm>
        </p:spPr>
        <p:txBody>
          <a:bodyPr>
            <a:normAutofit/>
          </a:bodyPr>
          <a:lstStyle/>
          <a:p>
            <a:r>
              <a:rPr lang="en-US" sz="3400">
                <a:solidFill>
                  <a:schemeClr val="bg1"/>
                </a:solidFill>
              </a:rPr>
              <a:t>Visualization with Seaborn</a:t>
            </a:r>
          </a:p>
        </p:txBody>
      </p:sp>
      <p:grpSp>
        <p:nvGrpSpPr>
          <p:cNvPr id="13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432689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695" y="4752208"/>
            <a:ext cx="273765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695" y="4752208"/>
            <a:ext cx="273765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1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082214" y="5539935"/>
            <a:ext cx="731374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6AE526D-EC65-9FED-E496-4676312D20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5091446"/>
              </p:ext>
            </p:extLst>
          </p:nvPr>
        </p:nvGraphicFramePr>
        <p:xfrm>
          <a:off x="4113104" y="477540"/>
          <a:ext cx="47262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6794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95697"/>
            <a:ext cx="2400300" cy="42381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Code Example: Seaborn</a:t>
            </a:r>
          </a:p>
        </p:txBody>
      </p:sp>
      <p:grpSp>
        <p:nvGrpSpPr>
          <p:cNvPr id="13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432689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695" y="4752208"/>
            <a:ext cx="273765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695" y="4752208"/>
            <a:ext cx="273765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1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082214" y="5539935"/>
            <a:ext cx="731374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B4918F4-5FF6-EBEC-3A3A-BD70713690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2010796"/>
              </p:ext>
            </p:extLst>
          </p:nvPr>
        </p:nvGraphicFramePr>
        <p:xfrm>
          <a:off x="4113104" y="477540"/>
          <a:ext cx="47262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125454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125" y="1153572"/>
            <a:ext cx="24003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Example Workflow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2455479"/>
            <a:ext cx="3062575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5481" y="591344"/>
            <a:ext cx="5179868" cy="5585619"/>
          </a:xfrm>
        </p:spPr>
        <p:txBody>
          <a:bodyPr anchor="ctr">
            <a:normAutofit/>
          </a:bodyPr>
          <a:lstStyle/>
          <a:p>
            <a:r>
              <a:t>• Load dataset with Pandas</a:t>
            </a:r>
          </a:p>
          <a:p>
            <a:r>
              <a:t>• Explore data (head, describe, info)</a:t>
            </a:r>
          </a:p>
          <a:p>
            <a:r>
              <a:t>• Perform GroupBy and aggregations</a:t>
            </a:r>
          </a:p>
          <a:p>
            <a:r>
              <a:t>• Clean missing or inconsistent data</a:t>
            </a:r>
          </a:p>
          <a:p>
            <a:r>
              <a:t>• Visualize data with Matplotlib/Seaborn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125454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125" y="1153572"/>
            <a:ext cx="24003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Summary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2455479"/>
            <a:ext cx="3062575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5481" y="591344"/>
            <a:ext cx="5179868" cy="5585619"/>
          </a:xfrm>
        </p:spPr>
        <p:txBody>
          <a:bodyPr anchor="ctr">
            <a:normAutofit/>
          </a:bodyPr>
          <a:lstStyle/>
          <a:p>
            <a:r>
              <a:rPr dirty="0"/>
              <a:t> Pandas is essential for data manipulation</a:t>
            </a:r>
          </a:p>
          <a:p>
            <a:r>
              <a:rPr dirty="0"/>
              <a:t> Matplotlib &amp; Seaborn for visualization</a:t>
            </a:r>
          </a:p>
          <a:p>
            <a:r>
              <a:rPr dirty="0"/>
              <a:t> </a:t>
            </a:r>
            <a:r>
              <a:rPr dirty="0" err="1"/>
              <a:t>GroupBy</a:t>
            </a:r>
            <a:r>
              <a:rPr dirty="0"/>
              <a:t> for aggregations</a:t>
            </a:r>
          </a:p>
          <a:p>
            <a:r>
              <a:rPr dirty="0"/>
              <a:t> Data cleaning ensures quality</a:t>
            </a:r>
          </a:p>
          <a:p>
            <a:r>
              <a:t> </a:t>
            </a:r>
            <a:r>
              <a:rPr dirty="0"/>
              <a:t>Combine all steps in workflow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9646" y="554152"/>
            <a:ext cx="4306641" cy="5742189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3804" y="1289765"/>
            <a:ext cx="2738325" cy="4270963"/>
          </a:xfrm>
        </p:spPr>
        <p:txBody>
          <a:bodyPr anchor="ctr">
            <a:normAutofit/>
          </a:bodyPr>
          <a:lstStyle/>
          <a:p>
            <a:r>
              <a:rPr lang="en-US" sz="4900">
                <a:solidFill>
                  <a:srgbClr val="FFFFFF"/>
                </a:solidFill>
              </a:rPr>
              <a:t>Agenda</a:t>
            </a:r>
          </a:p>
        </p:txBody>
      </p:sp>
      <p:sp>
        <p:nvSpPr>
          <p:cNvPr id="12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619" y="374394"/>
            <a:ext cx="128637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2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2581" y="1084507"/>
            <a:ext cx="118159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2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2924" y="518400"/>
            <a:ext cx="3578706" cy="5837949"/>
          </a:xfrm>
        </p:spPr>
        <p:txBody>
          <a:bodyPr anchor="ctr">
            <a:normAutofit/>
          </a:bodyPr>
          <a:lstStyle/>
          <a:p>
            <a:r>
              <a:rPr lang="en-US" sz="1700">
                <a:solidFill>
                  <a:schemeClr val="tx1">
                    <a:alpha val="80000"/>
                  </a:schemeClr>
                </a:solidFill>
              </a:rPr>
              <a:t>• Introduction to Pandas</a:t>
            </a:r>
          </a:p>
          <a:p>
            <a:r>
              <a:rPr lang="en-US" sz="1700">
                <a:solidFill>
                  <a:schemeClr val="tx1">
                    <a:alpha val="80000"/>
                  </a:schemeClr>
                </a:solidFill>
              </a:rPr>
              <a:t>• Loading Data</a:t>
            </a:r>
          </a:p>
          <a:p>
            <a:r>
              <a:rPr lang="en-US" sz="1700">
                <a:solidFill>
                  <a:schemeClr val="tx1">
                    <a:alpha val="80000"/>
                  </a:schemeClr>
                </a:solidFill>
              </a:rPr>
              <a:t>• Exploring Data</a:t>
            </a:r>
          </a:p>
          <a:p>
            <a:r>
              <a:rPr lang="en-US" sz="1700">
                <a:solidFill>
                  <a:schemeClr val="tx1">
                    <a:alpha val="80000"/>
                  </a:schemeClr>
                </a:solidFill>
              </a:rPr>
              <a:t>• Data Cleaning</a:t>
            </a:r>
          </a:p>
          <a:p>
            <a:r>
              <a:rPr lang="en-US" sz="1700">
                <a:solidFill>
                  <a:schemeClr val="tx1">
                    <a:alpha val="80000"/>
                  </a:schemeClr>
                </a:solidFill>
              </a:rPr>
              <a:t>• Data Manipulation</a:t>
            </a:r>
          </a:p>
          <a:p>
            <a:r>
              <a:rPr lang="en-US" sz="1700">
                <a:solidFill>
                  <a:schemeClr val="tx1">
                    <a:alpha val="80000"/>
                  </a:schemeClr>
                </a:solidFill>
              </a:rPr>
              <a:t>• GroupBy &amp; Aggregations</a:t>
            </a:r>
          </a:p>
          <a:p>
            <a:r>
              <a:rPr lang="en-US" sz="1700">
                <a:solidFill>
                  <a:schemeClr val="tx1">
                    <a:alpha val="80000"/>
                  </a:schemeClr>
                </a:solidFill>
              </a:rPr>
              <a:t>• Visualization with Matplotlib &amp; Seaborn</a:t>
            </a:r>
          </a:p>
          <a:p>
            <a:r>
              <a:rPr lang="en-US" sz="1700">
                <a:solidFill>
                  <a:schemeClr val="tx1">
                    <a:alpha val="80000"/>
                  </a:schemeClr>
                </a:solidFill>
              </a:rPr>
              <a:t>• Example Workflow</a:t>
            </a:r>
          </a:p>
          <a:p>
            <a:r>
              <a:rPr lang="en-US" sz="1700">
                <a:solidFill>
                  <a:schemeClr val="tx1">
                    <a:alpha val="80000"/>
                  </a:schemeClr>
                </a:solidFill>
              </a:rPr>
              <a:t>• Hands-on Code Examples</a:t>
            </a:r>
          </a:p>
          <a:p>
            <a:r>
              <a:rPr lang="en-US" sz="1700">
                <a:solidFill>
                  <a:schemeClr val="tx1">
                    <a:alpha val="80000"/>
                  </a:schemeClr>
                </a:solidFill>
              </a:rPr>
              <a:t>• Summary</a:t>
            </a:r>
          </a:p>
        </p:txBody>
      </p:sp>
      <p:sp>
        <p:nvSpPr>
          <p:cNvPr id="16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77410" y="5751820"/>
            <a:ext cx="84319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2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89621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33493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1051" y="381935"/>
            <a:ext cx="3006438" cy="5974414"/>
          </a:xfrm>
        </p:spPr>
        <p:txBody>
          <a:bodyPr anchor="ctr">
            <a:normAutofit/>
          </a:bodyPr>
          <a:lstStyle/>
          <a:p>
            <a:r>
              <a:rPr lang="en-US" sz="3900">
                <a:solidFill>
                  <a:srgbClr val="FFFFFF"/>
                </a:solidFill>
              </a:rPr>
              <a:t>Introduction to Pandas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74DF76-993E-44DE-AFB0-C416182AC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0420" y="554152"/>
            <a:ext cx="430632" cy="1075866"/>
            <a:chOff x="613892" y="554152"/>
            <a:chExt cx="574177" cy="1075866"/>
          </a:xfrm>
          <a:solidFill>
            <a:srgbClr val="FFFFFF"/>
          </a:solidFill>
        </p:grpSpPr>
        <p:sp>
          <p:nvSpPr>
            <p:cNvPr id="13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3061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grpFill/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5643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grpFill/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3892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grpFill/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2924" y="518400"/>
            <a:ext cx="3578706" cy="5837949"/>
          </a:xfrm>
        </p:spPr>
        <p:txBody>
          <a:bodyPr anchor="ctr">
            <a:normAutofit/>
          </a:bodyPr>
          <a:lstStyle/>
          <a:p>
            <a:r>
              <a:rPr lang="en-US" sz="1700">
                <a:solidFill>
                  <a:schemeClr val="tx1">
                    <a:alpha val="80000"/>
                  </a:schemeClr>
                </a:solidFill>
              </a:rPr>
              <a:t>• Powerful Python library for data manipulation</a:t>
            </a:r>
          </a:p>
          <a:p>
            <a:r>
              <a:rPr lang="en-US" sz="1700">
                <a:solidFill>
                  <a:schemeClr val="tx1">
                    <a:alpha val="80000"/>
                  </a:schemeClr>
                </a:solidFill>
              </a:rPr>
              <a:t>• Built on top of NumPy</a:t>
            </a:r>
          </a:p>
          <a:p>
            <a:r>
              <a:rPr lang="en-US" sz="1700">
                <a:solidFill>
                  <a:schemeClr val="tx1">
                    <a:alpha val="80000"/>
                  </a:schemeClr>
                </a:solidFill>
              </a:rPr>
              <a:t>• Provides Series &amp; DataFrame structures</a:t>
            </a:r>
          </a:p>
          <a:p>
            <a:r>
              <a:rPr lang="en-US" sz="1700">
                <a:solidFill>
                  <a:schemeClr val="tx1">
                    <a:alpha val="80000"/>
                  </a:schemeClr>
                </a:solidFill>
              </a:rPr>
              <a:t>• Supports multiple file formats (CSV, Excel, SQL, JSON)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89621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6794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95697"/>
            <a:ext cx="2400300" cy="42381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Loading Data</a:t>
            </a:r>
          </a:p>
        </p:txBody>
      </p:sp>
      <p:grpSp>
        <p:nvGrpSpPr>
          <p:cNvPr id="13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432689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695" y="4752208"/>
            <a:ext cx="273765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695" y="4752208"/>
            <a:ext cx="273765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1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082214" y="5539935"/>
            <a:ext cx="731374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CDF0A98-BC67-0F5C-77F6-E5658DC0E2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130788"/>
              </p:ext>
            </p:extLst>
          </p:nvPr>
        </p:nvGraphicFramePr>
        <p:xfrm>
          <a:off x="4113104" y="477540"/>
          <a:ext cx="47262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6794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95697"/>
            <a:ext cx="2400300" cy="42381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Code Example: Loading Data</a:t>
            </a:r>
          </a:p>
        </p:txBody>
      </p:sp>
      <p:grpSp>
        <p:nvGrpSpPr>
          <p:cNvPr id="13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432689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695" y="4752208"/>
            <a:ext cx="273765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695" y="4752208"/>
            <a:ext cx="273765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1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082214" y="5539935"/>
            <a:ext cx="731374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BF4B4BD-D7D5-8CC2-2C06-219DF859CD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9607744"/>
              </p:ext>
            </p:extLst>
          </p:nvPr>
        </p:nvGraphicFramePr>
        <p:xfrm>
          <a:off x="4113104" y="477540"/>
          <a:ext cx="47262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125454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125" y="1153572"/>
            <a:ext cx="24003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Exploring Data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2455479"/>
            <a:ext cx="3062575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5481" y="591344"/>
            <a:ext cx="5179868" cy="5585619"/>
          </a:xfrm>
        </p:spPr>
        <p:txBody>
          <a:bodyPr anchor="ctr">
            <a:normAutofit/>
          </a:bodyPr>
          <a:lstStyle/>
          <a:p>
            <a:r>
              <a:t>• df.head(), df.tail()</a:t>
            </a:r>
          </a:p>
          <a:p>
            <a:r>
              <a:t>• df.info(), df.describe()</a:t>
            </a:r>
          </a:p>
          <a:p>
            <a:r>
              <a:t>• df.shape, df.columns</a:t>
            </a:r>
          </a:p>
          <a:p>
            <a:r>
              <a:t>• df.dtypes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125454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125" y="1153572"/>
            <a:ext cx="24003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Code Example: Exploring Data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2455479"/>
            <a:ext cx="3062575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5481" y="591344"/>
            <a:ext cx="5179868" cy="5585619"/>
          </a:xfrm>
        </p:spPr>
        <p:txBody>
          <a:bodyPr anchor="ctr">
            <a:normAutofit/>
          </a:bodyPr>
          <a:lstStyle/>
          <a:p>
            <a:r>
              <a:t># View top rows</a:t>
            </a:r>
          </a:p>
          <a:p>
            <a:r>
              <a:t>print(df.head())</a:t>
            </a:r>
          </a:p>
          <a:p>
            <a:endParaRPr/>
          </a:p>
          <a:p>
            <a:r>
              <a:t># Summary info</a:t>
            </a:r>
          </a:p>
          <a:p>
            <a:r>
              <a:t>print(df.info())</a:t>
            </a:r>
          </a:p>
          <a:p>
            <a:endParaRPr/>
          </a:p>
          <a:p>
            <a:r>
              <a:t># Statistical summary</a:t>
            </a:r>
          </a:p>
          <a:p>
            <a:r>
              <a:t>print(df.describe())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6794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95697"/>
            <a:ext cx="2400300" cy="42381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Data Cleaning</a:t>
            </a:r>
          </a:p>
        </p:txBody>
      </p:sp>
      <p:grpSp>
        <p:nvGrpSpPr>
          <p:cNvPr id="13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432689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695" y="4752208"/>
            <a:ext cx="273765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695" y="4752208"/>
            <a:ext cx="273765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1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082214" y="5539935"/>
            <a:ext cx="731374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AFBD298-3F17-C6E5-EA9D-C4B232E6E2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7640663"/>
              </p:ext>
            </p:extLst>
          </p:nvPr>
        </p:nvGraphicFramePr>
        <p:xfrm>
          <a:off x="4113104" y="477540"/>
          <a:ext cx="47262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6794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95697"/>
            <a:ext cx="2400300" cy="42381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Code Example: Data Cleaning</a:t>
            </a:r>
          </a:p>
        </p:txBody>
      </p:sp>
      <p:grpSp>
        <p:nvGrpSpPr>
          <p:cNvPr id="13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432689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695" y="4752208"/>
            <a:ext cx="273765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695" y="4752208"/>
            <a:ext cx="273765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1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082214" y="5539935"/>
            <a:ext cx="731374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D8F4AE5-D407-1142-6E62-17ABE668C3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8446871"/>
              </p:ext>
            </p:extLst>
          </p:nvPr>
        </p:nvGraphicFramePr>
        <p:xfrm>
          <a:off x="4113104" y="477540"/>
          <a:ext cx="47262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653</Words>
  <Application>Microsoft Office PowerPoint</Application>
  <PresentationFormat>On-screen Show (4:3)</PresentationFormat>
  <Paragraphs>117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Calibri</vt:lpstr>
      <vt:lpstr>Office Theme</vt:lpstr>
      <vt:lpstr>Data Science with Pandas &amp; Visualization</vt:lpstr>
      <vt:lpstr>Agenda</vt:lpstr>
      <vt:lpstr>Introduction to Pandas</vt:lpstr>
      <vt:lpstr>Loading Data</vt:lpstr>
      <vt:lpstr>Code Example: Loading Data</vt:lpstr>
      <vt:lpstr>Exploring Data</vt:lpstr>
      <vt:lpstr>Code Example: Exploring Data</vt:lpstr>
      <vt:lpstr>Data Cleaning</vt:lpstr>
      <vt:lpstr>Code Example: Data Cleaning</vt:lpstr>
      <vt:lpstr>Data Manipulation</vt:lpstr>
      <vt:lpstr>Code Example: Data Manipulation</vt:lpstr>
      <vt:lpstr>GroupBy &amp; Aggregations</vt:lpstr>
      <vt:lpstr>Code Example: GroupBy</vt:lpstr>
      <vt:lpstr>Visualization with Matplotlib</vt:lpstr>
      <vt:lpstr>Code Example: Matplotlib</vt:lpstr>
      <vt:lpstr>Visualization with Seaborn</vt:lpstr>
      <vt:lpstr>Code Example: Seaborn</vt:lpstr>
      <vt:lpstr>Example Workflow</vt:lpstr>
      <vt:lpstr>Summary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Irfan Ahmed</cp:lastModifiedBy>
  <cp:revision>2</cp:revision>
  <dcterms:created xsi:type="dcterms:W3CDTF">2013-01-27T09:14:16Z</dcterms:created>
  <dcterms:modified xsi:type="dcterms:W3CDTF">2025-09-02T05:31:57Z</dcterms:modified>
  <cp:category/>
</cp:coreProperties>
</file>