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335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E1"/>
    <a:srgbClr val="D8E5F0"/>
    <a:srgbClr val="C4D5E4"/>
    <a:srgbClr val="DEEEFE"/>
    <a:srgbClr val="A0D1FF"/>
    <a:srgbClr val="11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719" autoAdjust="0"/>
  </p:normalViewPr>
  <p:slideViewPr>
    <p:cSldViewPr snapToGrid="0">
      <p:cViewPr varScale="1">
        <p:scale>
          <a:sx n="60" d="100"/>
          <a:sy n="60" d="100"/>
        </p:scale>
        <p:origin x="882" y="66"/>
      </p:cViewPr>
      <p:guideLst>
        <p:guide orient="horz" pos="2700"/>
        <p:guide pos="4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875" y="1402954"/>
            <a:ext cx="10001250" cy="2984500"/>
          </a:xfrm>
        </p:spPr>
        <p:txBody>
          <a:bodyPr anchor="b"/>
          <a:lstStyle>
            <a:lvl1pPr algn="ctr">
              <a:defRPr sz="65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75" y="4502547"/>
            <a:ext cx="10001250" cy="2069703"/>
          </a:xfrm>
        </p:spPr>
        <p:txBody>
          <a:bodyPr/>
          <a:lstStyle>
            <a:lvl1pPr marL="0" indent="0" algn="ctr">
              <a:buNone/>
              <a:defRPr sz="2625"/>
            </a:lvl1pPr>
            <a:lvl2pPr marL="500085" indent="0" algn="ctr">
              <a:buNone/>
              <a:defRPr sz="2188"/>
            </a:lvl2pPr>
            <a:lvl3pPr marL="1000171" indent="0" algn="ctr">
              <a:buNone/>
              <a:defRPr sz="1969"/>
            </a:lvl3pPr>
            <a:lvl4pPr marL="1500256" indent="0" algn="ctr">
              <a:buNone/>
              <a:defRPr sz="1750"/>
            </a:lvl4pPr>
            <a:lvl5pPr marL="2000341" indent="0" algn="ctr">
              <a:buNone/>
              <a:defRPr sz="1750"/>
            </a:lvl5pPr>
            <a:lvl6pPr marL="2500427" indent="0" algn="ctr">
              <a:buNone/>
              <a:defRPr sz="1750"/>
            </a:lvl6pPr>
            <a:lvl7pPr marL="3000512" indent="0" algn="ctr">
              <a:buNone/>
              <a:defRPr sz="1750"/>
            </a:lvl7pPr>
            <a:lvl8pPr marL="3500598" indent="0" algn="ctr">
              <a:buNone/>
              <a:defRPr sz="1750"/>
            </a:lvl8pPr>
            <a:lvl9pPr marL="4000683" indent="0" algn="ctr">
              <a:buNone/>
              <a:defRPr sz="17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2860" y="456406"/>
            <a:ext cx="2875359" cy="726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6781" y="456406"/>
            <a:ext cx="8459391" cy="72647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2137173"/>
            <a:ext cx="11501438" cy="3565921"/>
          </a:xfrm>
        </p:spPr>
        <p:txBody>
          <a:bodyPr anchor="b"/>
          <a:lstStyle>
            <a:lvl1pPr>
              <a:defRPr sz="65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36" y="5736829"/>
            <a:ext cx="11501438" cy="1875234"/>
          </a:xfrm>
        </p:spPr>
        <p:txBody>
          <a:bodyPr/>
          <a:lstStyle>
            <a:lvl1pPr marL="0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1pPr>
            <a:lvl2pPr marL="500085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2pPr>
            <a:lvl3pPr marL="1000171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500256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2000341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500427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3000512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3500598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4000683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781" y="2282031"/>
            <a:ext cx="5667375" cy="5439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0844" y="2282031"/>
            <a:ext cx="5667375" cy="5439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18" y="456407"/>
            <a:ext cx="11501438" cy="16569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518" y="2101454"/>
            <a:ext cx="5641330" cy="1029890"/>
          </a:xfrm>
        </p:spPr>
        <p:txBody>
          <a:bodyPr anchor="b"/>
          <a:lstStyle>
            <a:lvl1pPr marL="0" indent="0">
              <a:buNone/>
              <a:defRPr sz="2625" b="1"/>
            </a:lvl1pPr>
            <a:lvl2pPr marL="500085" indent="0">
              <a:buNone/>
              <a:defRPr sz="2188" b="1"/>
            </a:lvl2pPr>
            <a:lvl3pPr marL="1000171" indent="0">
              <a:buNone/>
              <a:defRPr sz="1969" b="1"/>
            </a:lvl3pPr>
            <a:lvl4pPr marL="1500256" indent="0">
              <a:buNone/>
              <a:defRPr sz="1750" b="1"/>
            </a:lvl4pPr>
            <a:lvl5pPr marL="2000341" indent="0">
              <a:buNone/>
              <a:defRPr sz="1750" b="1"/>
            </a:lvl5pPr>
            <a:lvl6pPr marL="2500427" indent="0">
              <a:buNone/>
              <a:defRPr sz="1750" b="1"/>
            </a:lvl6pPr>
            <a:lvl7pPr marL="3000512" indent="0">
              <a:buNone/>
              <a:defRPr sz="1750" b="1"/>
            </a:lvl7pPr>
            <a:lvl8pPr marL="3500598" indent="0">
              <a:buNone/>
              <a:defRPr sz="1750" b="1"/>
            </a:lvl8pPr>
            <a:lvl9pPr marL="4000683" indent="0">
              <a:buNone/>
              <a:defRPr sz="17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518" y="3131344"/>
            <a:ext cx="5641330" cy="4605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0844" y="2101454"/>
            <a:ext cx="5669112" cy="1029890"/>
          </a:xfrm>
        </p:spPr>
        <p:txBody>
          <a:bodyPr anchor="b"/>
          <a:lstStyle>
            <a:lvl1pPr marL="0" indent="0">
              <a:buNone/>
              <a:defRPr sz="2625" b="1"/>
            </a:lvl1pPr>
            <a:lvl2pPr marL="500085" indent="0">
              <a:buNone/>
              <a:defRPr sz="2188" b="1"/>
            </a:lvl2pPr>
            <a:lvl3pPr marL="1000171" indent="0">
              <a:buNone/>
              <a:defRPr sz="1969" b="1"/>
            </a:lvl3pPr>
            <a:lvl4pPr marL="1500256" indent="0">
              <a:buNone/>
              <a:defRPr sz="1750" b="1"/>
            </a:lvl4pPr>
            <a:lvl5pPr marL="2000341" indent="0">
              <a:buNone/>
              <a:defRPr sz="1750" b="1"/>
            </a:lvl5pPr>
            <a:lvl6pPr marL="2500427" indent="0">
              <a:buNone/>
              <a:defRPr sz="1750" b="1"/>
            </a:lvl6pPr>
            <a:lvl7pPr marL="3000512" indent="0">
              <a:buNone/>
              <a:defRPr sz="1750" b="1"/>
            </a:lvl7pPr>
            <a:lvl8pPr marL="3500598" indent="0">
              <a:buNone/>
              <a:defRPr sz="1750" b="1"/>
            </a:lvl8pPr>
            <a:lvl9pPr marL="4000683" indent="0">
              <a:buNone/>
              <a:defRPr sz="17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0844" y="3131344"/>
            <a:ext cx="5669112" cy="4605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19" y="571500"/>
            <a:ext cx="4300884" cy="200025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12" y="1234282"/>
            <a:ext cx="6750844" cy="6092031"/>
          </a:xfrm>
        </p:spPr>
        <p:txBody>
          <a:bodyPr/>
          <a:lstStyle>
            <a:lvl1pPr>
              <a:defRPr sz="3500"/>
            </a:lvl1pPr>
            <a:lvl2pPr>
              <a:defRPr sz="3063"/>
            </a:lvl2pPr>
            <a:lvl3pPr>
              <a:defRPr sz="2625"/>
            </a:lvl3pPr>
            <a:lvl4pPr>
              <a:defRPr sz="2188"/>
            </a:lvl4pPr>
            <a:lvl5pPr>
              <a:defRPr sz="2188"/>
            </a:lvl5pPr>
            <a:lvl6pPr>
              <a:defRPr sz="2188"/>
            </a:lvl6pPr>
            <a:lvl7pPr>
              <a:defRPr sz="2188"/>
            </a:lvl7pPr>
            <a:lvl8pPr>
              <a:defRPr sz="2188"/>
            </a:lvl8pPr>
            <a:lvl9pPr>
              <a:defRPr sz="218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8519" y="2571750"/>
            <a:ext cx="4300884" cy="4764485"/>
          </a:xfrm>
        </p:spPr>
        <p:txBody>
          <a:bodyPr/>
          <a:lstStyle>
            <a:lvl1pPr marL="0" indent="0">
              <a:buNone/>
              <a:defRPr sz="1750"/>
            </a:lvl1pPr>
            <a:lvl2pPr marL="500085" indent="0">
              <a:buNone/>
              <a:defRPr sz="1531"/>
            </a:lvl2pPr>
            <a:lvl3pPr marL="1000171" indent="0">
              <a:buNone/>
              <a:defRPr sz="1313"/>
            </a:lvl3pPr>
            <a:lvl4pPr marL="1500256" indent="0">
              <a:buNone/>
              <a:defRPr sz="1094"/>
            </a:lvl4pPr>
            <a:lvl5pPr marL="2000341" indent="0">
              <a:buNone/>
              <a:defRPr sz="1094"/>
            </a:lvl5pPr>
            <a:lvl6pPr marL="2500427" indent="0">
              <a:buNone/>
              <a:defRPr sz="1094"/>
            </a:lvl6pPr>
            <a:lvl7pPr marL="3000512" indent="0">
              <a:buNone/>
              <a:defRPr sz="1094"/>
            </a:lvl7pPr>
            <a:lvl8pPr marL="3500598" indent="0">
              <a:buNone/>
              <a:defRPr sz="1094"/>
            </a:lvl8pPr>
            <a:lvl9pPr marL="4000683" indent="0">
              <a:buNone/>
              <a:defRPr sz="10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19" y="571500"/>
            <a:ext cx="4300884" cy="200025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9112" y="1234282"/>
            <a:ext cx="6750844" cy="6092031"/>
          </a:xfrm>
        </p:spPr>
        <p:txBody>
          <a:bodyPr anchor="t"/>
          <a:lstStyle>
            <a:lvl1pPr marL="0" indent="0">
              <a:buNone/>
              <a:defRPr sz="3500"/>
            </a:lvl1pPr>
            <a:lvl2pPr marL="500085" indent="0">
              <a:buNone/>
              <a:defRPr sz="3063"/>
            </a:lvl2pPr>
            <a:lvl3pPr marL="1000171" indent="0">
              <a:buNone/>
              <a:defRPr sz="2625"/>
            </a:lvl3pPr>
            <a:lvl4pPr marL="1500256" indent="0">
              <a:buNone/>
              <a:defRPr sz="2188"/>
            </a:lvl4pPr>
            <a:lvl5pPr marL="2000341" indent="0">
              <a:buNone/>
              <a:defRPr sz="2188"/>
            </a:lvl5pPr>
            <a:lvl6pPr marL="2500427" indent="0">
              <a:buNone/>
              <a:defRPr sz="2188"/>
            </a:lvl6pPr>
            <a:lvl7pPr marL="3000512" indent="0">
              <a:buNone/>
              <a:defRPr sz="2188"/>
            </a:lvl7pPr>
            <a:lvl8pPr marL="3500598" indent="0">
              <a:buNone/>
              <a:defRPr sz="2188"/>
            </a:lvl8pPr>
            <a:lvl9pPr marL="4000683" indent="0">
              <a:buNone/>
              <a:defRPr sz="218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8519" y="2571750"/>
            <a:ext cx="4300884" cy="4764485"/>
          </a:xfrm>
        </p:spPr>
        <p:txBody>
          <a:bodyPr/>
          <a:lstStyle>
            <a:lvl1pPr marL="0" indent="0">
              <a:buNone/>
              <a:defRPr sz="1750"/>
            </a:lvl1pPr>
            <a:lvl2pPr marL="500085" indent="0">
              <a:buNone/>
              <a:defRPr sz="1531"/>
            </a:lvl2pPr>
            <a:lvl3pPr marL="1000171" indent="0">
              <a:buNone/>
              <a:defRPr sz="1313"/>
            </a:lvl3pPr>
            <a:lvl4pPr marL="1500256" indent="0">
              <a:buNone/>
              <a:defRPr sz="1094"/>
            </a:lvl4pPr>
            <a:lvl5pPr marL="2000341" indent="0">
              <a:buNone/>
              <a:defRPr sz="1094"/>
            </a:lvl5pPr>
            <a:lvl6pPr marL="2500427" indent="0">
              <a:buNone/>
              <a:defRPr sz="1094"/>
            </a:lvl6pPr>
            <a:lvl7pPr marL="3000512" indent="0">
              <a:buNone/>
              <a:defRPr sz="1094"/>
            </a:lvl7pPr>
            <a:lvl8pPr marL="3500598" indent="0">
              <a:buNone/>
              <a:defRPr sz="1094"/>
            </a:lvl8pPr>
            <a:lvl9pPr marL="4000683" indent="0">
              <a:buNone/>
              <a:defRPr sz="10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781" y="456407"/>
            <a:ext cx="11501438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781" y="2282031"/>
            <a:ext cx="11501438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6781" y="7945438"/>
            <a:ext cx="300037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993D-8927-4B8F-A185-DCEE2DDAD9A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7219" y="7945438"/>
            <a:ext cx="4500563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844" y="7945438"/>
            <a:ext cx="300037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9DC3-B594-4638-8F4B-35D9B41A7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0171" rtl="0" eaLnBrk="1" latinLnBrk="0" hangingPunct="1">
        <a:lnSpc>
          <a:spcPct val="90000"/>
        </a:lnSpc>
        <a:spcBef>
          <a:spcPct val="0"/>
        </a:spcBef>
        <a:buNone/>
        <a:defRPr sz="4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043" indent="-250043" algn="l" defTabSz="1000171" rtl="0" eaLnBrk="1" latinLnBrk="0" hangingPunct="1">
        <a:lnSpc>
          <a:spcPct val="90000"/>
        </a:lnSpc>
        <a:spcBef>
          <a:spcPts val="1094"/>
        </a:spcBef>
        <a:buFont typeface="Arial" panose="020B0604020202020204" pitchFamily="34" charset="0"/>
        <a:buChar char="•"/>
        <a:defRPr sz="3063" kern="1200">
          <a:solidFill>
            <a:schemeClr val="tx1"/>
          </a:solidFill>
          <a:latin typeface="+mn-lt"/>
          <a:ea typeface="+mn-ea"/>
          <a:cs typeface="+mn-cs"/>
        </a:defRPr>
      </a:lvl1pPr>
      <a:lvl2pPr marL="750128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2pPr>
      <a:lvl3pPr marL="1250213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750299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250384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2750469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3250555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750640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4250726" indent="-250043" algn="l" defTabSz="1000171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500085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000171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500256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000341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2500427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3000512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500598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4000683" algn="l" defTabSz="1000171" rtl="0" eaLnBrk="1" latinLnBrk="0" hangingPunct="1"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</a:schemeClr>
            </a:gs>
            <a:gs pos="36000">
              <a:schemeClr val="accent1">
                <a:lumMod val="20000"/>
                <a:lumOff val="80000"/>
              </a:schemeClr>
            </a:gs>
            <a:gs pos="15000">
              <a:schemeClr val="accent1">
                <a:lumMod val="40000"/>
                <a:lumOff val="60000"/>
              </a:schemeClr>
            </a:gs>
            <a:gs pos="56000">
              <a:schemeClr val="bg1">
                <a:lumMod val="95000"/>
              </a:schemeClr>
            </a:gs>
            <a:gs pos="76000">
              <a:schemeClr val="accent1">
                <a:lumMod val="40000"/>
                <a:lumOff val="60000"/>
              </a:schemeClr>
            </a:gs>
            <a:gs pos="85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1216640" y="182880"/>
            <a:ext cx="2008236" cy="1397947"/>
          </a:xfrm>
          <a:prstGeom prst="round2DiagRect">
            <a:avLst>
              <a:gd name="adj1" fmla="val 20929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08488" y="568960"/>
            <a:ext cx="13096068" cy="7893114"/>
          </a:xfrm>
          <a:prstGeom prst="snip2DiagRect">
            <a:avLst>
              <a:gd name="adj1" fmla="val 759"/>
              <a:gd name="adj2" fmla="val 1698"/>
            </a:avLst>
          </a:prstGeom>
          <a:gradFill flip="none" rotWithShape="1">
            <a:gsLst>
              <a:gs pos="66000">
                <a:srgbClr val="A0D1FF"/>
              </a:gs>
              <a:gs pos="19000">
                <a:schemeClr val="bg1">
                  <a:lumMod val="8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96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8168" y="751840"/>
            <a:ext cx="5134072" cy="3332480"/>
          </a:xfrm>
          <a:prstGeom prst="roundRect">
            <a:avLst>
              <a:gd name="adj" fmla="val 5824"/>
            </a:avLst>
          </a:prstGeom>
          <a:solidFill>
            <a:srgbClr val="DEEEF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168" y="4185919"/>
            <a:ext cx="5134072" cy="4276155"/>
          </a:xfrm>
          <a:prstGeom prst="roundRect">
            <a:avLst>
              <a:gd name="adj" fmla="val 5824"/>
            </a:avLst>
          </a:prstGeom>
          <a:solidFill>
            <a:srgbClr val="DEEEF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0728" y="751840"/>
            <a:ext cx="7873828" cy="7710234"/>
          </a:xfrm>
          <a:prstGeom prst="roundRect">
            <a:avLst>
              <a:gd name="adj" fmla="val 2554"/>
            </a:avLst>
          </a:prstGeom>
          <a:solidFill>
            <a:srgbClr val="DEEEF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17</cp:revision>
  <dcterms:created xsi:type="dcterms:W3CDTF">2024-09-22T14:14:00Z</dcterms:created>
  <dcterms:modified xsi:type="dcterms:W3CDTF">2024-09-28T04:40:53Z</dcterms:modified>
</cp:coreProperties>
</file>