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3" y="4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3D4F9-9520-4C6A-8E02-02D6F588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s-ES" sz="37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KEYSIGHT P9241A</a:t>
            </a:r>
            <a:br>
              <a:rPr lang="es-ES" sz="37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s-ES" sz="37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Osciloscopio USB</a:t>
            </a:r>
          </a:p>
        </p:txBody>
      </p:sp>
      <p:sp>
        <p:nvSpPr>
          <p:cNvPr id="14" name="Round Diagonal Corner Rectangle 6">
            <a:extLst>
              <a:ext uri="{FF2B5EF4-FFF2-40B4-BE49-F238E27FC236}">
                <a16:creationId xmlns:a16="http://schemas.microsoft.com/office/drawing/2014/main" id="{66D7BB2A-2127-4B10-B638-E01043C89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E4E70D-9D52-4B0F-82A5-458181D8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5" y="1848758"/>
            <a:ext cx="5051471" cy="11809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64D6D2-E43B-410F-9171-1B26182B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49" y="951493"/>
            <a:ext cx="2329437" cy="2975493"/>
          </a:xfrm>
          <a:prstGeom prst="rect">
            <a:avLst/>
          </a:prstGeom>
        </p:spPr>
      </p:pic>
      <p:sp>
        <p:nvSpPr>
          <p:cNvPr id="12" name="Subtítulo 11">
            <a:extLst>
              <a:ext uri="{FF2B5EF4-FFF2-40B4-BE49-F238E27FC236}">
                <a16:creationId xmlns:a16="http://schemas.microsoft.com/office/drawing/2014/main" id="{1D090052-E2D5-4C08-A317-5F898FEB9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0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C262C5-51BF-4E30-BC4A-0A8DE3C5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907" y="636588"/>
            <a:ext cx="3156229" cy="962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AR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Características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83B88-740E-42B2-8FA9-7A1AE06C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656" y="1807131"/>
            <a:ext cx="3692061" cy="28553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>
                <a:solidFill>
                  <a:schemeClr val="tx2"/>
                </a:solidFill>
              </a:rPr>
              <a:t>Ancho de </a:t>
            </a:r>
            <a:r>
              <a:rPr lang="es-AR" sz="2000" cap="all" dirty="0">
                <a:solidFill>
                  <a:schemeClr val="tx2"/>
                </a:solidFill>
              </a:rPr>
              <a:t>banda</a:t>
            </a:r>
            <a:r>
              <a:rPr lang="en-US" sz="2000" cap="all" dirty="0">
                <a:solidFill>
                  <a:schemeClr val="tx2"/>
                </a:solidFill>
              </a:rPr>
              <a:t>: 200 </a:t>
            </a:r>
            <a:r>
              <a:rPr lang="en-US" sz="2000" cap="all" dirty="0" err="1">
                <a:solidFill>
                  <a:schemeClr val="tx2"/>
                </a:solidFill>
              </a:rPr>
              <a:t>MH</a:t>
            </a:r>
            <a:r>
              <a:rPr lang="en-US" sz="1400" cap="all" dirty="0" err="1">
                <a:solidFill>
                  <a:schemeClr val="tx2"/>
                </a:solidFill>
              </a:rPr>
              <a:t>z.</a:t>
            </a:r>
            <a:endParaRPr lang="en-US" sz="1800" cap="all" dirty="0">
              <a:solidFill>
                <a:schemeClr val="tx2"/>
              </a:solidFill>
            </a:endParaRPr>
          </a:p>
          <a:p>
            <a:r>
              <a:rPr lang="es-AR" sz="1800" cap="all" dirty="0">
                <a:solidFill>
                  <a:schemeClr val="tx2"/>
                </a:solidFill>
              </a:rPr>
              <a:t>2 Canales.</a:t>
            </a:r>
          </a:p>
          <a:p>
            <a:r>
              <a:rPr lang="es-AR" sz="1800" cap="all" dirty="0">
                <a:solidFill>
                  <a:schemeClr val="tx2"/>
                </a:solidFill>
              </a:rPr>
              <a:t>Máx Sample Rate: 5 GS</a:t>
            </a:r>
            <a:r>
              <a:rPr lang="es-AR" sz="1400" cap="all" dirty="0">
                <a:solidFill>
                  <a:schemeClr val="tx2"/>
                </a:solidFill>
              </a:rPr>
              <a:t>A</a:t>
            </a:r>
            <a:r>
              <a:rPr lang="es-AR" sz="1800" cap="all" dirty="0">
                <a:solidFill>
                  <a:schemeClr val="tx2"/>
                </a:solidFill>
              </a:rPr>
              <a:t>/</a:t>
            </a:r>
            <a:r>
              <a:rPr lang="es-AR" sz="1400" cap="all" dirty="0">
                <a:solidFill>
                  <a:schemeClr val="tx2"/>
                </a:solidFill>
              </a:rPr>
              <a:t>s.</a:t>
            </a:r>
          </a:p>
          <a:p>
            <a:r>
              <a:rPr lang="es-AR" sz="2000" cap="all" dirty="0">
                <a:solidFill>
                  <a:schemeClr val="tx2"/>
                </a:solidFill>
              </a:rPr>
              <a:t>Memoria: 4M</a:t>
            </a:r>
            <a:r>
              <a:rPr lang="es-AR" sz="1400" cap="all" dirty="0">
                <a:solidFill>
                  <a:schemeClr val="tx2"/>
                </a:solidFill>
              </a:rPr>
              <a:t>Pts.</a:t>
            </a:r>
          </a:p>
          <a:p>
            <a:r>
              <a:rPr lang="es-AR" sz="1900" cap="all" dirty="0">
                <a:solidFill>
                  <a:schemeClr val="tx2"/>
                </a:solidFill>
              </a:rPr>
              <a:t>Hasta 1,000,000 </a:t>
            </a:r>
            <a:r>
              <a:rPr lang="es-AR" sz="1900" cap="all" dirty="0" err="1">
                <a:solidFill>
                  <a:schemeClr val="tx2"/>
                </a:solidFill>
              </a:rPr>
              <a:t>wfms</a:t>
            </a:r>
            <a:r>
              <a:rPr lang="es-AR" sz="1900" cap="all" dirty="0">
                <a:solidFill>
                  <a:schemeClr val="tx2"/>
                </a:solidFill>
              </a:rPr>
              <a:t>/</a:t>
            </a:r>
            <a:r>
              <a:rPr lang="es-AR" sz="1400" cap="all" dirty="0">
                <a:solidFill>
                  <a:schemeClr val="tx2"/>
                </a:solidFill>
              </a:rPr>
              <a:t>s</a:t>
            </a:r>
            <a:r>
              <a:rPr lang="es-AR" sz="1900" cap="all" dirty="0">
                <a:solidFill>
                  <a:schemeClr val="tx2"/>
                </a:solidFill>
              </a:rPr>
              <a:t>.</a:t>
            </a:r>
          </a:p>
          <a:p>
            <a:r>
              <a:rPr lang="es-AR" sz="1900" cap="all" dirty="0" err="1">
                <a:solidFill>
                  <a:schemeClr val="tx2"/>
                </a:solidFill>
              </a:rPr>
              <a:t>Bandwidth</a:t>
            </a:r>
            <a:r>
              <a:rPr lang="es-AR" sz="1900" cap="all" dirty="0">
                <a:solidFill>
                  <a:schemeClr val="tx2"/>
                </a:solidFill>
              </a:rPr>
              <a:t>: 1GH</a:t>
            </a:r>
            <a:r>
              <a:rPr lang="es-AR" sz="1500" cap="all" dirty="0">
                <a:solidFill>
                  <a:schemeClr val="tx2"/>
                </a:solidFill>
              </a:rPr>
              <a:t>z.</a:t>
            </a:r>
            <a:endParaRPr lang="es-AR" sz="3000" cap="all" dirty="0">
              <a:solidFill>
                <a:schemeClr val="tx2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041623-9571-4C1F-967C-3E68376D43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52" r="21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1D2A23-251E-4959-B2C3-363539696813}"/>
              </a:ext>
            </a:extLst>
          </p:cNvPr>
          <p:cNvSpPr/>
          <p:nvPr/>
        </p:nvSpPr>
        <p:spPr>
          <a:xfrm>
            <a:off x="8295770" y="4783733"/>
            <a:ext cx="2973892" cy="92333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US$ 5809</a:t>
            </a:r>
          </a:p>
        </p:txBody>
      </p:sp>
    </p:spTree>
    <p:extLst>
      <p:ext uri="{BB962C8B-B14F-4D97-AF65-F5344CB8AC3E}">
        <p14:creationId xmlns:p14="http://schemas.microsoft.com/office/powerpoint/2010/main" val="288500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D7211-AE77-4C77-A6C9-50323C84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194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AR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Adicionales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42A35D-F02A-4CC9-886C-8FF6D6C2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" y="550506"/>
            <a:ext cx="5314129" cy="684867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AR" sz="2000" dirty="0">
                <a:solidFill>
                  <a:schemeClr val="accent2"/>
                </a:solidFill>
              </a:rPr>
              <a:t>Compacto y Portable: </a:t>
            </a:r>
          </a:p>
          <a:p>
            <a:pPr>
              <a:lnSpc>
                <a:spcPct val="110000"/>
              </a:lnSpc>
            </a:pPr>
            <a:r>
              <a:rPr lang="es-AR" sz="2000" dirty="0"/>
              <a:t>2,5 kg. </a:t>
            </a:r>
          </a:p>
          <a:p>
            <a:pPr>
              <a:lnSpc>
                <a:spcPct val="110000"/>
              </a:lnSpc>
            </a:pPr>
            <a:r>
              <a:rPr lang="es-AR" sz="2000" dirty="0"/>
              <a:t> 177 mm X 335 mm X 50 mm.</a:t>
            </a:r>
          </a:p>
          <a:p>
            <a:pPr>
              <a:lnSpc>
                <a:spcPct val="110000"/>
              </a:lnSpc>
            </a:pPr>
            <a:r>
              <a:rPr lang="es-AR" sz="2000" dirty="0"/>
              <a:t> </a:t>
            </a:r>
            <a:r>
              <a:rPr lang="es-AR" sz="2000" dirty="0">
                <a:solidFill>
                  <a:schemeClr val="accent2"/>
                </a:solidFill>
              </a:rPr>
              <a:t>6 en 1:</a:t>
            </a:r>
          </a:p>
          <a:p>
            <a:pPr>
              <a:lnSpc>
                <a:spcPct val="110000"/>
              </a:lnSpc>
            </a:pPr>
            <a:r>
              <a:rPr lang="es-AR" sz="2000" b="1" i="1" dirty="0">
                <a:solidFill>
                  <a:schemeClr val="accent6"/>
                </a:solidFill>
              </a:rPr>
              <a:t>Osciloscopio</a:t>
            </a:r>
            <a:r>
              <a:rPr lang="es-AR" sz="2000" dirty="0">
                <a:solidFill>
                  <a:schemeClr val="accent6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20-MHz </a:t>
            </a:r>
            <a:r>
              <a:rPr lang="en-US" sz="2000" b="1" i="1" dirty="0">
                <a:solidFill>
                  <a:schemeClr val="accent6"/>
                </a:solidFill>
              </a:rPr>
              <a:t>Arbitrary Waveform Generator</a:t>
            </a:r>
            <a:r>
              <a:rPr lang="en-US" sz="2000" dirty="0">
                <a:solidFill>
                  <a:schemeClr val="accent6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s-ES" sz="2000" dirty="0"/>
              <a:t> </a:t>
            </a:r>
            <a:r>
              <a:rPr lang="es-AR" sz="2000" b="1" i="1" dirty="0">
                <a:solidFill>
                  <a:schemeClr val="accent6"/>
                </a:solidFill>
              </a:rPr>
              <a:t>Voltímetro Digital</a:t>
            </a:r>
            <a:r>
              <a:rPr lang="es-AR" sz="2000" dirty="0">
                <a:solidFill>
                  <a:schemeClr val="accent6"/>
                </a:solidFill>
              </a:rPr>
              <a:t> </a:t>
            </a:r>
            <a:r>
              <a:rPr lang="es-AR" sz="2000" dirty="0"/>
              <a:t>de 3 dígitos.</a:t>
            </a:r>
          </a:p>
          <a:p>
            <a:pPr>
              <a:lnSpc>
                <a:spcPct val="110000"/>
              </a:lnSpc>
            </a:pPr>
            <a:r>
              <a:rPr lang="es-AR" sz="2000" b="1" i="1" dirty="0">
                <a:solidFill>
                  <a:schemeClr val="accent6"/>
                </a:solidFill>
              </a:rPr>
              <a:t>Analizador de Espectros</a:t>
            </a:r>
            <a:r>
              <a:rPr lang="es-AR" sz="2000" dirty="0">
                <a:solidFill>
                  <a:schemeClr val="accent6"/>
                </a:solidFill>
              </a:rPr>
              <a:t> </a:t>
            </a:r>
            <a:r>
              <a:rPr lang="es-AR" sz="2000" dirty="0"/>
              <a:t>(</a:t>
            </a:r>
            <a:r>
              <a:rPr lang="en-US" sz="2000" dirty="0"/>
              <a:t>Fast Fourier Analysis</a:t>
            </a:r>
            <a:r>
              <a:rPr lang="es-ES" sz="2000" dirty="0"/>
              <a:t>).</a:t>
            </a:r>
          </a:p>
          <a:p>
            <a:pPr>
              <a:lnSpc>
                <a:spcPct val="110000"/>
              </a:lnSpc>
            </a:pPr>
            <a:r>
              <a:rPr lang="es-AR" sz="2000" dirty="0"/>
              <a:t> Otros: </a:t>
            </a:r>
            <a:r>
              <a:rPr lang="es-AR" sz="2000" dirty="0">
                <a:solidFill>
                  <a:schemeClr val="accent6"/>
                </a:solidFill>
              </a:rPr>
              <a:t>Analizador de Protocolos</a:t>
            </a:r>
            <a:r>
              <a:rPr lang="es-AR" sz="2000" dirty="0"/>
              <a:t> y </a:t>
            </a:r>
            <a:r>
              <a:rPr lang="es-AR" sz="2000" dirty="0">
                <a:solidFill>
                  <a:schemeClr val="accent6"/>
                </a:solidFill>
              </a:rPr>
              <a:t>Frecuencímetro</a:t>
            </a:r>
            <a:r>
              <a:rPr lang="es-AR" sz="2000" dirty="0"/>
              <a:t> de 8 dígitos.</a:t>
            </a:r>
          </a:p>
          <a:p>
            <a:pPr>
              <a:lnSpc>
                <a:spcPct val="110000"/>
              </a:lnSpc>
            </a:pPr>
            <a:endParaRPr lang="es-AR" sz="1300" dirty="0"/>
          </a:p>
          <a:p>
            <a:pPr>
              <a:lnSpc>
                <a:spcPct val="110000"/>
              </a:lnSpc>
            </a:pPr>
            <a:endParaRPr lang="es-AR" sz="1300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B2D18E08-ACE4-4E0E-B1A9-A00A9727A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71" r="3" b="3"/>
          <a:stretch/>
        </p:blipFill>
        <p:spPr>
          <a:xfrm>
            <a:off x="6392336" y="2329769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007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KEYSIGHT P9241A Osciloscopio USB</vt:lpstr>
      <vt:lpstr>Características Principales</vt:lpstr>
      <vt:lpstr>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KEYSIGHT P9241A Osciloscopio USB</dc:title>
  <dc:creator>Milton Delgado</dc:creator>
  <cp:lastModifiedBy>Milton Delgado</cp:lastModifiedBy>
  <cp:revision>1</cp:revision>
  <dcterms:created xsi:type="dcterms:W3CDTF">2018-11-19T00:42:37Z</dcterms:created>
  <dcterms:modified xsi:type="dcterms:W3CDTF">2018-11-19T00:44:27Z</dcterms:modified>
</cp:coreProperties>
</file>