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9" r:id="rId3"/>
    <p:sldId id="261" r:id="rId4"/>
    <p:sldId id="260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pos="39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B1032C-EA38-4F05-BA0D-38AFFFC7BED3}" styleName="Estilo claro 3 - Acento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21" autoAdjust="0"/>
    <p:restoredTop sz="94660"/>
  </p:normalViewPr>
  <p:slideViewPr>
    <p:cSldViewPr snapToGrid="0">
      <p:cViewPr>
        <p:scale>
          <a:sx n="75" d="100"/>
          <a:sy n="75" d="100"/>
        </p:scale>
        <p:origin x="1066" y="293"/>
      </p:cViewPr>
      <p:guideLst>
        <p:guide pos="3840"/>
        <p:guide pos="39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B3D4F9-9520-4C6A-8E02-02D6F58874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7233" y="4539573"/>
            <a:ext cx="8957534" cy="1182838"/>
          </a:xfrm>
        </p:spPr>
        <p:txBody>
          <a:bodyPr>
            <a:normAutofit/>
          </a:bodyPr>
          <a:lstStyle/>
          <a:p>
            <a:pPr algn="ctr"/>
            <a:r>
              <a:rPr lang="es-ES" sz="37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KEYSIGHT P9241A</a:t>
            </a:r>
            <a:br>
              <a:rPr lang="es-ES" sz="37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</a:br>
            <a:r>
              <a:rPr lang="es-ES" sz="37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Osciloscopio USB</a:t>
            </a:r>
          </a:p>
        </p:txBody>
      </p:sp>
      <p:sp>
        <p:nvSpPr>
          <p:cNvPr id="14" name="Round Diagonal Corner Rectangle 6">
            <a:extLst>
              <a:ext uri="{FF2B5EF4-FFF2-40B4-BE49-F238E27FC236}">
                <a16:creationId xmlns:a16="http://schemas.microsoft.com/office/drawing/2014/main" id="{66D7BB2A-2127-4B10-B638-E01043C89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974" y="639965"/>
            <a:ext cx="10879991" cy="3598548"/>
          </a:xfrm>
          <a:prstGeom prst="round2DiagRect">
            <a:avLst>
              <a:gd name="adj1" fmla="val 9529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BE4E70D-9D52-4B0F-82A5-458181D803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635" y="1848758"/>
            <a:ext cx="5051471" cy="118096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8864D6D2-E43B-410F-9171-1B26182B17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9849" y="951493"/>
            <a:ext cx="2329437" cy="2975493"/>
          </a:xfrm>
          <a:prstGeom prst="rect">
            <a:avLst/>
          </a:prstGeom>
        </p:spPr>
      </p:pic>
      <p:sp>
        <p:nvSpPr>
          <p:cNvPr id="12" name="Subtítulo 11">
            <a:extLst>
              <a:ext uri="{FF2B5EF4-FFF2-40B4-BE49-F238E27FC236}">
                <a16:creationId xmlns:a16="http://schemas.microsoft.com/office/drawing/2014/main" id="{1D090052-E2D5-4C08-A317-5F898FEB9C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83038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>
            <a:extLst>
              <a:ext uri="{FF2B5EF4-FFF2-40B4-BE49-F238E27FC236}">
                <a16:creationId xmlns:a16="http://schemas.microsoft.com/office/drawing/2014/main" id="{38BFA449-4933-478B-B27D-ACCC557F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p14="http://schemas.microsoft.com/office/powerpoint/2010/main"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F21A37DB-EDD2-4025-A254-7FE5E4C7A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8" name="Rectangle 5">
              <a:extLst>
                <a:ext uri="{FF2B5EF4-FFF2-40B4-BE49-F238E27FC236}">
                  <a16:creationId xmlns:a16="http://schemas.microsoft.com/office/drawing/2014/main" id="{708D40D6-935E-4579-ABE6-A99C7E33F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7" name="Freeform 6">
              <a:extLst>
                <a:ext uri="{FF2B5EF4-FFF2-40B4-BE49-F238E27FC236}">
                  <a16:creationId xmlns:a16="http://schemas.microsoft.com/office/drawing/2014/main" id="{F9775315-32FD-4BD8-BB73-F51CD2C68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336A6870-9B40-41FF-B9F4-A6BA3B2987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Rectangle 8">
              <a:extLst>
                <a:ext uri="{FF2B5EF4-FFF2-40B4-BE49-F238E27FC236}">
                  <a16:creationId xmlns:a16="http://schemas.microsoft.com/office/drawing/2014/main" id="{C710122E-DD96-4794-A7E0-04B497DA5D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4F4CBCBE-E77B-4F77-A0FC-8E53E8222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3AADEE32-46BC-4B55-9FB4-EC09FF4B7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49C2E1A9-8937-452C-B9FC-E735928819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52F0D79A-B92A-42F1-9DC4-3768BB84C7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id="{DF9A7FE6-2AA9-4245-A3FD-2B1E9B419E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id="{5DBCDEBC-5990-40B3-B01F-0901475F58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id="{4F679A7F-49B5-4FB8-8861-39C0B1A780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6">
              <a:extLst>
                <a:ext uri="{FF2B5EF4-FFF2-40B4-BE49-F238E27FC236}">
                  <a16:creationId xmlns:a16="http://schemas.microsoft.com/office/drawing/2014/main" id="{25A941BD-9824-47D0-835E-824412568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7">
              <a:extLst>
                <a:ext uri="{FF2B5EF4-FFF2-40B4-BE49-F238E27FC236}">
                  <a16:creationId xmlns:a16="http://schemas.microsoft.com/office/drawing/2014/main" id="{9788DF14-5749-40F7-9AFC-400AB2F61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8">
              <a:extLst>
                <a:ext uri="{FF2B5EF4-FFF2-40B4-BE49-F238E27FC236}">
                  <a16:creationId xmlns:a16="http://schemas.microsoft.com/office/drawing/2014/main" id="{E1032387-9F5C-4637-A5BC-43C8FDFF3A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9">
              <a:extLst>
                <a:ext uri="{FF2B5EF4-FFF2-40B4-BE49-F238E27FC236}">
                  <a16:creationId xmlns:a16="http://schemas.microsoft.com/office/drawing/2014/main" id="{E0AE6232-915A-4EDB-BC6C-546E772D2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0">
              <a:extLst>
                <a:ext uri="{FF2B5EF4-FFF2-40B4-BE49-F238E27FC236}">
                  <a16:creationId xmlns:a16="http://schemas.microsoft.com/office/drawing/2014/main" id="{4B47A13E-CFFB-493F-8C53-266B8A9D14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1">
              <a:extLst>
                <a:ext uri="{FF2B5EF4-FFF2-40B4-BE49-F238E27FC236}">
                  <a16:creationId xmlns:a16="http://schemas.microsoft.com/office/drawing/2014/main" id="{CFD722CE-8752-4A08-B23F-764AB47D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id="{042C13BD-E9AE-4C85-B32E-8913F9B270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3">
              <a:extLst>
                <a:ext uri="{FF2B5EF4-FFF2-40B4-BE49-F238E27FC236}">
                  <a16:creationId xmlns:a16="http://schemas.microsoft.com/office/drawing/2014/main" id="{4598BDC2-ABB1-475A-89A7-29713D01C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4">
              <a:extLst>
                <a:ext uri="{FF2B5EF4-FFF2-40B4-BE49-F238E27FC236}">
                  <a16:creationId xmlns:a16="http://schemas.microsoft.com/office/drawing/2014/main" id="{2B080B8C-F78B-4171-A1BC-CA5BE0F56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5">
              <a:extLst>
                <a:ext uri="{FF2B5EF4-FFF2-40B4-BE49-F238E27FC236}">
                  <a16:creationId xmlns:a16="http://schemas.microsoft.com/office/drawing/2014/main" id="{71741891-D8A9-46B8-B264-5459DCF9E2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6">
              <a:extLst>
                <a:ext uri="{FF2B5EF4-FFF2-40B4-BE49-F238E27FC236}">
                  <a16:creationId xmlns:a16="http://schemas.microsoft.com/office/drawing/2014/main" id="{A109E82B-1D08-4B6E-9B6C-FE2EC6D533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7">
              <a:extLst>
                <a:ext uri="{FF2B5EF4-FFF2-40B4-BE49-F238E27FC236}">
                  <a16:creationId xmlns:a16="http://schemas.microsoft.com/office/drawing/2014/main" id="{F35E73B8-CFFA-479A-9DE0-5300299D2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8">
              <a:extLst>
                <a:ext uri="{FF2B5EF4-FFF2-40B4-BE49-F238E27FC236}">
                  <a16:creationId xmlns:a16="http://schemas.microsoft.com/office/drawing/2014/main" id="{B0B910CE-9CED-4630-9203-347D1B6D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9">
              <a:extLst>
                <a:ext uri="{FF2B5EF4-FFF2-40B4-BE49-F238E27FC236}">
                  <a16:creationId xmlns:a16="http://schemas.microsoft.com/office/drawing/2014/main" id="{D06A4D8D-E038-4ED6-9E80-4E91BA84A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0">
              <a:extLst>
                <a:ext uri="{FF2B5EF4-FFF2-40B4-BE49-F238E27FC236}">
                  <a16:creationId xmlns:a16="http://schemas.microsoft.com/office/drawing/2014/main" id="{5EC8C817-4C9E-45E8-B74C-729F1C3FB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1">
              <a:extLst>
                <a:ext uri="{FF2B5EF4-FFF2-40B4-BE49-F238E27FC236}">
                  <a16:creationId xmlns:a16="http://schemas.microsoft.com/office/drawing/2014/main" id="{226556E8-E6A7-4D81-9C6C-A69A8B611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2">
              <a:extLst>
                <a:ext uri="{FF2B5EF4-FFF2-40B4-BE49-F238E27FC236}">
                  <a16:creationId xmlns:a16="http://schemas.microsoft.com/office/drawing/2014/main" id="{BF75F646-19BF-4436-97C0-BE3EBEEF9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Rectangle 33">
              <a:extLst>
                <a:ext uri="{FF2B5EF4-FFF2-40B4-BE49-F238E27FC236}">
                  <a16:creationId xmlns:a16="http://schemas.microsoft.com/office/drawing/2014/main" id="{222B076E-642A-4E93-8143-3A8D889753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34">
              <a:extLst>
                <a:ext uri="{FF2B5EF4-FFF2-40B4-BE49-F238E27FC236}">
                  <a16:creationId xmlns:a16="http://schemas.microsoft.com/office/drawing/2014/main" id="{569DC54F-1DCD-40F9-B756-A79C3170C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5">
              <a:extLst>
                <a:ext uri="{FF2B5EF4-FFF2-40B4-BE49-F238E27FC236}">
                  <a16:creationId xmlns:a16="http://schemas.microsoft.com/office/drawing/2014/main" id="{D6F49EF9-430E-4A1B-9A18-6C247E71E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6">
              <a:extLst>
                <a:ext uri="{FF2B5EF4-FFF2-40B4-BE49-F238E27FC236}">
                  <a16:creationId xmlns:a16="http://schemas.microsoft.com/office/drawing/2014/main" id="{C94C2930-C094-4CF9-8449-60C7BAE98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37">
              <a:extLst>
                <a:ext uri="{FF2B5EF4-FFF2-40B4-BE49-F238E27FC236}">
                  <a16:creationId xmlns:a16="http://schemas.microsoft.com/office/drawing/2014/main" id="{B4FF864C-97F2-40BD-95D1-E47527BCB2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38">
              <a:extLst>
                <a:ext uri="{FF2B5EF4-FFF2-40B4-BE49-F238E27FC236}">
                  <a16:creationId xmlns:a16="http://schemas.microsoft.com/office/drawing/2014/main" id="{E8804833-F6BB-4F88-BA24-F59429C710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39">
              <a:extLst>
                <a:ext uri="{FF2B5EF4-FFF2-40B4-BE49-F238E27FC236}">
                  <a16:creationId xmlns:a16="http://schemas.microsoft.com/office/drawing/2014/main" id="{29A4A3B0-4E15-432A-92DB-7B9E576010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0">
              <a:extLst>
                <a:ext uri="{FF2B5EF4-FFF2-40B4-BE49-F238E27FC236}">
                  <a16:creationId xmlns:a16="http://schemas.microsoft.com/office/drawing/2014/main" id="{3CAB34B1-2BFA-44A9-AC3E-D300B30B7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1">
              <a:extLst>
                <a:ext uri="{FF2B5EF4-FFF2-40B4-BE49-F238E27FC236}">
                  <a16:creationId xmlns:a16="http://schemas.microsoft.com/office/drawing/2014/main" id="{F92527C9-EADB-4C47-BA6A-E70AC9FEC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2">
              <a:extLst>
                <a:ext uri="{FF2B5EF4-FFF2-40B4-BE49-F238E27FC236}">
                  <a16:creationId xmlns:a16="http://schemas.microsoft.com/office/drawing/2014/main" id="{B9808241-C113-44CB-810B-CCBA18955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3">
              <a:extLst>
                <a:ext uri="{FF2B5EF4-FFF2-40B4-BE49-F238E27FC236}">
                  <a16:creationId xmlns:a16="http://schemas.microsoft.com/office/drawing/2014/main" id="{67AEC938-B302-4DA0-9A63-39F2BC34A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4">
              <a:extLst>
                <a:ext uri="{FF2B5EF4-FFF2-40B4-BE49-F238E27FC236}">
                  <a16:creationId xmlns:a16="http://schemas.microsoft.com/office/drawing/2014/main" id="{4A1D4FCF-06B8-4AD3-A750-2B6C298C2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Rectangle 45">
              <a:extLst>
                <a:ext uri="{FF2B5EF4-FFF2-40B4-BE49-F238E27FC236}">
                  <a16:creationId xmlns:a16="http://schemas.microsoft.com/office/drawing/2014/main" id="{B99F5A7E-1A7F-43C2-AC7A-A1B877D0AD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9" name="Freeform 46">
              <a:extLst>
                <a:ext uri="{FF2B5EF4-FFF2-40B4-BE49-F238E27FC236}">
                  <a16:creationId xmlns:a16="http://schemas.microsoft.com/office/drawing/2014/main" id="{5B2DDAA2-7B26-47EF-B7D6-B00B653B3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47">
              <a:extLst>
                <a:ext uri="{FF2B5EF4-FFF2-40B4-BE49-F238E27FC236}">
                  <a16:creationId xmlns:a16="http://schemas.microsoft.com/office/drawing/2014/main" id="{7050BAA0-A0C9-4670-B76F-CC87679BC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48">
              <a:extLst>
                <a:ext uri="{FF2B5EF4-FFF2-40B4-BE49-F238E27FC236}">
                  <a16:creationId xmlns:a16="http://schemas.microsoft.com/office/drawing/2014/main" id="{296F765D-D9A6-4D73-88D8-0DCC5012B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49">
              <a:extLst>
                <a:ext uri="{FF2B5EF4-FFF2-40B4-BE49-F238E27FC236}">
                  <a16:creationId xmlns:a16="http://schemas.microsoft.com/office/drawing/2014/main" id="{30C0F78F-AC50-4DFA-B5A8-A68422EC0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0">
              <a:extLst>
                <a:ext uri="{FF2B5EF4-FFF2-40B4-BE49-F238E27FC236}">
                  <a16:creationId xmlns:a16="http://schemas.microsoft.com/office/drawing/2014/main" id="{E8AD708C-6C0A-458D-A623-7669B9178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1">
              <a:extLst>
                <a:ext uri="{FF2B5EF4-FFF2-40B4-BE49-F238E27FC236}">
                  <a16:creationId xmlns:a16="http://schemas.microsoft.com/office/drawing/2014/main" id="{2F29497E-2528-4481-99BB-8336C16E4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2">
              <a:extLst>
                <a:ext uri="{FF2B5EF4-FFF2-40B4-BE49-F238E27FC236}">
                  <a16:creationId xmlns:a16="http://schemas.microsoft.com/office/drawing/2014/main" id="{30DD109A-0A1F-4554-A865-B1062C525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3">
              <a:extLst>
                <a:ext uri="{FF2B5EF4-FFF2-40B4-BE49-F238E27FC236}">
                  <a16:creationId xmlns:a16="http://schemas.microsoft.com/office/drawing/2014/main" id="{39A1957F-65F0-4D6E-9F75-09614FFAC4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4">
              <a:extLst>
                <a:ext uri="{FF2B5EF4-FFF2-40B4-BE49-F238E27FC236}">
                  <a16:creationId xmlns:a16="http://schemas.microsoft.com/office/drawing/2014/main" id="{B4F4BB93-11B2-400C-9549-C7FB7BF71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55">
              <a:extLst>
                <a:ext uri="{FF2B5EF4-FFF2-40B4-BE49-F238E27FC236}">
                  <a16:creationId xmlns:a16="http://schemas.microsoft.com/office/drawing/2014/main" id="{04B086A3-C06F-4862-A8A0-DB01FF3DD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56">
              <a:extLst>
                <a:ext uri="{FF2B5EF4-FFF2-40B4-BE49-F238E27FC236}">
                  <a16:creationId xmlns:a16="http://schemas.microsoft.com/office/drawing/2014/main" id="{9202F0E1-86CF-4652-AA29-E284146476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57">
              <a:extLst>
                <a:ext uri="{FF2B5EF4-FFF2-40B4-BE49-F238E27FC236}">
                  <a16:creationId xmlns:a16="http://schemas.microsoft.com/office/drawing/2014/main" id="{8887D0AB-0624-47E1-906E-6686FA7DE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58">
              <a:extLst>
                <a:ext uri="{FF2B5EF4-FFF2-40B4-BE49-F238E27FC236}">
                  <a16:creationId xmlns:a16="http://schemas.microsoft.com/office/drawing/2014/main" id="{F54439EF-914B-4744-A1D7-FBD89813C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AC7171C6-EA46-47D6-AAE3-DD4CA039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74" name="Rectangle 73">
              <a:extLst>
                <a:ext uri="{FF2B5EF4-FFF2-40B4-BE49-F238E27FC236}">
                  <a16:creationId xmlns:a16="http://schemas.microsoft.com/office/drawing/2014/main" id="{56099417-50E6-4D31-B3BC-8ECCF737FE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5" name="Picture 2">
              <a:extLst>
                <a:ext uri="{FF2B5EF4-FFF2-40B4-BE49-F238E27FC236}">
                  <a16:creationId xmlns:a16="http://schemas.microsoft.com/office/drawing/2014/main" id="{5641C704-94B4-4083-8565-C79289F6FE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CBC262C5-51BF-4E30-BC4A-0A8DE3C56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3907" y="636588"/>
            <a:ext cx="3156229" cy="96202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s-AR" sz="30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Características Principales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E83B88-740E-42B2-8FA9-7A1AE06CD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9656" y="1807131"/>
            <a:ext cx="3692061" cy="306014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cap="all" dirty="0">
                <a:solidFill>
                  <a:schemeClr val="tx2"/>
                </a:solidFill>
              </a:rPr>
              <a:t>Ancho de </a:t>
            </a:r>
            <a:r>
              <a:rPr lang="es-AR" sz="2000" cap="all" dirty="0">
                <a:solidFill>
                  <a:schemeClr val="tx2"/>
                </a:solidFill>
              </a:rPr>
              <a:t>banda</a:t>
            </a:r>
            <a:r>
              <a:rPr lang="en-US" sz="2000" cap="all" dirty="0">
                <a:solidFill>
                  <a:schemeClr val="tx2"/>
                </a:solidFill>
              </a:rPr>
              <a:t>: 200 </a:t>
            </a:r>
            <a:r>
              <a:rPr lang="en-US" sz="2000" cap="all" dirty="0" err="1">
                <a:solidFill>
                  <a:schemeClr val="tx2"/>
                </a:solidFill>
              </a:rPr>
              <a:t>MH</a:t>
            </a:r>
            <a:r>
              <a:rPr lang="en-US" sz="1400" cap="all" dirty="0" err="1">
                <a:solidFill>
                  <a:schemeClr val="tx2"/>
                </a:solidFill>
              </a:rPr>
              <a:t>z</a:t>
            </a:r>
            <a:r>
              <a:rPr lang="en-US" sz="2000" cap="all" dirty="0" err="1">
                <a:solidFill>
                  <a:schemeClr val="tx2"/>
                </a:solidFill>
              </a:rPr>
              <a:t>.</a:t>
            </a:r>
            <a:endParaRPr lang="en-US" sz="2000" cap="all" dirty="0">
              <a:solidFill>
                <a:schemeClr val="tx2"/>
              </a:solidFill>
            </a:endParaRPr>
          </a:p>
          <a:p>
            <a:r>
              <a:rPr lang="es-AR" sz="2000" cap="all" dirty="0">
                <a:solidFill>
                  <a:schemeClr val="tx2"/>
                </a:solidFill>
              </a:rPr>
              <a:t>2 Canales.</a:t>
            </a:r>
          </a:p>
          <a:p>
            <a:r>
              <a:rPr lang="es-AR" sz="2000" cap="all" dirty="0">
                <a:solidFill>
                  <a:schemeClr val="tx2"/>
                </a:solidFill>
              </a:rPr>
              <a:t>Máx Sample Rate: 5 GS</a:t>
            </a:r>
            <a:r>
              <a:rPr lang="es-AR" sz="1400" cap="all" dirty="0">
                <a:solidFill>
                  <a:schemeClr val="tx2"/>
                </a:solidFill>
              </a:rPr>
              <a:t>A</a:t>
            </a:r>
            <a:r>
              <a:rPr lang="es-AR" sz="2000" cap="all" dirty="0">
                <a:solidFill>
                  <a:schemeClr val="tx2"/>
                </a:solidFill>
              </a:rPr>
              <a:t>/</a:t>
            </a:r>
            <a:r>
              <a:rPr lang="es-AR" sz="1400" cap="all" dirty="0">
                <a:solidFill>
                  <a:schemeClr val="tx2"/>
                </a:solidFill>
              </a:rPr>
              <a:t>s</a:t>
            </a:r>
            <a:r>
              <a:rPr lang="es-AR" sz="2000" cap="all" dirty="0">
                <a:solidFill>
                  <a:schemeClr val="tx2"/>
                </a:solidFill>
              </a:rPr>
              <a:t>.</a:t>
            </a:r>
          </a:p>
          <a:p>
            <a:r>
              <a:rPr lang="es-AR" sz="2000" cap="all" dirty="0">
                <a:solidFill>
                  <a:schemeClr val="tx2"/>
                </a:solidFill>
              </a:rPr>
              <a:t>Memoria: 4M</a:t>
            </a:r>
            <a:r>
              <a:rPr lang="es-AR" sz="1400" cap="all" dirty="0">
                <a:solidFill>
                  <a:schemeClr val="tx2"/>
                </a:solidFill>
              </a:rPr>
              <a:t>Pts</a:t>
            </a:r>
            <a:r>
              <a:rPr lang="es-AR" sz="2000" cap="all" dirty="0">
                <a:solidFill>
                  <a:schemeClr val="tx2"/>
                </a:solidFill>
              </a:rPr>
              <a:t>.</a:t>
            </a:r>
          </a:p>
          <a:p>
            <a:r>
              <a:rPr lang="es-AR" sz="2000" cap="all" dirty="0" err="1">
                <a:solidFill>
                  <a:schemeClr val="tx2"/>
                </a:solidFill>
              </a:rPr>
              <a:t>Bandwidth</a:t>
            </a:r>
            <a:r>
              <a:rPr lang="es-AR" sz="2000" cap="all" dirty="0">
                <a:solidFill>
                  <a:schemeClr val="tx2"/>
                </a:solidFill>
              </a:rPr>
              <a:t>: 1GH</a:t>
            </a:r>
            <a:r>
              <a:rPr lang="es-AR" sz="1400" cap="all" dirty="0">
                <a:solidFill>
                  <a:schemeClr val="tx2"/>
                </a:solidFill>
              </a:rPr>
              <a:t>z</a:t>
            </a:r>
            <a:r>
              <a:rPr lang="es-AR" sz="2000" cap="all" dirty="0">
                <a:solidFill>
                  <a:schemeClr val="tx2"/>
                </a:solidFill>
              </a:rPr>
              <a:t>.</a:t>
            </a:r>
          </a:p>
          <a:p>
            <a:r>
              <a:rPr lang="es-AR" sz="2000" cap="all" dirty="0">
                <a:solidFill>
                  <a:schemeClr val="tx2"/>
                </a:solidFill>
              </a:rPr>
              <a:t>Hasta 1,000,000 </a:t>
            </a:r>
            <a:r>
              <a:rPr lang="es-AR" sz="2000" cap="all" dirty="0" err="1">
                <a:solidFill>
                  <a:schemeClr val="tx2"/>
                </a:solidFill>
              </a:rPr>
              <a:t>wfms</a:t>
            </a:r>
            <a:r>
              <a:rPr lang="es-AR" sz="2000" cap="all" dirty="0">
                <a:solidFill>
                  <a:schemeClr val="tx2"/>
                </a:solidFill>
              </a:rPr>
              <a:t>/</a:t>
            </a:r>
            <a:r>
              <a:rPr lang="es-AR" sz="1400" cap="all" dirty="0">
                <a:solidFill>
                  <a:schemeClr val="tx2"/>
                </a:solidFill>
              </a:rPr>
              <a:t>s</a:t>
            </a:r>
            <a:r>
              <a:rPr lang="es-AR" sz="2000" cap="all" dirty="0">
                <a:solidFill>
                  <a:schemeClr val="tx2"/>
                </a:solidFill>
              </a:rPr>
              <a:t>.</a:t>
            </a:r>
          </a:p>
          <a:p>
            <a:endParaRPr lang="es-AR" sz="2000" cap="all" dirty="0">
              <a:solidFill>
                <a:schemeClr val="tx2"/>
              </a:solidFill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5C041623-9571-4C1F-967C-3E68376D438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852" r="2130" b="-1"/>
          <a:stretch/>
        </p:blipFill>
        <p:spPr>
          <a:xfrm>
            <a:off x="-5597" y="10"/>
            <a:ext cx="7558541" cy="6857990"/>
          </a:xfrm>
          <a:prstGeom prst="rect">
            <a:avLst/>
          </a:prstGeom>
        </p:spPr>
      </p:pic>
      <p:grpSp>
        <p:nvGrpSpPr>
          <p:cNvPr id="77" name="Group 76">
            <a:extLst>
              <a:ext uri="{FF2B5EF4-FFF2-40B4-BE49-F238E27FC236}">
                <a16:creationId xmlns:a16="http://schemas.microsoft.com/office/drawing/2014/main" id="{1A7C43DF-6C62-45B8-95AA-FD5810A86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78" name="Rectangle 5">
              <a:extLst>
                <a:ext uri="{FF2B5EF4-FFF2-40B4-BE49-F238E27FC236}">
                  <a16:creationId xmlns:a16="http://schemas.microsoft.com/office/drawing/2014/main" id="{BDEB9B3F-C225-43E6-9726-04AF9C1A5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9" name="Freeform 6">
              <a:extLst>
                <a:ext uri="{FF2B5EF4-FFF2-40B4-BE49-F238E27FC236}">
                  <a16:creationId xmlns:a16="http://schemas.microsoft.com/office/drawing/2014/main" id="{4E61800F-DF6F-43CD-8C12-45DB0ED56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7">
              <a:extLst>
                <a:ext uri="{FF2B5EF4-FFF2-40B4-BE49-F238E27FC236}">
                  <a16:creationId xmlns:a16="http://schemas.microsoft.com/office/drawing/2014/main" id="{D183EED0-F5DA-44B0-9457-5D40010DA4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Rectangle 8">
              <a:extLst>
                <a:ext uri="{FF2B5EF4-FFF2-40B4-BE49-F238E27FC236}">
                  <a16:creationId xmlns:a16="http://schemas.microsoft.com/office/drawing/2014/main" id="{FDC5A0D4-B99A-485A-89FF-8449745683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2" name="Freeform 9">
              <a:extLst>
                <a:ext uri="{FF2B5EF4-FFF2-40B4-BE49-F238E27FC236}">
                  <a16:creationId xmlns:a16="http://schemas.microsoft.com/office/drawing/2014/main" id="{0FE319C8-F4B9-4442-BD90-0519E429A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0">
              <a:extLst>
                <a:ext uri="{FF2B5EF4-FFF2-40B4-BE49-F238E27FC236}">
                  <a16:creationId xmlns:a16="http://schemas.microsoft.com/office/drawing/2014/main" id="{3BB8B11B-3B31-4AFA-8E9F-1A34B6D091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1">
              <a:extLst>
                <a:ext uri="{FF2B5EF4-FFF2-40B4-BE49-F238E27FC236}">
                  <a16:creationId xmlns:a16="http://schemas.microsoft.com/office/drawing/2014/main" id="{539DB9EB-8B31-4642-A442-7EDEF64FD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2">
              <a:extLst>
                <a:ext uri="{FF2B5EF4-FFF2-40B4-BE49-F238E27FC236}">
                  <a16:creationId xmlns:a16="http://schemas.microsoft.com/office/drawing/2014/main" id="{F39533B1-CCEC-4EF1-829E-718CC4E93E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3">
              <a:extLst>
                <a:ext uri="{FF2B5EF4-FFF2-40B4-BE49-F238E27FC236}">
                  <a16:creationId xmlns:a16="http://schemas.microsoft.com/office/drawing/2014/main" id="{48712762-A8E5-45A2-B60F-3DA82DFC9B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4">
              <a:extLst>
                <a:ext uri="{FF2B5EF4-FFF2-40B4-BE49-F238E27FC236}">
                  <a16:creationId xmlns:a16="http://schemas.microsoft.com/office/drawing/2014/main" id="{94B12164-83B1-49AC-9C1F-340008C18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15">
              <a:extLst>
                <a:ext uri="{FF2B5EF4-FFF2-40B4-BE49-F238E27FC236}">
                  <a16:creationId xmlns:a16="http://schemas.microsoft.com/office/drawing/2014/main" id="{C7DFAE75-1B9F-4753-8FA6-2B5ABD5E9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6">
              <a:extLst>
                <a:ext uri="{FF2B5EF4-FFF2-40B4-BE49-F238E27FC236}">
                  <a16:creationId xmlns:a16="http://schemas.microsoft.com/office/drawing/2014/main" id="{49E7D20F-0504-4E85-8FD8-691101FDC6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17">
              <a:extLst>
                <a:ext uri="{FF2B5EF4-FFF2-40B4-BE49-F238E27FC236}">
                  <a16:creationId xmlns:a16="http://schemas.microsoft.com/office/drawing/2014/main" id="{B14F755D-AF63-4D99-8291-03149E5FE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18">
              <a:extLst>
                <a:ext uri="{FF2B5EF4-FFF2-40B4-BE49-F238E27FC236}">
                  <a16:creationId xmlns:a16="http://schemas.microsoft.com/office/drawing/2014/main" id="{33C0DFAF-5A4B-420B-95DE-0D2C04AA34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19">
              <a:extLst>
                <a:ext uri="{FF2B5EF4-FFF2-40B4-BE49-F238E27FC236}">
                  <a16:creationId xmlns:a16="http://schemas.microsoft.com/office/drawing/2014/main" id="{96F54509-CFB7-4AF8-A899-904CC72CCE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0">
              <a:extLst>
                <a:ext uri="{FF2B5EF4-FFF2-40B4-BE49-F238E27FC236}">
                  <a16:creationId xmlns:a16="http://schemas.microsoft.com/office/drawing/2014/main" id="{384A2F41-8978-49E0-A927-D58750662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1">
              <a:extLst>
                <a:ext uri="{FF2B5EF4-FFF2-40B4-BE49-F238E27FC236}">
                  <a16:creationId xmlns:a16="http://schemas.microsoft.com/office/drawing/2014/main" id="{07930ABC-E4F5-4079-A7FF-76DE9E787C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2">
              <a:extLst>
                <a:ext uri="{FF2B5EF4-FFF2-40B4-BE49-F238E27FC236}">
                  <a16:creationId xmlns:a16="http://schemas.microsoft.com/office/drawing/2014/main" id="{FCD3C4A5-587C-432B-8F18-FA9EBEAF8A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3">
              <a:extLst>
                <a:ext uri="{FF2B5EF4-FFF2-40B4-BE49-F238E27FC236}">
                  <a16:creationId xmlns:a16="http://schemas.microsoft.com/office/drawing/2014/main" id="{5F2BDFA3-A67E-4401-AA87-900456BFA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4">
              <a:extLst>
                <a:ext uri="{FF2B5EF4-FFF2-40B4-BE49-F238E27FC236}">
                  <a16:creationId xmlns:a16="http://schemas.microsoft.com/office/drawing/2014/main" id="{DFC87E89-90EB-42B2-BA68-CFC0EDA9BC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5">
              <a:extLst>
                <a:ext uri="{FF2B5EF4-FFF2-40B4-BE49-F238E27FC236}">
                  <a16:creationId xmlns:a16="http://schemas.microsoft.com/office/drawing/2014/main" id="{826316A2-CD38-417D-9E5D-7E2C4E46E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6">
              <a:extLst>
                <a:ext uri="{FF2B5EF4-FFF2-40B4-BE49-F238E27FC236}">
                  <a16:creationId xmlns:a16="http://schemas.microsoft.com/office/drawing/2014/main" id="{20EA31E1-79BA-4721-9993-BB4313D3DB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7">
              <a:extLst>
                <a:ext uri="{FF2B5EF4-FFF2-40B4-BE49-F238E27FC236}">
                  <a16:creationId xmlns:a16="http://schemas.microsoft.com/office/drawing/2014/main" id="{33BAEAF8-89EF-47F7-9AF4-42BF388D5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28">
              <a:extLst>
                <a:ext uri="{FF2B5EF4-FFF2-40B4-BE49-F238E27FC236}">
                  <a16:creationId xmlns:a16="http://schemas.microsoft.com/office/drawing/2014/main" id="{89190398-1BB4-4DF2-ACA4-34008058F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29">
              <a:extLst>
                <a:ext uri="{FF2B5EF4-FFF2-40B4-BE49-F238E27FC236}">
                  <a16:creationId xmlns:a16="http://schemas.microsoft.com/office/drawing/2014/main" id="{B6D40144-76DD-412F-87BD-7FB91D6F4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30">
              <a:extLst>
                <a:ext uri="{FF2B5EF4-FFF2-40B4-BE49-F238E27FC236}">
                  <a16:creationId xmlns:a16="http://schemas.microsoft.com/office/drawing/2014/main" id="{F97B6EF2-BF6F-4EF1-8E14-6EFDDAF9D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31">
              <a:extLst>
                <a:ext uri="{FF2B5EF4-FFF2-40B4-BE49-F238E27FC236}">
                  <a16:creationId xmlns:a16="http://schemas.microsoft.com/office/drawing/2014/main" id="{0CEBC145-3BEC-40B8-9019-B499D5CA44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32">
              <a:extLst>
                <a:ext uri="{FF2B5EF4-FFF2-40B4-BE49-F238E27FC236}">
                  <a16:creationId xmlns:a16="http://schemas.microsoft.com/office/drawing/2014/main" id="{C005CE09-5CB1-4149-930C-0D4EEA9A4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Rectangle 33">
              <a:extLst>
                <a:ext uri="{FF2B5EF4-FFF2-40B4-BE49-F238E27FC236}">
                  <a16:creationId xmlns:a16="http://schemas.microsoft.com/office/drawing/2014/main" id="{F08D8FC9-82D6-4D11-AB57-BF732BA2E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7" name="Freeform 34">
              <a:extLst>
                <a:ext uri="{FF2B5EF4-FFF2-40B4-BE49-F238E27FC236}">
                  <a16:creationId xmlns:a16="http://schemas.microsoft.com/office/drawing/2014/main" id="{D3850C8D-959A-46CA-9EDA-4950BAF2D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35">
              <a:extLst>
                <a:ext uri="{FF2B5EF4-FFF2-40B4-BE49-F238E27FC236}">
                  <a16:creationId xmlns:a16="http://schemas.microsoft.com/office/drawing/2014/main" id="{824AD5DC-310B-45F8-B702-5D73B04DC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36">
              <a:extLst>
                <a:ext uri="{FF2B5EF4-FFF2-40B4-BE49-F238E27FC236}">
                  <a16:creationId xmlns:a16="http://schemas.microsoft.com/office/drawing/2014/main" id="{B03C1129-4F01-49CF-A5D4-DCFE93B8B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37">
              <a:extLst>
                <a:ext uri="{FF2B5EF4-FFF2-40B4-BE49-F238E27FC236}">
                  <a16:creationId xmlns:a16="http://schemas.microsoft.com/office/drawing/2014/main" id="{E6C5106F-7014-4FF8-B0FC-8DD63E2A5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38">
              <a:extLst>
                <a:ext uri="{FF2B5EF4-FFF2-40B4-BE49-F238E27FC236}">
                  <a16:creationId xmlns:a16="http://schemas.microsoft.com/office/drawing/2014/main" id="{4BCE0F7C-0E64-458B-9353-848556B20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39">
              <a:extLst>
                <a:ext uri="{FF2B5EF4-FFF2-40B4-BE49-F238E27FC236}">
                  <a16:creationId xmlns:a16="http://schemas.microsoft.com/office/drawing/2014/main" id="{58D5D6FC-E890-4423-BB31-81F3D444E6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40">
              <a:extLst>
                <a:ext uri="{FF2B5EF4-FFF2-40B4-BE49-F238E27FC236}">
                  <a16:creationId xmlns:a16="http://schemas.microsoft.com/office/drawing/2014/main" id="{347E3C13-5CA8-4EE5-BB16-81C50F72D0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41">
              <a:extLst>
                <a:ext uri="{FF2B5EF4-FFF2-40B4-BE49-F238E27FC236}">
                  <a16:creationId xmlns:a16="http://schemas.microsoft.com/office/drawing/2014/main" id="{9037BA39-8C16-4305-9205-874625968D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42">
              <a:extLst>
                <a:ext uri="{FF2B5EF4-FFF2-40B4-BE49-F238E27FC236}">
                  <a16:creationId xmlns:a16="http://schemas.microsoft.com/office/drawing/2014/main" id="{02601F0F-E0E0-4A6F-9487-9B5DC0FC60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43">
              <a:extLst>
                <a:ext uri="{FF2B5EF4-FFF2-40B4-BE49-F238E27FC236}">
                  <a16:creationId xmlns:a16="http://schemas.microsoft.com/office/drawing/2014/main" id="{8F0015F8-47CE-4D19-8F29-525DE7CECF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44">
              <a:extLst>
                <a:ext uri="{FF2B5EF4-FFF2-40B4-BE49-F238E27FC236}">
                  <a16:creationId xmlns:a16="http://schemas.microsoft.com/office/drawing/2014/main" id="{461CFAD1-B826-42C6-9A20-77DA27D045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Rectangle 45">
              <a:extLst>
                <a:ext uri="{FF2B5EF4-FFF2-40B4-BE49-F238E27FC236}">
                  <a16:creationId xmlns:a16="http://schemas.microsoft.com/office/drawing/2014/main" id="{5C0DBEF4-5974-4FF8-8043-517C2178F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9" name="Freeform 46">
              <a:extLst>
                <a:ext uri="{FF2B5EF4-FFF2-40B4-BE49-F238E27FC236}">
                  <a16:creationId xmlns:a16="http://schemas.microsoft.com/office/drawing/2014/main" id="{C44AD8A0-5AAD-40E0-9382-4BB7CD3C5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47">
              <a:extLst>
                <a:ext uri="{FF2B5EF4-FFF2-40B4-BE49-F238E27FC236}">
                  <a16:creationId xmlns:a16="http://schemas.microsoft.com/office/drawing/2014/main" id="{E69E7E91-7D80-4053-B776-390644F6A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48">
              <a:extLst>
                <a:ext uri="{FF2B5EF4-FFF2-40B4-BE49-F238E27FC236}">
                  <a16:creationId xmlns:a16="http://schemas.microsoft.com/office/drawing/2014/main" id="{9DCDCA0D-7DF0-458A-9F44-E279F8E4D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49">
              <a:extLst>
                <a:ext uri="{FF2B5EF4-FFF2-40B4-BE49-F238E27FC236}">
                  <a16:creationId xmlns:a16="http://schemas.microsoft.com/office/drawing/2014/main" id="{F5915D4C-1A03-4B6E-A0B7-F37365BDC5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50">
              <a:extLst>
                <a:ext uri="{FF2B5EF4-FFF2-40B4-BE49-F238E27FC236}">
                  <a16:creationId xmlns:a16="http://schemas.microsoft.com/office/drawing/2014/main" id="{6014BA40-1928-40CA-9AF1-66DC3D8D4F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51">
              <a:extLst>
                <a:ext uri="{FF2B5EF4-FFF2-40B4-BE49-F238E27FC236}">
                  <a16:creationId xmlns:a16="http://schemas.microsoft.com/office/drawing/2014/main" id="{13C62284-3A4A-4D9B-A961-560CEEC69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52">
              <a:extLst>
                <a:ext uri="{FF2B5EF4-FFF2-40B4-BE49-F238E27FC236}">
                  <a16:creationId xmlns:a16="http://schemas.microsoft.com/office/drawing/2014/main" id="{455348FF-DF1A-4EEC-ADF1-6902F64BD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53">
              <a:extLst>
                <a:ext uri="{FF2B5EF4-FFF2-40B4-BE49-F238E27FC236}">
                  <a16:creationId xmlns:a16="http://schemas.microsoft.com/office/drawing/2014/main" id="{4ABA1C18-42D0-449B-9906-A9CADF63B3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54">
              <a:extLst>
                <a:ext uri="{FF2B5EF4-FFF2-40B4-BE49-F238E27FC236}">
                  <a16:creationId xmlns:a16="http://schemas.microsoft.com/office/drawing/2014/main" id="{96A7F1AE-6B77-4E76-96FB-0E77DD668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55">
              <a:extLst>
                <a:ext uri="{FF2B5EF4-FFF2-40B4-BE49-F238E27FC236}">
                  <a16:creationId xmlns:a16="http://schemas.microsoft.com/office/drawing/2014/main" id="{88F9C65E-66A1-4E52-BB44-725429B73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56">
              <a:extLst>
                <a:ext uri="{FF2B5EF4-FFF2-40B4-BE49-F238E27FC236}">
                  <a16:creationId xmlns:a16="http://schemas.microsoft.com/office/drawing/2014/main" id="{903B539B-47B8-404F-B2D8-440E7A63C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57">
              <a:extLst>
                <a:ext uri="{FF2B5EF4-FFF2-40B4-BE49-F238E27FC236}">
                  <a16:creationId xmlns:a16="http://schemas.microsoft.com/office/drawing/2014/main" id="{E307E88A-4532-4AF5-9DD7-AC651A023D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58">
              <a:extLst>
                <a:ext uri="{FF2B5EF4-FFF2-40B4-BE49-F238E27FC236}">
                  <a16:creationId xmlns:a16="http://schemas.microsoft.com/office/drawing/2014/main" id="{FBBB7833-3456-45AD-ADCE-FE8DA87739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D0D26923-EE65-4E57-B679-61B80FBCAA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134" name="Freeform 32">
              <a:extLst>
                <a:ext uri="{FF2B5EF4-FFF2-40B4-BE49-F238E27FC236}">
                  <a16:creationId xmlns:a16="http://schemas.microsoft.com/office/drawing/2014/main" id="{CCFEB195-EB36-44FF-8797-E3560DB15A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33">
              <a:extLst>
                <a:ext uri="{FF2B5EF4-FFF2-40B4-BE49-F238E27FC236}">
                  <a16:creationId xmlns:a16="http://schemas.microsoft.com/office/drawing/2014/main" id="{F9DFB3B4-CAB4-464D-B98E-B1D631F83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Freeform 34">
              <a:extLst>
                <a:ext uri="{FF2B5EF4-FFF2-40B4-BE49-F238E27FC236}">
                  <a16:creationId xmlns:a16="http://schemas.microsoft.com/office/drawing/2014/main" id="{AF9C413E-250B-480A-95EF-7530544E1B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7" name="Freeform 35">
              <a:extLst>
                <a:ext uri="{FF2B5EF4-FFF2-40B4-BE49-F238E27FC236}">
                  <a16:creationId xmlns:a16="http://schemas.microsoft.com/office/drawing/2014/main" id="{835624A6-4E96-4687-BA1D-79877D44D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8" name="Freeform 36">
              <a:extLst>
                <a:ext uri="{FF2B5EF4-FFF2-40B4-BE49-F238E27FC236}">
                  <a16:creationId xmlns:a16="http://schemas.microsoft.com/office/drawing/2014/main" id="{9FDC4B4C-B72D-4BF9-802F-8936D2BA3F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9" name="Freeform 37">
              <a:extLst>
                <a:ext uri="{FF2B5EF4-FFF2-40B4-BE49-F238E27FC236}">
                  <a16:creationId xmlns:a16="http://schemas.microsoft.com/office/drawing/2014/main" id="{EA39328B-6796-4B68-AC37-D15A58FD2A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0" name="Freeform 38">
              <a:extLst>
                <a:ext uri="{FF2B5EF4-FFF2-40B4-BE49-F238E27FC236}">
                  <a16:creationId xmlns:a16="http://schemas.microsoft.com/office/drawing/2014/main" id="{E183C829-3FB7-4A3A-BA25-4808539953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39">
              <a:extLst>
                <a:ext uri="{FF2B5EF4-FFF2-40B4-BE49-F238E27FC236}">
                  <a16:creationId xmlns:a16="http://schemas.microsoft.com/office/drawing/2014/main" id="{3432DC05-0F64-445E-9A04-28F38C318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Freeform 40">
              <a:extLst>
                <a:ext uri="{FF2B5EF4-FFF2-40B4-BE49-F238E27FC236}">
                  <a16:creationId xmlns:a16="http://schemas.microsoft.com/office/drawing/2014/main" id="{84B73A47-61BF-41AA-88B2-8E886FE76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Rectangle 41">
              <a:extLst>
                <a:ext uri="{FF2B5EF4-FFF2-40B4-BE49-F238E27FC236}">
                  <a16:creationId xmlns:a16="http://schemas.microsoft.com/office/drawing/2014/main" id="{1598D14B-84D4-4984-9F52-076847DF34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11" name="Rectángulo 10">
            <a:extLst>
              <a:ext uri="{FF2B5EF4-FFF2-40B4-BE49-F238E27FC236}">
                <a16:creationId xmlns:a16="http://schemas.microsoft.com/office/drawing/2014/main" id="{0A1D2A23-251E-4959-B2C3-363539696813}"/>
              </a:ext>
            </a:extLst>
          </p:cNvPr>
          <p:cNvSpPr/>
          <p:nvPr/>
        </p:nvSpPr>
        <p:spPr>
          <a:xfrm>
            <a:off x="8295770" y="4783733"/>
            <a:ext cx="2973892" cy="923330"/>
          </a:xfrm>
          <a:prstGeom prst="rect">
            <a:avLst/>
          </a:prstGeom>
          <a:noFill/>
          <a:effectLst>
            <a:reflection blurRad="6350" stA="50000" endA="300" endPos="55500" dist="50800" dir="5400000" sy="-100000" algn="bl" rotWithShape="0"/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US$ 5809</a:t>
            </a:r>
          </a:p>
        </p:txBody>
      </p:sp>
    </p:spTree>
    <p:extLst>
      <p:ext uri="{BB962C8B-B14F-4D97-AF65-F5344CB8AC3E}">
        <p14:creationId xmlns:p14="http://schemas.microsoft.com/office/powerpoint/2010/main" val="2885008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15A61649-CE57-4873-ADB2-47DD6E387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267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DD7211-AE77-4C77-A6C9-50323C84E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-188779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s-AR" sz="44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Adicionales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B842A35D-F02A-4CC9-886C-8FF6D6C26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804" y="550506"/>
            <a:ext cx="5314129" cy="6848670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s-AR" dirty="0">
                <a:solidFill>
                  <a:schemeClr val="accent2"/>
                </a:solidFill>
              </a:rPr>
              <a:t>Compacto y Portable: </a:t>
            </a:r>
          </a:p>
          <a:p>
            <a:pPr>
              <a:lnSpc>
                <a:spcPct val="110000"/>
              </a:lnSpc>
            </a:pPr>
            <a:r>
              <a:rPr lang="es-AR" dirty="0"/>
              <a:t>2,5 kg. </a:t>
            </a:r>
          </a:p>
          <a:p>
            <a:pPr>
              <a:lnSpc>
                <a:spcPct val="110000"/>
              </a:lnSpc>
            </a:pPr>
            <a:r>
              <a:rPr lang="es-AR" dirty="0"/>
              <a:t> 177 mm X 335 mm X 50 mm.</a:t>
            </a:r>
          </a:p>
          <a:p>
            <a:pPr>
              <a:lnSpc>
                <a:spcPct val="110000"/>
              </a:lnSpc>
            </a:pPr>
            <a:r>
              <a:rPr lang="es-AR" dirty="0"/>
              <a:t> </a:t>
            </a:r>
            <a:r>
              <a:rPr lang="es-AR" dirty="0">
                <a:solidFill>
                  <a:schemeClr val="accent2"/>
                </a:solidFill>
              </a:rPr>
              <a:t>6 en 1:</a:t>
            </a:r>
          </a:p>
          <a:p>
            <a:pPr>
              <a:lnSpc>
                <a:spcPct val="110000"/>
              </a:lnSpc>
            </a:pPr>
            <a:r>
              <a:rPr lang="es-AR" b="1" i="1" dirty="0">
                <a:solidFill>
                  <a:schemeClr val="accent6"/>
                </a:solidFill>
              </a:rPr>
              <a:t>Osciloscopio</a:t>
            </a:r>
            <a:r>
              <a:rPr lang="es-AR" dirty="0">
                <a:solidFill>
                  <a:schemeClr val="accent6"/>
                </a:solidFill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en-US" dirty="0"/>
              <a:t>20-MHz </a:t>
            </a:r>
            <a:r>
              <a:rPr lang="en-US" b="1" i="1" dirty="0">
                <a:solidFill>
                  <a:schemeClr val="accent6"/>
                </a:solidFill>
              </a:rPr>
              <a:t>Arbitrary Waveform Generator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es-ES" dirty="0"/>
              <a:t> </a:t>
            </a:r>
            <a:r>
              <a:rPr lang="es-AR" b="1" i="1" dirty="0">
                <a:solidFill>
                  <a:schemeClr val="accent6"/>
                </a:solidFill>
              </a:rPr>
              <a:t>Voltímetro Digital</a:t>
            </a:r>
            <a:r>
              <a:rPr lang="es-AR" dirty="0">
                <a:solidFill>
                  <a:schemeClr val="accent6"/>
                </a:solidFill>
              </a:rPr>
              <a:t> </a:t>
            </a:r>
            <a:r>
              <a:rPr lang="es-AR" dirty="0"/>
              <a:t>de 3 dígitos.</a:t>
            </a:r>
          </a:p>
          <a:p>
            <a:pPr>
              <a:lnSpc>
                <a:spcPct val="110000"/>
              </a:lnSpc>
            </a:pPr>
            <a:r>
              <a:rPr lang="es-AR" b="1" i="1" dirty="0">
                <a:solidFill>
                  <a:schemeClr val="accent6"/>
                </a:solidFill>
              </a:rPr>
              <a:t>Analizador de Espectros</a:t>
            </a:r>
            <a:r>
              <a:rPr lang="es-AR" dirty="0">
                <a:solidFill>
                  <a:schemeClr val="accent6"/>
                </a:solidFill>
              </a:rPr>
              <a:t> </a:t>
            </a:r>
            <a:r>
              <a:rPr lang="es-AR" dirty="0"/>
              <a:t>(</a:t>
            </a:r>
            <a:r>
              <a:rPr lang="en-US" dirty="0"/>
              <a:t>Fast Fourier Analysis</a:t>
            </a:r>
            <a:r>
              <a:rPr lang="es-ES" dirty="0"/>
              <a:t>).</a:t>
            </a:r>
          </a:p>
          <a:p>
            <a:pPr>
              <a:lnSpc>
                <a:spcPct val="110000"/>
              </a:lnSpc>
            </a:pPr>
            <a:r>
              <a:rPr lang="es-AR" dirty="0"/>
              <a:t> Otros: </a:t>
            </a:r>
            <a:r>
              <a:rPr lang="es-AR" dirty="0">
                <a:solidFill>
                  <a:schemeClr val="accent6"/>
                </a:solidFill>
              </a:rPr>
              <a:t>Analizador de Protocolos</a:t>
            </a:r>
            <a:r>
              <a:rPr lang="es-AR" dirty="0"/>
              <a:t> y </a:t>
            </a:r>
            <a:r>
              <a:rPr lang="es-AR" dirty="0">
                <a:solidFill>
                  <a:schemeClr val="accent6"/>
                </a:solidFill>
              </a:rPr>
              <a:t>Frecuencímetro</a:t>
            </a:r>
            <a:r>
              <a:rPr lang="es-AR" dirty="0"/>
              <a:t> de 8 dígitos.</a:t>
            </a:r>
          </a:p>
          <a:p>
            <a:pPr>
              <a:lnSpc>
                <a:spcPct val="110000"/>
              </a:lnSpc>
            </a:pPr>
            <a:endParaRPr lang="es-AR" sz="1300" dirty="0"/>
          </a:p>
          <a:p>
            <a:pPr>
              <a:lnSpc>
                <a:spcPct val="110000"/>
              </a:lnSpc>
            </a:pPr>
            <a:endParaRPr lang="es-AR" sz="1300" dirty="0"/>
          </a:p>
        </p:txBody>
      </p:sp>
      <p:pic>
        <p:nvPicPr>
          <p:cNvPr id="8" name="Marcador de contenido 4">
            <a:extLst>
              <a:ext uri="{FF2B5EF4-FFF2-40B4-BE49-F238E27FC236}">
                <a16:creationId xmlns:a16="http://schemas.microsoft.com/office/drawing/2014/main" id="{B2D18E08-ACE4-4E0E-B1A9-A00A9727AD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171" r="3" b="3"/>
          <a:stretch/>
        </p:blipFill>
        <p:spPr>
          <a:xfrm>
            <a:off x="6392336" y="2329769"/>
            <a:ext cx="4655075" cy="3047892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31007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DA917B-2B2F-4FDE-B920-96AE8EFC6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285" y="-223520"/>
            <a:ext cx="9906000" cy="1477961"/>
          </a:xfrm>
        </p:spPr>
        <p:txBody>
          <a:bodyPr>
            <a:normAutofit/>
          </a:bodyPr>
          <a:lstStyle/>
          <a:p>
            <a:pPr algn="ctr"/>
            <a:r>
              <a:rPr lang="es-AR" sz="44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Competencia</a:t>
            </a:r>
          </a:p>
        </p:txBody>
      </p:sp>
      <p:graphicFrame>
        <p:nvGraphicFramePr>
          <p:cNvPr id="7" name="Marcador de contenido 6">
            <a:extLst>
              <a:ext uri="{FF2B5EF4-FFF2-40B4-BE49-F238E27FC236}">
                <a16:creationId xmlns:a16="http://schemas.microsoft.com/office/drawing/2014/main" id="{70666156-6325-4E84-9F7E-7C995425591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23650046"/>
              </p:ext>
            </p:extLst>
          </p:nvPr>
        </p:nvGraphicFramePr>
        <p:xfrm>
          <a:off x="1075570" y="924560"/>
          <a:ext cx="9973430" cy="5740398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994686">
                  <a:extLst>
                    <a:ext uri="{9D8B030D-6E8A-4147-A177-3AD203B41FA5}">
                      <a16:colId xmlns:a16="http://schemas.microsoft.com/office/drawing/2014/main" val="1383181985"/>
                    </a:ext>
                  </a:extLst>
                </a:gridCol>
                <a:gridCol w="3989372">
                  <a:extLst>
                    <a:ext uri="{9D8B030D-6E8A-4147-A177-3AD203B41FA5}">
                      <a16:colId xmlns:a16="http://schemas.microsoft.com/office/drawing/2014/main" val="2141071849"/>
                    </a:ext>
                  </a:extLst>
                </a:gridCol>
                <a:gridCol w="3989372">
                  <a:extLst>
                    <a:ext uri="{9D8B030D-6E8A-4147-A177-3AD203B41FA5}">
                      <a16:colId xmlns:a16="http://schemas.microsoft.com/office/drawing/2014/main" val="796346247"/>
                    </a:ext>
                  </a:extLst>
                </a:gridCol>
              </a:tblGrid>
              <a:tr h="637822">
                <a:tc>
                  <a:txBody>
                    <a:bodyPr/>
                    <a:lstStyle/>
                    <a:p>
                      <a:pPr algn="ctr"/>
                      <a:endParaRPr lang="es-AR" sz="2400" b="1" i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3200" cap="none" dirty="0" err="1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effectLst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</a:rPr>
                        <a:t>Keysight</a:t>
                      </a:r>
                      <a:r>
                        <a:rPr lang="es-AR" sz="3200" cap="none" dirty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effectLst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</a:rPr>
                        <a:t> P9241A</a:t>
                      </a:r>
                      <a:endParaRPr lang="es-AR" sz="3200" b="1" cap="none" dirty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3200" cap="none" dirty="0" err="1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effectLst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</a:rPr>
                        <a:t>Tektronix</a:t>
                      </a:r>
                      <a:r>
                        <a:rPr lang="es-AR" sz="3200" cap="none" dirty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effectLst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</a:rPr>
                        <a:t> TDS3032C</a:t>
                      </a:r>
                      <a:endParaRPr lang="es-AR" sz="3200" b="1" cap="none" dirty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0987476"/>
                  </a:ext>
                </a:extLst>
              </a:tr>
              <a:tr h="637822">
                <a:tc>
                  <a:txBody>
                    <a:bodyPr/>
                    <a:lstStyle/>
                    <a:p>
                      <a:pPr algn="ctr"/>
                      <a:r>
                        <a:rPr lang="es-AR" sz="2000" b="1" i="0" dirty="0" err="1"/>
                        <a:t>Bandwidth</a:t>
                      </a:r>
                      <a:endParaRPr lang="es-AR" sz="2000" b="1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200 MHz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2000" b="1" i="1" u="sng" dirty="0">
                          <a:solidFill>
                            <a:schemeClr val="accent6"/>
                          </a:solidFill>
                        </a:rPr>
                        <a:t>300</a:t>
                      </a:r>
                      <a:r>
                        <a:rPr lang="es-AR" sz="2000" b="1" i="1" u="none" dirty="0">
                          <a:solidFill>
                            <a:schemeClr val="accent6"/>
                          </a:solidFill>
                        </a:rPr>
                        <a:t> </a:t>
                      </a:r>
                      <a:r>
                        <a:rPr lang="es-AR" sz="2000" b="1" i="1" u="sng" dirty="0">
                          <a:solidFill>
                            <a:schemeClr val="accent6"/>
                          </a:solidFill>
                        </a:rPr>
                        <a:t>MHz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9851044"/>
                  </a:ext>
                </a:extLst>
              </a:tr>
              <a:tr h="637822">
                <a:tc>
                  <a:txBody>
                    <a:bodyPr/>
                    <a:lstStyle/>
                    <a:p>
                      <a:pPr algn="ctr"/>
                      <a:r>
                        <a:rPr lang="es-AR" sz="2000" b="1" i="0" dirty="0"/>
                        <a:t>Sample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2000" b="1" i="1" u="sng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es-AR" sz="2000" b="1" i="1" u="non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AR" sz="2000" b="1" i="1" u="sng" kern="1200" dirty="0" err="1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GSa</a:t>
                      </a:r>
                      <a:r>
                        <a:rPr lang="es-AR" sz="2000" b="1" i="1" u="sng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2000" dirty="0"/>
                        <a:t>2,5 </a:t>
                      </a:r>
                      <a:r>
                        <a:rPr lang="es-AR" sz="2000" dirty="0" err="1"/>
                        <a:t>GSa</a:t>
                      </a:r>
                      <a:r>
                        <a:rPr lang="es-AR" sz="2000" dirty="0"/>
                        <a:t>/s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3039620"/>
                  </a:ext>
                </a:extLst>
              </a:tr>
              <a:tr h="637822">
                <a:tc>
                  <a:txBody>
                    <a:bodyPr/>
                    <a:lstStyle/>
                    <a:p>
                      <a:pPr algn="ctr"/>
                      <a:r>
                        <a:rPr lang="es-AR" sz="2000" b="1" i="0" dirty="0"/>
                        <a:t>Canales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2000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0978795"/>
                  </a:ext>
                </a:extLst>
              </a:tr>
              <a:tr h="637822">
                <a:tc>
                  <a:txBody>
                    <a:bodyPr/>
                    <a:lstStyle/>
                    <a:p>
                      <a:pPr algn="ctr"/>
                      <a:r>
                        <a:rPr lang="es-AR" sz="2000" b="1" i="0" dirty="0"/>
                        <a:t>Memoria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2000" b="1" i="1" u="sng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es-AR" sz="2000" b="1" i="1" u="none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AR" sz="2000" b="1" i="1" u="sng" kern="1200" dirty="0" err="1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Mpts</a:t>
                      </a:r>
                      <a:endParaRPr lang="es-AR" sz="2000" b="1" i="1" u="sng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2000" dirty="0"/>
                        <a:t>10 </a:t>
                      </a:r>
                      <a:r>
                        <a:rPr lang="es-AR" sz="2000" dirty="0" err="1"/>
                        <a:t>Kpts</a:t>
                      </a:r>
                      <a:endParaRPr lang="es-AR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7318968"/>
                  </a:ext>
                </a:extLst>
              </a:tr>
              <a:tr h="637822">
                <a:tc>
                  <a:txBody>
                    <a:bodyPr/>
                    <a:lstStyle/>
                    <a:p>
                      <a:pPr algn="ctr"/>
                      <a:r>
                        <a:rPr lang="es-AR" sz="2000" b="1" i="0" dirty="0" err="1"/>
                        <a:t>Waveforms</a:t>
                      </a:r>
                      <a:r>
                        <a:rPr lang="es-AR" sz="2000" b="1" i="0" dirty="0"/>
                        <a:t>/s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2000" b="1" i="1" u="sng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1,000,000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2000" dirty="0"/>
                        <a:t>3,600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4478945"/>
                  </a:ext>
                </a:extLst>
              </a:tr>
              <a:tr h="637822">
                <a:tc>
                  <a:txBody>
                    <a:bodyPr/>
                    <a:lstStyle/>
                    <a:p>
                      <a:pPr algn="ctr"/>
                      <a:r>
                        <a:rPr lang="es-AR" sz="2000" b="1" i="0" dirty="0"/>
                        <a:t>Peso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2000" b="1" i="1" u="sng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2,5</a:t>
                      </a:r>
                      <a:r>
                        <a:rPr lang="es-AR" sz="2000" b="1" i="1" u="none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AR" sz="2000" b="1" i="1" u="sng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Kg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2000" dirty="0"/>
                        <a:t>3,2 Kg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2192375"/>
                  </a:ext>
                </a:extLst>
              </a:tr>
              <a:tr h="637822">
                <a:tc>
                  <a:txBody>
                    <a:bodyPr/>
                    <a:lstStyle/>
                    <a:p>
                      <a:pPr algn="ctr"/>
                      <a:r>
                        <a:rPr lang="es-AR" sz="2000" b="1" i="0" dirty="0"/>
                        <a:t>Display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2000" b="0" i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2000" dirty="0"/>
                        <a:t>Sí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0407164"/>
                  </a:ext>
                </a:extLst>
              </a:tr>
              <a:tr h="637822">
                <a:tc>
                  <a:txBody>
                    <a:bodyPr/>
                    <a:lstStyle/>
                    <a:p>
                      <a:pPr algn="ctr"/>
                      <a:r>
                        <a:rPr lang="es-AR" sz="2000" b="1" i="0" dirty="0"/>
                        <a:t>Precio US$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2000" b="1" i="1" u="sng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5809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2000" dirty="0"/>
                        <a:t>11,100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08825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4710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DA917B-2B2F-4FDE-B920-96AE8EFC6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285" y="-223520"/>
            <a:ext cx="9906000" cy="1477961"/>
          </a:xfrm>
        </p:spPr>
        <p:txBody>
          <a:bodyPr>
            <a:normAutofit/>
          </a:bodyPr>
          <a:lstStyle/>
          <a:p>
            <a:pPr algn="ctr"/>
            <a:r>
              <a:rPr lang="es-AR" sz="44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Competencia</a:t>
            </a:r>
          </a:p>
        </p:txBody>
      </p:sp>
      <p:graphicFrame>
        <p:nvGraphicFramePr>
          <p:cNvPr id="7" name="Marcador de contenido 6">
            <a:extLst>
              <a:ext uri="{FF2B5EF4-FFF2-40B4-BE49-F238E27FC236}">
                <a16:creationId xmlns:a16="http://schemas.microsoft.com/office/drawing/2014/main" id="{70666156-6325-4E84-9F7E-7C995425591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520633715"/>
              </p:ext>
            </p:extLst>
          </p:nvPr>
        </p:nvGraphicFramePr>
        <p:xfrm>
          <a:off x="1075570" y="924560"/>
          <a:ext cx="9973430" cy="5740398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994686">
                  <a:extLst>
                    <a:ext uri="{9D8B030D-6E8A-4147-A177-3AD203B41FA5}">
                      <a16:colId xmlns:a16="http://schemas.microsoft.com/office/drawing/2014/main" val="1383181985"/>
                    </a:ext>
                  </a:extLst>
                </a:gridCol>
                <a:gridCol w="3989372">
                  <a:extLst>
                    <a:ext uri="{9D8B030D-6E8A-4147-A177-3AD203B41FA5}">
                      <a16:colId xmlns:a16="http://schemas.microsoft.com/office/drawing/2014/main" val="2141071849"/>
                    </a:ext>
                  </a:extLst>
                </a:gridCol>
                <a:gridCol w="3989372">
                  <a:extLst>
                    <a:ext uri="{9D8B030D-6E8A-4147-A177-3AD203B41FA5}">
                      <a16:colId xmlns:a16="http://schemas.microsoft.com/office/drawing/2014/main" val="796346247"/>
                    </a:ext>
                  </a:extLst>
                </a:gridCol>
              </a:tblGrid>
              <a:tr h="637822">
                <a:tc>
                  <a:txBody>
                    <a:bodyPr/>
                    <a:lstStyle/>
                    <a:p>
                      <a:pPr algn="ctr"/>
                      <a:endParaRPr lang="es-AR" sz="2400" b="1" i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3200" cap="none" dirty="0" err="1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effectLst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</a:rPr>
                        <a:t>Keysight</a:t>
                      </a:r>
                      <a:r>
                        <a:rPr lang="es-AR" sz="3200" cap="none" dirty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effectLst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</a:rPr>
                        <a:t> P9241A</a:t>
                      </a:r>
                      <a:endParaRPr lang="es-AR" sz="3200" b="1" cap="none" dirty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3200" b="1" kern="1200" cap="none" dirty="0" err="1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Lecroy</a:t>
                      </a:r>
                      <a:r>
                        <a:rPr lang="es-AR" sz="3200" b="1" kern="1200" cap="none" dirty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3200" b="1" kern="1200" cap="none" dirty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T3DSO2102</a:t>
                      </a:r>
                      <a:endParaRPr lang="es-AR" sz="3200" b="1" kern="1200" cap="none" dirty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0987476"/>
                  </a:ext>
                </a:extLst>
              </a:tr>
              <a:tr h="637822">
                <a:tc>
                  <a:txBody>
                    <a:bodyPr/>
                    <a:lstStyle/>
                    <a:p>
                      <a:pPr algn="ctr"/>
                      <a:r>
                        <a:rPr lang="es-AR" sz="2000" b="1" i="0" dirty="0" err="1"/>
                        <a:t>Bandwidth</a:t>
                      </a:r>
                      <a:endParaRPr lang="es-AR" sz="2000" b="1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2000" b="1" i="1" u="sng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200</a:t>
                      </a:r>
                      <a:r>
                        <a:rPr lang="es-AR" sz="2000" b="1" i="1" u="none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AR" sz="2000" b="1" i="1" u="sng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MHz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2000" b="0" i="0" u="none" dirty="0">
                          <a:solidFill>
                            <a:schemeClr val="accent6"/>
                          </a:solidFill>
                        </a:rPr>
                        <a:t>100 MHz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9851044"/>
                  </a:ext>
                </a:extLst>
              </a:tr>
              <a:tr h="637822">
                <a:tc>
                  <a:txBody>
                    <a:bodyPr/>
                    <a:lstStyle/>
                    <a:p>
                      <a:pPr algn="ctr"/>
                      <a:r>
                        <a:rPr lang="es-AR" sz="2000" b="1" i="0" dirty="0"/>
                        <a:t>Sample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2000" b="1" i="1" u="sng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es-AR" sz="2000" b="1" i="1" u="non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AR" sz="2000" b="1" i="1" u="sng" kern="1200" dirty="0" err="1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GSa</a:t>
                      </a:r>
                      <a:r>
                        <a:rPr lang="es-AR" sz="2000" b="1" i="1" u="sng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2000" dirty="0"/>
                        <a:t>2 </a:t>
                      </a:r>
                      <a:r>
                        <a:rPr lang="es-AR" sz="2000" dirty="0" err="1"/>
                        <a:t>GSa</a:t>
                      </a:r>
                      <a:r>
                        <a:rPr lang="es-AR" sz="2000" dirty="0"/>
                        <a:t>/s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3039620"/>
                  </a:ext>
                </a:extLst>
              </a:tr>
              <a:tr h="637822">
                <a:tc>
                  <a:txBody>
                    <a:bodyPr/>
                    <a:lstStyle/>
                    <a:p>
                      <a:pPr algn="ctr"/>
                      <a:r>
                        <a:rPr lang="es-AR" sz="2000" b="1" i="0" dirty="0"/>
                        <a:t>Canales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2000" dirty="0"/>
                        <a:t>2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0978795"/>
                  </a:ext>
                </a:extLst>
              </a:tr>
              <a:tr h="637822">
                <a:tc>
                  <a:txBody>
                    <a:bodyPr/>
                    <a:lstStyle/>
                    <a:p>
                      <a:pPr algn="ctr"/>
                      <a:r>
                        <a:rPr lang="es-AR" sz="2000" b="1" i="0" dirty="0"/>
                        <a:t>Memoria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2000" b="0" i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 </a:t>
                      </a:r>
                      <a:r>
                        <a:rPr lang="es-AR" sz="2000" b="0" i="0" u="non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Mpts</a:t>
                      </a:r>
                      <a:endParaRPr lang="es-AR" sz="2000" b="0" i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2000" b="1" i="1" u="sng" dirty="0">
                          <a:solidFill>
                            <a:schemeClr val="accent6"/>
                          </a:solidFill>
                        </a:rPr>
                        <a:t>70 </a:t>
                      </a:r>
                      <a:r>
                        <a:rPr lang="es-AR" sz="2000" b="1" i="1" u="sng" dirty="0" err="1">
                          <a:solidFill>
                            <a:schemeClr val="accent6"/>
                          </a:solidFill>
                        </a:rPr>
                        <a:t>Mpts</a:t>
                      </a:r>
                      <a:endParaRPr lang="es-AR" sz="2000" b="1" i="1" u="sng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7318968"/>
                  </a:ext>
                </a:extLst>
              </a:tr>
              <a:tr h="637822">
                <a:tc>
                  <a:txBody>
                    <a:bodyPr/>
                    <a:lstStyle/>
                    <a:p>
                      <a:pPr algn="ctr"/>
                      <a:r>
                        <a:rPr lang="es-AR" sz="2000" b="1" i="0" dirty="0" err="1"/>
                        <a:t>Waveforms</a:t>
                      </a:r>
                      <a:r>
                        <a:rPr lang="es-AR" sz="2000" b="1" i="0" dirty="0"/>
                        <a:t>/s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2000" b="1" i="1" u="sng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1,000,000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2000" dirty="0"/>
                        <a:t>140,000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4478945"/>
                  </a:ext>
                </a:extLst>
              </a:tr>
              <a:tr h="637822">
                <a:tc>
                  <a:txBody>
                    <a:bodyPr/>
                    <a:lstStyle/>
                    <a:p>
                      <a:pPr algn="ctr"/>
                      <a:r>
                        <a:rPr lang="es-AR" sz="2000" b="1" i="0" dirty="0"/>
                        <a:t>Peso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2000" b="1" i="1" u="sng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2,5</a:t>
                      </a:r>
                      <a:r>
                        <a:rPr lang="es-AR" sz="2000" b="1" i="1" u="none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AR" sz="2000" b="1" i="1" u="sng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Kg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2000" dirty="0"/>
                        <a:t>3,4 Kg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2192375"/>
                  </a:ext>
                </a:extLst>
              </a:tr>
              <a:tr h="637822">
                <a:tc>
                  <a:txBody>
                    <a:bodyPr/>
                    <a:lstStyle/>
                    <a:p>
                      <a:pPr algn="ctr"/>
                      <a:r>
                        <a:rPr lang="es-AR" sz="2000" b="1" i="0" dirty="0"/>
                        <a:t>Display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2000" b="0" i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2000" dirty="0"/>
                        <a:t>Sí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0407164"/>
                  </a:ext>
                </a:extLst>
              </a:tr>
              <a:tr h="637822">
                <a:tc>
                  <a:txBody>
                    <a:bodyPr/>
                    <a:lstStyle/>
                    <a:p>
                      <a:pPr algn="ctr"/>
                      <a:r>
                        <a:rPr lang="es-AR" sz="2000" b="1" i="0" dirty="0"/>
                        <a:t>Precio US$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2000" b="0" i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5809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2000" b="1" i="1" u="sng" dirty="0">
                          <a:solidFill>
                            <a:schemeClr val="accent6"/>
                          </a:solidFill>
                        </a:rPr>
                        <a:t>1,337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08825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86191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189</Words>
  <Application>Microsoft Office PowerPoint</Application>
  <PresentationFormat>Panorámica</PresentationFormat>
  <Paragraphs>73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Arial</vt:lpstr>
      <vt:lpstr>Tw Cen MT</vt:lpstr>
      <vt:lpstr>Circuito</vt:lpstr>
      <vt:lpstr>KEYSIGHT P9241A Osciloscopio USB</vt:lpstr>
      <vt:lpstr>Características Principales</vt:lpstr>
      <vt:lpstr>Presentación de PowerPoint</vt:lpstr>
      <vt:lpstr>Adicionales</vt:lpstr>
      <vt:lpstr>Competencia</vt:lpstr>
      <vt:lpstr>Competencia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KEYSIGHT P9241A Osciloscopio USB</dc:title>
  <dc:creator>Milton Delgado</dc:creator>
  <cp:lastModifiedBy>Milton Delgado</cp:lastModifiedBy>
  <cp:revision>7</cp:revision>
  <dcterms:created xsi:type="dcterms:W3CDTF">2018-11-19T00:42:37Z</dcterms:created>
  <dcterms:modified xsi:type="dcterms:W3CDTF">2018-11-19T02:29:50Z</dcterms:modified>
</cp:coreProperties>
</file>