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82" r:id="rId4"/>
    <p:sldId id="292" r:id="rId5"/>
    <p:sldId id="293" r:id="rId6"/>
    <p:sldId id="283" r:id="rId7"/>
    <p:sldId id="291" r:id="rId8"/>
    <p:sldId id="297" r:id="rId9"/>
    <p:sldId id="284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s-E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Ingresos brutos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C0A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s-ES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Ventas de la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-4.0938532381045944E-2"/>
                  <c:y val="0.287194610322355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84654589292875"/>
                      <c:h val="4.92088675597109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3.6560506509726309E-2"/>
                  <c:y val="0.207180191526076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82312226696084"/>
                      <c:h val="5.492418318801655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s-ES" sz="1862" b="1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s-ES" sz="1862" b="1" i="0" u="none" strike="noStrike" kern="1200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Ingresos a lo largo del tiempo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s-ES" sz="1862" b="1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[$€-C0A]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6D571C-0F37-4D89-BD6D-C66E268328C2}" type="datetime1">
              <a:rPr lang="es-ES" smtClean="0"/>
              <a:t>16/11/2018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7B0917-6D49-4525-A5F0-095AC65124A3}" type="datetime1">
              <a:rPr lang="es-ES" noProof="0" smtClean="0"/>
              <a:t>16/11/2018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051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613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118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828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4765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6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811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467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11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230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5217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6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" dirty="0"/>
              <a:t>Inserte o arrastre y coloque una foto</a:t>
            </a:r>
            <a:endParaRPr lang="en-ZA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3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" dirty="0"/>
              <a:t>Haga clic para editar el título de la presentación</a:t>
            </a:r>
            <a:endParaRPr lang="en-Z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" name="Forma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" name="Forma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" name="Forma lib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Escriba la leyenda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la diapositiva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uadro de texto 24" descr="Énfasis de la diapositiva en el cuadro del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es-ES" sz="5000"/>
              <a:t>Título de la presentación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es-ES"/>
              <a:t>Lorem ipsum dolor sit amet, consectetur adipiscing elit.</a:t>
            </a:r>
          </a:p>
        </p:txBody>
      </p:sp>
      <p:sp>
        <p:nvSpPr>
          <p:cNvPr id="20" name="Triángulo isósceles 19" descr="Sombra de la diapositiva en el cuadro del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Marcador de posición de imagen grande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6" name="Cuadro de texto 15" descr="Diseño del énfasis en el bloque de la leyenda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17" name="Triángulo isósceles 16" descr="Énfasis de sombra en el título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 rtlCol="0"/>
          <a:lstStyle/>
          <a:p>
            <a:pPr rtl="0"/>
            <a:r>
              <a:rPr lang="es-ES"/>
              <a:t>Lorem ipsum dolor sit amet, consectetur adipiscing elit. </a:t>
            </a:r>
          </a:p>
        </p:txBody>
      </p:sp>
      <p:sp>
        <p:nvSpPr>
          <p:cNvPr id="19" name="Triángulo isósceles 18" descr="Énfasis de sombra en el título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rcador de posición de imagen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Cuadro de texto 37" descr="Énfasis en el bloque del título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5" name="Triángulo isósceles 34" descr="Sombra en el bloque del título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5" descr="Bloque de énfasis sólido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3" name="Forma libre 5" descr="Bloque de énfasis sin relleno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8" name="Gráfico 7" descr="Usuario" title="Icono del nombre del moder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sz="1800"/>
              <a:t>Elvira Cano</a:t>
            </a:r>
          </a:p>
        </p:txBody>
      </p:sp>
      <p:pic>
        <p:nvPicPr>
          <p:cNvPr id="10" name="Gráfico 9" descr="Smartphone" title="Icono del número de teléfono del moder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sz="1800"/>
              <a:t>+1 23 987 6554</a:t>
            </a:r>
          </a:p>
        </p:txBody>
      </p:sp>
      <p:pic>
        <p:nvPicPr>
          <p:cNvPr id="9" name="Gráfico 8" descr="Sobre" title="Icono del correo electrónico del moder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sz="1800"/>
              <a:t>elvira@www.proseware.com</a:t>
            </a:r>
          </a:p>
        </p:txBody>
      </p:sp>
      <p:pic>
        <p:nvPicPr>
          <p:cNvPr id="11" name="Gráfico 10" descr="Vínculo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sz="180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Cómo usar esta plantilla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Elipse 36" title="Gráficos circulares en segundo plano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es-ES" sz="2400" b="1"/>
                <a:t>Cómo</a:t>
              </a:r>
              <a:r>
                <a:rPr lang="es-ES" sz="2400"/>
                <a:t> </a:t>
              </a:r>
              <a:r>
                <a:rPr lang="es-ES" sz="2400" i="1"/>
                <a:t>personalizar</a:t>
              </a:r>
              <a:r>
                <a:rPr lang="es-ES" sz="2400"/>
                <a:t> esta </a:t>
              </a:r>
              <a:r>
                <a:rPr lang="es-ES" sz="2400">
                  <a:solidFill>
                    <a:schemeClr val="bg1"/>
                  </a:solidFill>
                </a:rPr>
                <a:t>plantilla</a:t>
              </a:r>
              <a:r>
                <a:rPr lang="es-ES" sz="2400"/>
                <a:t>.</a:t>
              </a:r>
            </a:p>
          </p:txBody>
        </p:sp>
        <p:sp>
          <p:nvSpPr>
            <p:cNvPr id="40" name="Elipse 39" title="Gráficos circulares en segundo plano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1" name="Elipse 40" title="Gráficos circulares en segundo plano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8" name="Título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s-ES" sz="72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4" name="Grupo 3" descr="Cómo agregar su grupo de imágenes">
            <a:extLst>
              <a:ext uri="{FF2B5EF4-FFF2-40B4-BE49-F238E27FC236}">
                <a16:creationId xmlns:a16="http://schemas.microsoft.com/office/drawing/2014/main" id="{A8CE5863-4650-D142-B34C-4519F2A493CC}"/>
              </a:ext>
            </a:extLst>
          </p:cNvPr>
          <p:cNvGrpSpPr/>
          <p:nvPr/>
        </p:nvGrpSpPr>
        <p:grpSpPr>
          <a:xfrm>
            <a:off x="3741502" y="70559"/>
            <a:ext cx="4708996" cy="4177558"/>
            <a:chOff x="3489598" y="70559"/>
            <a:chExt cx="4708996" cy="4177558"/>
          </a:xfrm>
        </p:grpSpPr>
        <p:sp>
          <p:nvSpPr>
            <p:cNvPr id="6" name="Rectángulo 5" descr="Cuadro de instrucciones en segundo plano">
              <a:extLst>
                <a:ext uri="{FF2B5EF4-FFF2-40B4-BE49-F238E27FC236}">
                  <a16:creationId xmlns:a16="http://schemas.microsoft.com/office/drawing/2014/main" id="{20779E53-6FBF-49D4-B71F-9C4591CB06D5}"/>
                </a:ext>
              </a:extLst>
            </p:cNvPr>
            <p:cNvSpPr/>
            <p:nvPr/>
          </p:nvSpPr>
          <p:spPr>
            <a:xfrm>
              <a:off x="3489598" y="70559"/>
              <a:ext cx="4708996" cy="417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3" name="Elipse 42" title="Gráficos circulares en segundo plano">
              <a:extLst>
                <a:ext uri="{FF2B5EF4-FFF2-40B4-BE49-F238E27FC236}">
                  <a16:creationId xmlns:a16="http://schemas.microsoft.com/office/drawing/2014/main" id="{C4AAE0A8-79D5-440B-B812-5976D3EDBD0C}"/>
                </a:ext>
              </a:extLst>
            </p:cNvPr>
            <p:cNvSpPr/>
            <p:nvPr/>
          </p:nvSpPr>
          <p:spPr>
            <a:xfrm>
              <a:off x="3630478" y="200418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46" name="Grupo 45" title="Agregue sus imágenes">
              <a:extLst>
                <a:ext uri="{FF2B5EF4-FFF2-40B4-BE49-F238E27FC236}">
                  <a16:creationId xmlns:a16="http://schemas.microsoft.com/office/drawing/2014/main" id="{D61E15D2-0BAF-4A2C-9698-DD4F6BAB920D}"/>
                </a:ext>
              </a:extLst>
            </p:cNvPr>
            <p:cNvGrpSpPr/>
            <p:nvPr/>
          </p:nvGrpSpPr>
          <p:grpSpPr>
            <a:xfrm>
              <a:off x="3628308" y="530352"/>
              <a:ext cx="4341658" cy="3585644"/>
              <a:chOff x="424893" y="379770"/>
              <a:chExt cx="4341658" cy="3585644"/>
            </a:xfrm>
          </p:grpSpPr>
          <p:sp>
            <p:nvSpPr>
              <p:cNvPr id="15" name="Cuadro de texto 14">
                <a:extLst>
                  <a:ext uri="{FF2B5EF4-FFF2-40B4-BE49-F238E27FC236}">
                    <a16:creationId xmlns:a16="http://schemas.microsoft.com/office/drawing/2014/main" id="{5083EB4B-86A0-45E7-8493-F0169A4CCC87}"/>
                  </a:ext>
                </a:extLst>
              </p:cNvPr>
              <p:cNvSpPr txBox="1"/>
              <p:nvPr/>
            </p:nvSpPr>
            <p:spPr>
              <a:xfrm>
                <a:off x="499040" y="379770"/>
                <a:ext cx="41366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sz="2000" b="1"/>
                  <a:t>Agregue sus imágenes</a:t>
                </a:r>
              </a:p>
            </p:txBody>
          </p:sp>
          <p:pic>
            <p:nvPicPr>
              <p:cNvPr id="12" name="Imagen 11" title="Gráficos de instrucciones de la plantilla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4686" y="910689"/>
                <a:ext cx="1985426" cy="2008300"/>
              </a:xfrm>
              <a:prstGeom prst="rect">
                <a:avLst/>
              </a:prstGeom>
            </p:spPr>
          </p:pic>
          <p:sp>
            <p:nvSpPr>
              <p:cNvPr id="20" name="Gráfico 18" title="Flecha de instrucciones de la plantilla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1365275" y="2606461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  <p:sp>
            <p:nvSpPr>
              <p:cNvPr id="16" name="Cuadro de texto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24893" y="3134417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sz="1600" b="1"/>
                  <a:t>Elimine</a:t>
                </a:r>
                <a:r>
                  <a:rPr lang="es-ES" sz="1600"/>
                  <a:t> la imagen del marcador de posición o el icono,</a:t>
                </a:r>
              </a:p>
            </p:txBody>
          </p: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0660" y="963918"/>
                <a:ext cx="1905000" cy="192297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1" name="Gráfico 18" title="Flecha de instrucciones de la plantilla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3452257" y="2502894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rtl="0"/>
                <a:endParaRPr lang="es-ES"/>
              </a:p>
            </p:txBody>
          </p:sp>
          <p:sp>
            <p:nvSpPr>
              <p:cNvPr id="17" name="Cuadro de texto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2628134" y="3134416"/>
                <a:ext cx="21384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sz="1600"/>
                  <a:t>a continuación, seleccione </a:t>
                </a:r>
                <a:r>
                  <a:rPr lang="es-ES" sz="1600" b="1" i="1"/>
                  <a:t>o</a:t>
                </a:r>
                <a:r>
                  <a:rPr lang="es-ES" sz="1600"/>
                  <a:t> arrastre y coloque su foto</a:t>
                </a:r>
              </a:p>
            </p:txBody>
          </p:sp>
        </p:grpSp>
      </p:grpSp>
      <p:grpSp>
        <p:nvGrpSpPr>
          <p:cNvPr id="3" name="Grupo 2" descr="Cómo elegir el grupo de colores">
            <a:extLst>
              <a:ext uri="{FF2B5EF4-FFF2-40B4-BE49-F238E27FC236}">
                <a16:creationId xmlns:a16="http://schemas.microsoft.com/office/drawing/2014/main" id="{8E46338D-BE6F-B947-A1D4-563DEC313F81}"/>
              </a:ext>
            </a:extLst>
          </p:cNvPr>
          <p:cNvGrpSpPr/>
          <p:nvPr/>
        </p:nvGrpSpPr>
        <p:grpSpPr>
          <a:xfrm>
            <a:off x="2032575" y="4310352"/>
            <a:ext cx="8126850" cy="2434788"/>
            <a:chOff x="3489598" y="4310352"/>
            <a:chExt cx="8126850" cy="2434788"/>
          </a:xfrm>
        </p:grpSpPr>
        <p:sp>
          <p:nvSpPr>
            <p:cNvPr id="36" name="Rectángulo 35" descr="Cuadro de instrucciones en segundo plano">
              <a:extLst>
                <a:ext uri="{FF2B5EF4-FFF2-40B4-BE49-F238E27FC236}">
                  <a16:creationId xmlns:a16="http://schemas.microsoft.com/office/drawing/2014/main" id="{076CBD10-D15D-4FC1-8D9B-B4BEB3C1E3E5}"/>
                </a:ext>
              </a:extLst>
            </p:cNvPr>
            <p:cNvSpPr/>
            <p:nvPr/>
          </p:nvSpPr>
          <p:spPr>
            <a:xfrm>
              <a:off x="3489598" y="4310352"/>
              <a:ext cx="8126850" cy="243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4" name="Elipse 43" title="Gráficos circulares en segundo plano">
              <a:extLst>
                <a:ext uri="{FF2B5EF4-FFF2-40B4-BE49-F238E27FC236}">
                  <a16:creationId xmlns:a16="http://schemas.microsoft.com/office/drawing/2014/main" id="{AD5E115B-A01C-4789-8FA0-CA1A95794CDC}"/>
                </a:ext>
              </a:extLst>
            </p:cNvPr>
            <p:cNvSpPr/>
            <p:nvPr/>
          </p:nvSpPr>
          <p:spPr>
            <a:xfrm>
              <a:off x="11051058" y="4438465"/>
              <a:ext cx="426811" cy="42681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Cuadro de texto 22">
              <a:extLst>
                <a:ext uri="{FF2B5EF4-FFF2-40B4-BE49-F238E27FC236}">
                  <a16:creationId xmlns:a16="http://schemas.microsoft.com/office/drawing/2014/main" id="{92C20CDD-0E88-460E-B553-CC0BFE2D7E81}"/>
                </a:ext>
              </a:extLst>
            </p:cNvPr>
            <p:cNvSpPr txBox="1"/>
            <p:nvPr/>
          </p:nvSpPr>
          <p:spPr>
            <a:xfrm>
              <a:off x="7437198" y="4729697"/>
              <a:ext cx="3118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s-ES" sz="2000" b="1"/>
                <a:t>Elija los colores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id="{0EDD0AB6-01C4-4545-BA3F-9047F2A0799E}"/>
                </a:ext>
              </a:extLst>
            </p:cNvPr>
            <p:cNvSpPr txBox="1"/>
            <p:nvPr/>
          </p:nvSpPr>
          <p:spPr>
            <a:xfrm>
              <a:off x="7437199" y="5178436"/>
              <a:ext cx="36138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s-ES" sz="1600"/>
                <a:t>Cambie el color del </a:t>
              </a:r>
              <a:br>
                <a:rPr lang="es-ES" sz="1600"/>
              </a:br>
              <a:r>
                <a:rPr lang="es-ES" sz="1600"/>
                <a:t>tema en la vista </a:t>
              </a:r>
              <a:r>
                <a:rPr lang="es-ES" sz="1600" b="1"/>
                <a:t>Patrón de diapositivas</a:t>
              </a:r>
              <a:br>
                <a:rPr lang="es-ES" sz="1600"/>
              </a:br>
              <a:br>
                <a:rPr lang="es-ES"/>
              </a:br>
              <a:r>
                <a:rPr lang="es-ES"/>
                <a:t>    </a:t>
              </a:r>
              <a:r>
                <a:rPr lang="es-ES" sz="1200"/>
                <a:t>Vista </a:t>
              </a:r>
              <a:r>
                <a:rPr lang="es-ES" sz="1200">
                  <a:sym typeface="Wingdings" panose="05000000000000000000" pitchFamily="2" charset="2"/>
                </a:rPr>
                <a:t></a:t>
              </a:r>
              <a:r>
                <a:rPr lang="es-ES" sz="1200"/>
                <a:t> Patrón de diapositivas </a:t>
              </a:r>
              <a:r>
                <a:rPr lang="es-ES" sz="1200">
                  <a:sym typeface="Wingdings" panose="05000000000000000000" pitchFamily="2" charset="2"/>
                </a:rPr>
                <a:t> Colores </a:t>
              </a:r>
              <a:r>
                <a:rPr lang="es-ES" sz="1200" i="1">
                  <a:sym typeface="Wingdings" panose="05000000000000000000" pitchFamily="2" charset="2"/>
                </a:rPr>
                <a:t>(flecha desplegable)</a:t>
              </a:r>
              <a:endParaRPr lang="es-ES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15E4CC77-F166-480D-B4C3-5D8B48679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7155" y="4962323"/>
              <a:ext cx="2734442" cy="118682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Gráfico 18" title="Flecha de instrucciones de la plantilla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5216308" y="4729662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es-ES"/>
          </a:p>
        </p:txBody>
      </p:sp>
      <p:pic>
        <p:nvPicPr>
          <p:cNvPr id="35" name="Gráfico 34" title="Icono de un puntero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8629" y="6049634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Cuadro de texto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Elimine esta diapositiva cuando sepa cómo trabajar con plantillas de patrón</a:t>
            </a:r>
          </a:p>
        </p:txBody>
      </p:sp>
      <p:grpSp>
        <p:nvGrpSpPr>
          <p:cNvPr id="54" name="Grupo 53" title="gráfico de una papelera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Elipse 52" title="Gráficos circulares en segundo plano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9" name="Gráfico 47" title="icono de una papelera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2D8260F-F1E9-49CB-AE09-EF768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/>
              <a:t>How to Customize this Slide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de la diapositiva divisoria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Cuadro de texto 23" descr="Elemento de énfasis en el cuadro del títu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18" name="Triángulo isósceles 17" descr="Sombra en el cuadro del títu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4400"/>
              </a:lnSpc>
            </a:pPr>
            <a:r>
              <a:rPr lang="es-ES" sz="5000"/>
              <a:t>Opción de línea divisoria de sección 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</a:t>
            </a:r>
          </a:p>
        </p:txBody>
      </p:sp>
      <p:sp>
        <p:nvSpPr>
          <p:cNvPr id="15" name="Forma libre 5" descr="Bloque de énfasis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16" name="Forma libre 5" descr="Bloque de énfasis sin rellen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descr="Marcador de posición de imagen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bre 5" descr="Énfasis sin rellen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1" name="Cuadro de texto 30" descr="Énfasis de marca en el título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21" name="Triángulo isósceles 20" descr="Énfasis de sombra en el título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>
              <a:lnSpc>
                <a:spcPts val="4400"/>
              </a:lnSpc>
            </a:pPr>
            <a:r>
              <a:rPr lang="es-ES" sz="5000"/>
              <a:t>Opción de línea divisoria de sección 2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r>
              <a:rPr lang="es-ES"/>
              <a:t>Lorem ipsum dolor sit amet, consectetur adipiscing elit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400" dirty="0"/>
              <a:t>Integrantes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rtl="0"/>
            <a:r>
              <a:rPr lang="es-ES" sz="2800" dirty="0"/>
              <a:t>Lisandro Álvarez</a:t>
            </a:r>
          </a:p>
          <a:p>
            <a:pPr rtl="0"/>
            <a:r>
              <a:rPr lang="es-ES" sz="2800" dirty="0"/>
              <a:t>Ian Díaz</a:t>
            </a:r>
          </a:p>
          <a:p>
            <a:pPr rtl="0"/>
            <a:r>
              <a:rPr lang="es-ES" sz="2800" dirty="0"/>
              <a:t>Matías Fogg</a:t>
            </a:r>
          </a:p>
          <a:p>
            <a:pPr rtl="0"/>
            <a:r>
              <a:rPr lang="es-ES" sz="2800" dirty="0"/>
              <a:t>Paulo Navarro</a:t>
            </a:r>
          </a:p>
          <a:p>
            <a:pPr rtl="0"/>
            <a:r>
              <a:rPr lang="es-ES" sz="2800" dirty="0"/>
              <a:t>Milton Delgado</a:t>
            </a:r>
          </a:p>
        </p:txBody>
      </p:sp>
      <p:pic>
        <p:nvPicPr>
          <p:cNvPr id="9" name="Marcador de posición de imagen 8" descr="Marcador de posición de imagen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bre 5" descr="Énfasis de imagen sin relleno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16" name="Forma libre 5" descr="Énfasis de imagen sólido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400" dirty="0" err="1"/>
              <a:t>Keysight</a:t>
            </a:r>
            <a:r>
              <a:rPr lang="es-ES" sz="4400" dirty="0"/>
              <a:t> P9241A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350000"/>
            <a:ext cx="5472000" cy="360000"/>
          </a:xfrm>
        </p:spPr>
        <p:txBody>
          <a:bodyPr rtlCol="0"/>
          <a:lstStyle/>
          <a:p>
            <a:pPr rtl="0"/>
            <a:r>
              <a:rPr lang="es-ES" sz="2400" dirty="0"/>
              <a:t>Osciloscopio USB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/>
              <a:t>Características principales:</a:t>
            </a:r>
          </a:p>
          <a:p>
            <a:pPr rtl="0"/>
            <a:r>
              <a:rPr lang="es-ES" dirty="0"/>
              <a:t>Compact, portable and </a:t>
            </a:r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6 instrumentos en 1.</a:t>
            </a:r>
          </a:p>
          <a:p>
            <a:pPr rtl="0"/>
            <a:r>
              <a:rPr lang="es-ES" dirty="0" err="1"/>
              <a:t>Bandwidth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200 MHz.</a:t>
            </a:r>
          </a:p>
          <a:p>
            <a:pPr rtl="0"/>
            <a:r>
              <a:rPr lang="es-ES" dirty="0"/>
              <a:t>1.000.000 </a:t>
            </a:r>
            <a:r>
              <a:rPr lang="es-ES" dirty="0" err="1"/>
              <a:t>waveforms</a:t>
            </a:r>
            <a:r>
              <a:rPr lang="es-ES" dirty="0"/>
              <a:t> per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5 </a:t>
            </a:r>
            <a:r>
              <a:rPr lang="es-ES" dirty="0" err="1"/>
              <a:t>Gsa</a:t>
            </a:r>
            <a:r>
              <a:rPr lang="es-ES" dirty="0"/>
              <a:t> per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2 canales.</a:t>
            </a:r>
          </a:p>
          <a:p>
            <a:r>
              <a:rPr lang="en-US" dirty="0"/>
              <a:t>Advanced capabilities, like zone trigger, to capture and analyze complex signals</a:t>
            </a:r>
          </a:p>
        </p:txBody>
      </p:sp>
      <p:pic>
        <p:nvPicPr>
          <p:cNvPr id="8" name="Marcador de posición de imagen 7" descr="Imagen de la diapositiva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orma libre 5" descr="Bloque de énfasis sin relleno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7" name="Forma libre 5" descr="Bloque de énfasis sólido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/>
              <a:t>Nuestro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/>
              <a:t>Lorem ipsum dolor sit amet, consectetur adipiscing elit. </a:t>
            </a:r>
          </a:p>
          <a:p>
            <a:pPr rtl="0"/>
            <a:r>
              <a:rPr lang="es-ES"/>
              <a:t>Ut fermentum a magna ut eleifend. Integer convallis suscipit ante eu varius. </a:t>
            </a:r>
          </a:p>
          <a:p>
            <a:pPr rtl="0"/>
            <a:r>
              <a:rPr lang="es-ES"/>
              <a:t>Morbi a purus dolor. Suspendisse sit amet ipsum finibus justo viverra blandit. </a:t>
            </a:r>
          </a:p>
          <a:p>
            <a:pPr rtl="0"/>
            <a:r>
              <a:rPr lang="es-ES"/>
              <a:t>Ut congue quis tortor eget sodales. </a:t>
            </a:r>
          </a:p>
        </p:txBody>
      </p:sp>
      <p:pic>
        <p:nvPicPr>
          <p:cNvPr id="14" name="Marcador de posición de imagen 13" descr="Marcador de posición de imagen izquierda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arcador de posición de la imagen inferior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Marcador de posición de imagen 16" descr="Marcador de posición de la imagen superior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 rtlCol="0"/>
          <a:lstStyle/>
          <a:p>
            <a:pPr rtl="0"/>
            <a:r>
              <a:rPr lang="es-ES"/>
              <a:t>Proseware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 rtlCol="0"/>
          <a:lstStyle/>
          <a:p>
            <a:pPr rtl="0"/>
            <a:r>
              <a:rPr lang="es-ES"/>
              <a:t>Nulla a erat eget nunc hendrerit ultrices eu nec nulla. Donec viverra leo aliquet, auctor quam id, convallis orci. </a:t>
            </a:r>
          </a:p>
          <a:p>
            <a:pPr lvl="1" rtl="0"/>
            <a:r>
              <a:rPr lang="es-ES"/>
              <a:t>Sed in molestie est. Cras ornare turpis at ligula posuere, sit amet accumsan neque lobortis.</a:t>
            </a:r>
          </a:p>
          <a:p>
            <a:pPr lvl="1" rtl="0"/>
            <a:r>
              <a:rPr lang="es-ES"/>
              <a:t>Maecenas mattis risus ligula, sed ullamcorper nunc efficitur sed.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 rtlCol="0"/>
          <a:lstStyle/>
          <a:p>
            <a:pPr rtl="0"/>
            <a:r>
              <a:rPr lang="es-ES"/>
              <a:t>Servicio competitivo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 rtlCol="0"/>
          <a:lstStyle/>
          <a:p>
            <a:pPr rtl="0"/>
            <a:r>
              <a:rPr lang="es-ES"/>
              <a:t>Praesent venenatis quam tortor, viverra nunc rutrum. </a:t>
            </a:r>
          </a:p>
          <a:p>
            <a:pPr lvl="1" rtl="0"/>
            <a:r>
              <a:rPr lang="es-ES"/>
              <a:t>Maecenas malesuada ultricies sapien sit amet pharetra. </a:t>
            </a:r>
          </a:p>
          <a:p>
            <a:pPr lvl="1" rtl="0"/>
            <a:r>
              <a:rPr lang="es-ES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 dirty="0"/>
              <a:t>Opciones de gráfico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Lorem ipsum dolor sit amet, consectetur adipiscing elit. </a:t>
            </a:r>
          </a:p>
        </p:txBody>
      </p:sp>
      <p:graphicFrame>
        <p:nvGraphicFramePr>
          <p:cNvPr id="4" name="Gráfico 3" title="Gráfico del marcador de posición de los ingresos brutos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752238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 title="Gráfico del marcador de posición de los ingresos brutos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66482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 title="Gráfico del marcador de posición de los ingresos brutos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45982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/>
              <a:t>Tabla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consectetur adipiscing elit.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7842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rtl="0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>
                          <a:solidFill>
                            <a:schemeClr val="bg1"/>
                          </a:solidFill>
                          <a:latin typeface="+mj-lt"/>
                        </a:rPr>
                        <a:t>Proveedores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>
                          <a:solidFill>
                            <a:schemeClr val="bg1"/>
                          </a:solidFill>
                          <a:latin typeface="+mj-lt"/>
                        </a:rPr>
                        <a:t>Usuarios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>
                          <a:solidFill>
                            <a:schemeClr val="bg1"/>
                          </a:solidFill>
                          <a:latin typeface="+mj-lt"/>
                        </a:rPr>
                        <a:t>Consultores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Compradores de anuncios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Ingresos brutos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Ingresos de la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1.013 €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33.750 €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5.063 €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135.000 €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20.250 €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270.000 €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40.500 €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44_TF16411253.potx" id="{0B1A14E9-289E-449B-9BD5-2914559B1E1B}" vid="{515F3326-60D8-4ADD-A22D-1407135FF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elements/1.1/"/>
    <ds:schemaRef ds:uri="6dc4bcd6-49db-4c07-9060-8acfc67cef9f"/>
    <ds:schemaRef ds:uri="fb0879af-3eba-417a-a55a-ffe6dcd6ca77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geométrica</Template>
  <TotalTime>0</TotalTime>
  <Words>491</Words>
  <Application>Microsoft Office PowerPoint</Application>
  <PresentationFormat>Panorámica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Tema de Office</vt:lpstr>
      <vt:lpstr>Título de la presentación</vt:lpstr>
      <vt:lpstr>Opción de línea divisoria de sección 1</vt:lpstr>
      <vt:lpstr>Opción de línea divisoria de sección 2</vt:lpstr>
      <vt:lpstr>Integrantes</vt:lpstr>
      <vt:lpstr>Keysight P9241A</vt:lpstr>
      <vt:lpstr>Nuestro producto</vt:lpstr>
      <vt:lpstr>Comparación</vt:lpstr>
      <vt:lpstr>Opciones de gráfico</vt:lpstr>
      <vt:lpstr>Tabla</vt:lpstr>
      <vt:lpstr>Lorem ipsum dolor sit amet, consectetur adipiscing elit. </vt:lpstr>
      <vt:lpstr>Gracias</vt:lpstr>
      <vt:lpstr>How to Customize this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2018-11-16T23:18:56Z</dcterms:created>
  <dcterms:modified xsi:type="dcterms:W3CDTF">2018-11-16T23:40:35Z</dcterms:modified>
</cp:coreProperties>
</file>