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3D4F9-9520-4C6A-8E02-02D6F588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s-ES" sz="3700"/>
              <a:t>KEYSIGHT P9241A</a:t>
            </a:r>
            <a:br>
              <a:rPr lang="es-ES" sz="3700"/>
            </a:br>
            <a:r>
              <a:rPr lang="es-ES" sz="3700"/>
              <a:t>Osciloscopio USB</a:t>
            </a:r>
          </a:p>
        </p:txBody>
      </p:sp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66D7BB2A-2127-4B10-B638-E01043C8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E4E70D-9D52-4B0F-82A5-458181D8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848758"/>
            <a:ext cx="5051471" cy="1180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64D6D2-E43B-410F-9171-1B26182B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49" y="951493"/>
            <a:ext cx="2329437" cy="2975493"/>
          </a:xfrm>
          <a:prstGeom prst="rect">
            <a:avLst/>
          </a:prstGeom>
        </p:spPr>
      </p:pic>
      <p:sp>
        <p:nvSpPr>
          <p:cNvPr id="12" name="Subtítulo 11">
            <a:extLst>
              <a:ext uri="{FF2B5EF4-FFF2-40B4-BE49-F238E27FC236}">
                <a16:creationId xmlns:a16="http://schemas.microsoft.com/office/drawing/2014/main" id="{1D090052-E2D5-4C08-A317-5F898FEB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0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62C5-51BF-4E30-BC4A-0A8DE3C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83B88-740E-42B2-8FA9-7A1AE06C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008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KEYSIGHT P9241A Osciloscopio USB</vt:lpstr>
      <vt:lpstr>Características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KEYSIGHT P9241A Osciloscopio USB</dc:title>
  <dc:creator>Milton Delgado</dc:creator>
  <cp:lastModifiedBy>Milton Delgado</cp:lastModifiedBy>
  <cp:revision>1</cp:revision>
  <dcterms:created xsi:type="dcterms:W3CDTF">2018-11-18T23:30:33Z</dcterms:created>
  <dcterms:modified xsi:type="dcterms:W3CDTF">2018-11-18T23:33:34Z</dcterms:modified>
</cp:coreProperties>
</file>