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9" r:id="rId3"/>
  </p:sldIdLst>
  <p:sldSz cx="35999738" cy="25199975"/>
  <p:notesSz cx="6858000" cy="9144000"/>
  <p:defaultTextStyle>
    <a:defPPr>
      <a:defRPr lang="ko-KR"/>
    </a:defPPr>
    <a:lvl1pPr marL="0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1pPr>
    <a:lvl2pPr marL="1468504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2pPr>
    <a:lvl3pPr marL="2937009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3pPr>
    <a:lvl4pPr marL="4405514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4pPr>
    <a:lvl5pPr marL="5874020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5pPr>
    <a:lvl6pPr marL="7342523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6pPr>
    <a:lvl7pPr marL="8811027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7pPr>
    <a:lvl8pPr marL="10279532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8pPr>
    <a:lvl9pPr marL="11748038" algn="l" defTabSz="2937009" rtl="0" eaLnBrk="1" latinLnBrk="1" hangingPunct="1">
      <a:defRPr sz="57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4" autoAdjust="0"/>
    <p:restoredTop sz="94660"/>
  </p:normalViewPr>
  <p:slideViewPr>
    <p:cSldViewPr snapToGrid="0">
      <p:cViewPr varScale="1">
        <p:scale>
          <a:sx n="33" d="100"/>
          <a:sy n="33" d="100"/>
        </p:scale>
        <p:origin x="23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6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2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2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2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F81E-E18D-4627-8463-9D5639F3388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18FE-FABA-4543-82DA-D0154E41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1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1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1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1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263" y="1903657"/>
            <a:ext cx="1403568" cy="73259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2666165" y="1845601"/>
            <a:ext cx="3360638" cy="2591326"/>
            <a:chOff x="14298137" y="1509899"/>
            <a:chExt cx="3360638" cy="2591326"/>
          </a:xfrm>
        </p:grpSpPr>
        <p:sp>
          <p:nvSpPr>
            <p:cNvPr id="32" name="직사각형 31"/>
            <p:cNvSpPr/>
            <p:nvPr/>
          </p:nvSpPr>
          <p:spPr>
            <a:xfrm>
              <a:off x="14433996" y="1844954"/>
              <a:ext cx="3224779" cy="2256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298137" y="1509899"/>
              <a:ext cx="19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latin typeface="+mn-ea"/>
                </a:rPr>
                <a:t>클래스</a:t>
              </a:r>
              <a:r>
                <a:rPr lang="en-US" altLang="ko-KR" sz="1800" dirty="0" smtClean="0">
                  <a:latin typeface="+mn-ea"/>
                </a:rPr>
                <a:t>(</a:t>
              </a:r>
              <a:r>
                <a:rPr lang="ko-KR" altLang="en-US" sz="1800" dirty="0" smtClean="0">
                  <a:latin typeface="+mn-ea"/>
                </a:rPr>
                <a:t>틀</a:t>
              </a:r>
              <a:r>
                <a:rPr lang="en-US" altLang="ko-KR" sz="1800" dirty="0" smtClean="0">
                  <a:latin typeface="+mn-ea"/>
                </a:rPr>
                <a:t>)</a:t>
              </a:r>
              <a:endParaRPr lang="en-US" altLang="ko-KR" sz="1800" dirty="0"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174850" y="3071585"/>
            <a:ext cx="3239290" cy="7771675"/>
            <a:chOff x="13661329" y="1298355"/>
            <a:chExt cx="3239290" cy="5215440"/>
          </a:xfrm>
        </p:grpSpPr>
        <p:sp>
          <p:nvSpPr>
            <p:cNvPr id="36" name="직사각형 35"/>
            <p:cNvSpPr/>
            <p:nvPr/>
          </p:nvSpPr>
          <p:spPr>
            <a:xfrm>
              <a:off x="13675840" y="1551940"/>
              <a:ext cx="3224779" cy="4961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private String 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name</a:t>
              </a: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price</a:t>
              </a: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public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+mn-ea"/>
                </a:rPr>
                <a:t>void </a:t>
              </a:r>
              <a:r>
                <a:rPr lang="en-US" altLang="ko-KR" sz="1600" b="1" dirty="0" err="1" smtClean="0">
                  <a:solidFill>
                    <a:srgbClr val="FF0000"/>
                  </a:solidFill>
                  <a:latin typeface="+mn-ea"/>
                </a:rPr>
                <a:t>setName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+mn-ea"/>
                </a:rPr>
                <a:t>(String 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n){</a:t>
              </a: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   name = n;</a:t>
              </a: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} </a:t>
              </a: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public void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setPrice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p){</a:t>
              </a: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   price = p;</a:t>
              </a: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}</a:t>
              </a: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public String </a:t>
              </a:r>
              <a:r>
                <a:rPr lang="en-US" altLang="ko-KR" sz="1600" b="1" dirty="0" err="1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getName</a:t>
              </a:r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() </a:t>
              </a:r>
              <a:r>
                <a:rPr lang="en-US" altLang="ko-KR" sz="16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{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   return name;</a:t>
              </a:r>
            </a:p>
            <a:p>
              <a:r>
                <a:rPr lang="en-US" altLang="ko-KR" sz="16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}</a:t>
              </a:r>
            </a:p>
            <a:p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public </a:t>
              </a:r>
              <a:r>
                <a:rPr lang="en-US" altLang="ko-KR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int</a:t>
              </a:r>
              <a:r>
                <a:rPr lang="en-US" altLang="ko-KR" sz="16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getPrice</a:t>
              </a:r>
              <a:r>
                <a:rPr lang="en-US" altLang="ko-KR" sz="16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(){</a:t>
              </a:r>
            </a:p>
            <a:p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   return price;</a:t>
              </a:r>
            </a:p>
            <a:p>
              <a:r>
                <a:rPr lang="en-US" altLang="ko-KR" sz="1600" b="1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}</a:t>
              </a:r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public void 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showInfo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(){</a:t>
              </a:r>
            </a:p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   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println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("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상품이름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: " + name);</a:t>
              </a:r>
            </a:p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   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println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("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가격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: " + price);</a:t>
              </a:r>
            </a:p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    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println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("");</a:t>
              </a:r>
            </a:p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}</a:t>
              </a: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61329" y="1298355"/>
              <a:ext cx="1553466" cy="29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Goods.java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93" y="1903657"/>
            <a:ext cx="1293518" cy="67503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045542" y="35945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/>
              <a:t>스태틱</a:t>
            </a:r>
            <a:endParaRPr lang="ko-KR" altLang="en-US" sz="1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045543" y="4108073"/>
            <a:ext cx="11946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5543" y="47588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/>
              <a:t>스택</a:t>
            </a:r>
            <a:endParaRPr lang="ko-KR" altLang="en-US" sz="18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045543" y="5974973"/>
            <a:ext cx="11946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45543" y="6253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/>
              <a:t>힙</a:t>
            </a:r>
            <a:endParaRPr lang="ko-KR" altLang="en-US" sz="1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74228" y="7355558"/>
            <a:ext cx="3443922" cy="7809311"/>
          </a:xfrm>
          <a:prstGeom prst="roundRect">
            <a:avLst>
              <a:gd name="adj" fmla="val 32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name = "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price = 400000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setName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(String n){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name = n;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} 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setPrice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p){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price = p;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public String </a:t>
            </a:r>
            <a:r>
              <a:rPr lang="en-US" altLang="ko-KR" sz="1600" b="1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getName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() {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return name;</a:t>
            </a:r>
          </a:p>
          <a:p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getPrice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return price;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public void 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showInfo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("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상품이름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" + name);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("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가격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" +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price);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("");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}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0070" y="7049533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28158" y="7049533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0x234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74959" y="4758818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0x234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76633" y="4436927"/>
            <a:ext cx="21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 camera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 flipH="1">
            <a:off x="2388674" y="5171852"/>
            <a:ext cx="1015599" cy="187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88673" y="15967990"/>
            <a:ext cx="580165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ko-KR" altLang="en-US" sz="2800" b="1" dirty="0">
                <a:latin typeface="+mn-ea"/>
              </a:rPr>
              <a:t>상품이름 </a:t>
            </a:r>
            <a:r>
              <a:rPr lang="en-US" altLang="ko-KR" sz="2800" b="1" dirty="0">
                <a:latin typeface="+mn-ea"/>
              </a:rPr>
              <a:t>: “</a:t>
            </a:r>
            <a:r>
              <a:rPr lang="ko-KR" altLang="en-US" sz="2800" b="1" dirty="0">
                <a:latin typeface="+mn-ea"/>
              </a:rPr>
              <a:t>니콘</a:t>
            </a:r>
            <a:r>
              <a:rPr lang="en-US" altLang="ko-KR" sz="2800" b="1" dirty="0">
                <a:latin typeface="+mn-ea"/>
              </a:rPr>
              <a:t>”,    </a:t>
            </a:r>
            <a:r>
              <a:rPr lang="ko-KR" altLang="en-US" sz="2800" b="1" dirty="0">
                <a:latin typeface="+mn-ea"/>
              </a:rPr>
              <a:t>가격</a:t>
            </a:r>
            <a:r>
              <a:rPr lang="en-US" altLang="ko-KR" sz="2800" b="1" dirty="0">
                <a:latin typeface="+mn-ea"/>
              </a:rPr>
              <a:t>: 400000</a:t>
            </a:r>
            <a:endParaRPr lang="en-US" altLang="ko-KR" sz="2800" dirty="0"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396898" y="7355558"/>
            <a:ext cx="3443922" cy="7746004"/>
          </a:xfrm>
          <a:prstGeom prst="roundRect">
            <a:avLst>
              <a:gd name="adj" fmla="val 32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name = "LG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price = 900000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setName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(String n){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name = n;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} 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setPrice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p){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price = p;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public String </a:t>
            </a:r>
            <a:r>
              <a:rPr lang="en-US" altLang="ko-KR" sz="1600" b="1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getName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() {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return name;</a:t>
            </a:r>
          </a:p>
          <a:p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getPrice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return price;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showInfo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상품이름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 " + name);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 " + price);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("");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}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56144" y="7049533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60543" y="7049533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0x777</a:t>
            </a:r>
            <a:endParaRPr lang="en-US" altLang="ko-KR" sz="1800" dirty="0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138389" y="4758818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63863" y="4436927"/>
            <a:ext cx="21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 </a:t>
            </a:r>
            <a:r>
              <a:rPr lang="en-US" altLang="ko-KR" sz="1800" dirty="0" smtClean="0">
                <a:latin typeface="+mn-ea"/>
              </a:rPr>
              <a:t>computer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6559261" y="5171852"/>
            <a:ext cx="1015599" cy="187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10491521" y="7355558"/>
            <a:ext cx="3443922" cy="7746004"/>
          </a:xfrm>
          <a:prstGeom prst="roundRect">
            <a:avLst>
              <a:gd name="adj" fmla="val 32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name = "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price = 2000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setName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(String n){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name = n;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} 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setPrice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p){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price = p;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public String </a:t>
            </a:r>
            <a:r>
              <a:rPr lang="en-US" altLang="ko-KR" sz="1600" b="1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getName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() {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return name;</a:t>
            </a:r>
          </a:p>
          <a:p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getPrice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return price;</a:t>
            </a:r>
          </a:p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showInfo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상품이름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 " + name);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 " + price);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("");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}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050767" y="7049533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55166" y="7049533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0x888</a:t>
            </a:r>
            <a:endParaRPr lang="en-US" altLang="ko-KR" sz="18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233012" y="4758818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0x888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58486" y="4436927"/>
            <a:ext cx="21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 </a:t>
            </a:r>
            <a:r>
              <a:rPr lang="en-US" altLang="ko-KR" sz="1800" dirty="0" smtClean="0">
                <a:latin typeface="+mn-ea"/>
              </a:rPr>
              <a:t>cup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10653884" y="5171852"/>
            <a:ext cx="1015599" cy="187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33" y="17380509"/>
            <a:ext cx="9751621" cy="5547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0" y="1"/>
            <a:ext cx="35999737" cy="94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 smtClean="0">
                <a:latin typeface="+mn-ea"/>
              </a:rPr>
              <a:t>클래스 만들기</a:t>
            </a:r>
            <a:r>
              <a:rPr lang="en-US" altLang="ko-KR" sz="4400" b="1" dirty="0" smtClean="0">
                <a:latin typeface="+mn-ea"/>
              </a:rPr>
              <a:t>(</a:t>
            </a:r>
            <a:r>
              <a:rPr lang="ko-KR" altLang="en-US" sz="4400" b="1" dirty="0" smtClean="0">
                <a:latin typeface="+mn-ea"/>
              </a:rPr>
              <a:t>캡슐화</a:t>
            </a:r>
            <a:r>
              <a:rPr lang="en-US" altLang="ko-KR" sz="4400" b="1" dirty="0" smtClean="0">
                <a:latin typeface="+mn-ea"/>
              </a:rPr>
              <a:t>, private public getter/setter </a:t>
            </a:r>
            <a:r>
              <a:rPr lang="ko-KR" altLang="en-US" sz="4400" b="1" dirty="0" err="1" smtClean="0">
                <a:latin typeface="+mn-ea"/>
              </a:rPr>
              <a:t>일반메소드</a:t>
            </a:r>
            <a:r>
              <a:rPr lang="en-US" altLang="ko-KR" sz="4400" b="1" dirty="0" smtClean="0">
                <a:latin typeface="+mn-ea"/>
              </a:rPr>
              <a:t>)</a:t>
            </a:r>
            <a:endParaRPr lang="ko-KR" altLang="en-US" sz="4400" b="1" dirty="0">
              <a:latin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4549789" y="11221134"/>
            <a:ext cx="9481479" cy="4401487"/>
            <a:chOff x="13661329" y="1298355"/>
            <a:chExt cx="9481479" cy="4401487"/>
          </a:xfrm>
        </p:grpSpPr>
        <p:sp>
          <p:nvSpPr>
            <p:cNvPr id="85" name="직사각형 84"/>
            <p:cNvSpPr/>
            <p:nvPr/>
          </p:nvSpPr>
          <p:spPr>
            <a:xfrm>
              <a:off x="13764239" y="1667687"/>
              <a:ext cx="9378569" cy="4032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public static void main(String [] 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args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+mn-ea"/>
                </a:rPr>
                <a:t>메모리를 보고 스토리를 작성한다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661329" y="1298355"/>
              <a:ext cx="213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GoodsApp.java</a:t>
              </a:r>
              <a:endParaRPr lang="en-US" altLang="ko-KR" sz="18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263" y="1385492"/>
            <a:ext cx="1403568" cy="73259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2666165" y="1327436"/>
            <a:ext cx="3360638" cy="2591326"/>
            <a:chOff x="14298137" y="1509899"/>
            <a:chExt cx="3360638" cy="2591326"/>
          </a:xfrm>
        </p:grpSpPr>
        <p:sp>
          <p:nvSpPr>
            <p:cNvPr id="32" name="직사각형 31"/>
            <p:cNvSpPr/>
            <p:nvPr/>
          </p:nvSpPr>
          <p:spPr>
            <a:xfrm>
              <a:off x="14433996" y="1844954"/>
              <a:ext cx="3224779" cy="2256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298137" y="1509899"/>
              <a:ext cx="19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latin typeface="+mn-ea"/>
                </a:rPr>
                <a:t>클래스</a:t>
              </a:r>
              <a:r>
                <a:rPr lang="en-US" altLang="ko-KR" sz="1800" dirty="0" smtClean="0">
                  <a:latin typeface="+mn-ea"/>
                </a:rPr>
                <a:t>(</a:t>
              </a:r>
              <a:r>
                <a:rPr lang="ko-KR" altLang="en-US" sz="1800" dirty="0" smtClean="0">
                  <a:latin typeface="+mn-ea"/>
                </a:rPr>
                <a:t>틀</a:t>
              </a:r>
              <a:r>
                <a:rPr lang="en-US" altLang="ko-KR" sz="1800" dirty="0" smtClean="0">
                  <a:latin typeface="+mn-ea"/>
                </a:rPr>
                <a:t>)</a:t>
              </a:r>
              <a:endParaRPr lang="en-US" altLang="ko-KR" sz="1800" dirty="0"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174851" y="2607170"/>
            <a:ext cx="3301714" cy="3351742"/>
            <a:chOff x="13661329" y="1298355"/>
            <a:chExt cx="3301714" cy="2664129"/>
          </a:xfrm>
        </p:grpSpPr>
        <p:sp>
          <p:nvSpPr>
            <p:cNvPr id="36" name="직사각형 35"/>
            <p:cNvSpPr/>
            <p:nvPr/>
          </p:nvSpPr>
          <p:spPr>
            <a:xfrm>
              <a:off x="13738264" y="1593214"/>
              <a:ext cx="3224779" cy="2369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String 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name</a:t>
              </a:r>
            </a:p>
            <a:p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price</a:t>
              </a: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61329" y="1298355"/>
              <a:ext cx="1553466" cy="29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Goods.java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93" y="1385492"/>
            <a:ext cx="1293518" cy="67503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045542" y="30763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/>
              <a:t>스태틱</a:t>
            </a:r>
            <a:endParaRPr lang="ko-KR" altLang="en-US" sz="1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045543" y="3589908"/>
            <a:ext cx="11946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5543" y="42406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/>
              <a:t>스택</a:t>
            </a:r>
            <a:endParaRPr lang="ko-KR" altLang="en-US" sz="18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045543" y="5456808"/>
            <a:ext cx="11946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45543" y="57351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/>
              <a:t>힙</a:t>
            </a:r>
            <a:endParaRPr lang="ko-KR" altLang="en-US" sz="1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4079937" y="7111937"/>
            <a:ext cx="9473482" cy="6977438"/>
            <a:chOff x="13661329" y="1298355"/>
            <a:chExt cx="9473482" cy="6977438"/>
          </a:xfrm>
        </p:grpSpPr>
        <p:sp>
          <p:nvSpPr>
            <p:cNvPr id="47" name="직사각형 46"/>
            <p:cNvSpPr/>
            <p:nvPr/>
          </p:nvSpPr>
          <p:spPr>
            <a:xfrm>
              <a:off x="13756242" y="1633409"/>
              <a:ext cx="9378569" cy="6642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public static void main(String [] 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args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Goods camera = new Goods();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camera.name = "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+mn-ea"/>
                </a:rPr>
                <a:t>니콘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";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camera.price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= 400000;</a:t>
              </a:r>
            </a:p>
            <a:p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 Goods computer = new Goods();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computer.name = "LG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+mn-ea"/>
                </a:rPr>
                <a:t>그램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";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computer.price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= 900000;</a:t>
              </a:r>
            </a:p>
            <a:p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 Goods cup = new Goods();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cup.name = "</a:t>
              </a:r>
              <a:r>
                <a:rPr lang="ko-KR" altLang="en-US" sz="1600" b="1" dirty="0" err="1" smtClean="0">
                  <a:solidFill>
                    <a:schemeClr val="tx1"/>
                  </a:solidFill>
                  <a:latin typeface="+mn-ea"/>
                </a:rPr>
                <a:t>머그컵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";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cup.price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= 2000;</a:t>
              </a:r>
            </a:p>
            <a:p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: " + camera.name + ", 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:" +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camera.price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);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: " +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computer.name 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+ ",  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:" +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computer.price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);</a:t>
              </a:r>
              <a:endParaRPr lang="en-US" altLang="ko-KR" sz="16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System.out.println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: " +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cup.name 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+ ",  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:" + </a:t>
              </a:r>
              <a:r>
                <a:rPr lang="en-US" altLang="ko-KR" sz="1600" b="1" dirty="0" err="1" smtClean="0">
                  <a:solidFill>
                    <a:schemeClr val="tx1"/>
                  </a:solidFill>
                  <a:latin typeface="+mn-ea"/>
                </a:rPr>
                <a:t>cup.price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);</a:t>
              </a:r>
              <a:endParaRPr lang="en-US" altLang="ko-KR" sz="1600" b="1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661329" y="1298355"/>
              <a:ext cx="213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GoodsApp.java</a:t>
              </a:r>
              <a:endParaRPr lang="en-US" altLang="ko-KR" sz="1800" dirty="0">
                <a:latin typeface="+mn-ea"/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074228" y="6837395"/>
            <a:ext cx="3083673" cy="2930714"/>
          </a:xfrm>
          <a:prstGeom prst="roundRect">
            <a:avLst>
              <a:gd name="adj" fmla="val 32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String name ="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price = 400000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겟터세터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0070" y="6531368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28158" y="6531368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0x234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74959" y="4240653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0x234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76633" y="3918762"/>
            <a:ext cx="21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 camera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 flipH="1">
            <a:off x="2388674" y="4653687"/>
            <a:ext cx="1015599" cy="187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5965176" y="6837395"/>
            <a:ext cx="3382023" cy="2930714"/>
          </a:xfrm>
          <a:prstGeom prst="roundRect">
            <a:avLst>
              <a:gd name="adj" fmla="val 32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private String name = "LG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price = 900000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겟터세터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8104" y="6531368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17413" y="6531368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0x777</a:t>
            </a:r>
            <a:endParaRPr lang="en-US" altLang="ko-KR" sz="180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111714" y="4240653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80260" y="3918762"/>
            <a:ext cx="21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 </a:t>
            </a:r>
            <a:r>
              <a:rPr lang="en-US" altLang="ko-KR" sz="1800" dirty="0" smtClean="0">
                <a:latin typeface="+mn-ea"/>
              </a:rPr>
              <a:t>computer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63" name="직선 화살표 연결선 62"/>
          <p:cNvCxnSpPr>
            <a:endCxn id="60" idx="0"/>
          </p:cNvCxnSpPr>
          <p:nvPr/>
        </p:nvCxnSpPr>
        <p:spPr>
          <a:xfrm flipH="1">
            <a:off x="6377929" y="4653687"/>
            <a:ext cx="322426" cy="187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9924064" y="6837395"/>
            <a:ext cx="3474436" cy="2930714"/>
          </a:xfrm>
          <a:prstGeom prst="roundRect">
            <a:avLst>
              <a:gd name="adj" fmla="val 32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private String name = "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머그컵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price = 2000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겟터세터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289495" y="6531368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876300" y="6531368"/>
            <a:ext cx="9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0x888</a:t>
            </a:r>
            <a:endParaRPr lang="en-US" altLang="ko-KR" sz="18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753954" y="4240653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0x888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9940961" y="4653687"/>
            <a:ext cx="322426" cy="187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866087" y="3918762"/>
            <a:ext cx="21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Goods </a:t>
            </a:r>
            <a:r>
              <a:rPr lang="en-US" altLang="ko-KR" sz="1800" dirty="0" smtClean="0">
                <a:latin typeface="+mn-ea"/>
              </a:rPr>
              <a:t>cup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1"/>
            <a:ext cx="35999737" cy="94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 smtClean="0">
                <a:latin typeface="+mn-ea"/>
              </a:rPr>
              <a:t>클래스 만들기</a:t>
            </a:r>
            <a:r>
              <a:rPr lang="en-US" altLang="ko-KR" sz="4400" b="1" dirty="0" smtClean="0">
                <a:latin typeface="+mn-ea"/>
              </a:rPr>
              <a:t>(</a:t>
            </a:r>
            <a:r>
              <a:rPr lang="ko-KR" altLang="en-US" sz="4400" b="1" dirty="0" smtClean="0">
                <a:latin typeface="+mn-ea"/>
              </a:rPr>
              <a:t>필드설명</a:t>
            </a:r>
            <a:r>
              <a:rPr lang="en-US" altLang="ko-KR" sz="4400" b="1" dirty="0" smtClean="0">
                <a:latin typeface="+mn-ea"/>
              </a:rPr>
              <a:t>)</a:t>
            </a:r>
            <a:endParaRPr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86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3915</TotalTime>
  <Words>688</Words>
  <Application>Microsoft Office PowerPoint</Application>
  <PresentationFormat>사용자 지정</PresentationFormat>
  <Paragraphs>254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</dc:creator>
  <cp:lastModifiedBy>y</cp:lastModifiedBy>
  <cp:revision>154</cp:revision>
  <dcterms:created xsi:type="dcterms:W3CDTF">2022-04-01T00:36:46Z</dcterms:created>
  <dcterms:modified xsi:type="dcterms:W3CDTF">2022-04-21T08:18:47Z</dcterms:modified>
</cp:coreProperties>
</file>