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"/>
  </p:notesMasterIdLst>
  <p:sldIdLst>
    <p:sldId id="294" r:id="rId2"/>
    <p:sldId id="293" r:id="rId3"/>
    <p:sldId id="292" r:id="rId4"/>
    <p:sldId id="291" r:id="rId5"/>
    <p:sldId id="290" r:id="rId6"/>
    <p:sldId id="288" r:id="rId7"/>
  </p:sldIdLst>
  <p:sldSz cx="512064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D9D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8" autoAdjust="0"/>
    <p:restoredTop sz="96318" autoAdjust="0"/>
  </p:normalViewPr>
  <p:slideViewPr>
    <p:cSldViewPr snapToGrid="0">
      <p:cViewPr>
        <p:scale>
          <a:sx n="33" d="100"/>
          <a:sy n="33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B758-72EC-4B9B-9E0B-9490029DF04D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6588E-578A-4CB2-A3D4-9AA141196F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5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405"/>
            <a:ext cx="38404800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6892"/>
            <a:ext cx="38404800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9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356"/>
            <a:ext cx="11041380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356"/>
            <a:ext cx="32484060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6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110"/>
            <a:ext cx="4416552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3622"/>
            <a:ext cx="4416552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>
                    <a:tint val="75000"/>
                  </a:schemeClr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81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6780"/>
            <a:ext cx="21762720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2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358"/>
            <a:ext cx="4416552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106"/>
            <a:ext cx="21662705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0155"/>
            <a:ext cx="21662705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106"/>
            <a:ext cx="21769390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0155"/>
            <a:ext cx="2176939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3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6730"/>
            <a:ext cx="25923240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9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028"/>
            <a:ext cx="16515395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6730"/>
            <a:ext cx="25923240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0127"/>
            <a:ext cx="16515395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358"/>
            <a:ext cx="4416552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6780"/>
            <a:ext cx="4416552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3729"/>
            <a:ext cx="1728216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3729"/>
            <a:ext cx="115214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840023" rtl="0" eaLnBrk="1" latinLnBrk="1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1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1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1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44FC6FF-3FA6-4861-91BC-17982823EA1F}"/>
              </a:ext>
            </a:extLst>
          </p:cNvPr>
          <p:cNvSpPr/>
          <p:nvPr/>
        </p:nvSpPr>
        <p:spPr>
          <a:xfrm>
            <a:off x="34046542" y="2361783"/>
            <a:ext cx="2693012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87FE0A1-A85D-46E0-9817-5D1ED6708293}"/>
              </a:ext>
            </a:extLst>
          </p:cNvPr>
          <p:cNvSpPr txBox="1"/>
          <p:nvPr/>
        </p:nvSpPr>
        <p:spPr>
          <a:xfrm>
            <a:off x="29312617" y="12303378"/>
            <a:ext cx="566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</a:t>
            </a:r>
            <a:r>
              <a:rPr lang="en-US" altLang="ko-KR" sz="2400" dirty="0" smtClean="0">
                <a:latin typeface="+mn-ea"/>
              </a:rPr>
              <a:t>\\</a:t>
            </a:r>
            <a:r>
              <a:rPr lang="en-US" altLang="ko-KR" sz="2400" dirty="0" smtClean="0">
                <a:latin typeface="+mn-ea"/>
              </a:rPr>
              <a:t>file\\</a:t>
            </a:r>
            <a:r>
              <a:rPr lang="en-US" altLang="ko-KR" sz="2400" dirty="0" smtClean="0">
                <a:latin typeface="+mn-ea"/>
              </a:rPr>
              <a:t>MS949.txt</a:t>
            </a:r>
            <a:endParaRPr lang="ko-KR" altLang="en-US" sz="2400" dirty="0" err="1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880065" y="6138557"/>
            <a:ext cx="2487547" cy="5466549"/>
            <a:chOff x="3068576" y="5997576"/>
            <a:chExt cx="2487547" cy="546654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9F73B111-7F02-429E-8702-C2E292C1C6B9}"/>
                </a:ext>
              </a:extLst>
            </p:cNvPr>
            <p:cNvCxnSpPr/>
            <p:nvPr/>
          </p:nvCxnSpPr>
          <p:spPr>
            <a:xfrm rot="1902505">
              <a:off x="3952912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F7096EA6-BAA0-4EB6-A31F-9D9B0AD60569}"/>
                </a:ext>
              </a:extLst>
            </p:cNvPr>
            <p:cNvCxnSpPr/>
            <p:nvPr/>
          </p:nvCxnSpPr>
          <p:spPr>
            <a:xfrm rot="1902505">
              <a:off x="4471520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C66F984-026A-47A7-86DC-38D937274502}"/>
                </a:ext>
              </a:extLst>
            </p:cNvPr>
            <p:cNvSpPr txBox="1"/>
            <p:nvPr/>
          </p:nvSpPr>
          <p:spPr>
            <a:xfrm rot="18087209">
              <a:off x="1095971" y="7970181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Reader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fr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2EC63C0-A84C-420E-B8C2-954B817FCA2B}"/>
                </a:ext>
              </a:extLst>
            </p:cNvPr>
            <p:cNvSpPr txBox="1"/>
            <p:nvPr/>
          </p:nvSpPr>
          <p:spPr>
            <a:xfrm rot="18087209">
              <a:off x="1940610" y="8501235"/>
              <a:ext cx="4673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dirty="0">
                  <a:solidFill>
                    <a:srgbClr val="C00000"/>
                  </a:solidFill>
                  <a:latin typeface="+mn-ea"/>
                </a:rPr>
                <a:t>null 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자이모서어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땡땡땡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이종교학</a:t>
              </a:r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0337B450-CE84-424A-AA64-A7EA694B3AE6}"/>
                </a:ext>
              </a:extLst>
            </p:cNvPr>
            <p:cNvSpPr txBox="1"/>
            <p:nvPr/>
          </p:nvSpPr>
          <p:spPr>
            <a:xfrm>
              <a:off x="4901677" y="6932531"/>
              <a:ext cx="65444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 err="1">
                  <a:solidFill>
                    <a:srgbClr val="C00000"/>
                  </a:solidFill>
                  <a:latin typeface="+mn-ea"/>
                </a:rPr>
                <a:t>fr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2804053" y="3952799"/>
            <a:ext cx="1801986" cy="4958860"/>
            <a:chOff x="4277479" y="3740850"/>
            <a:chExt cx="1801986" cy="4958860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DD4031DC-BA86-482E-8196-03418D8FD38B}"/>
                </a:ext>
              </a:extLst>
            </p:cNvPr>
            <p:cNvCxnSpPr/>
            <p:nvPr/>
          </p:nvCxnSpPr>
          <p:spPr>
            <a:xfrm rot="1902505">
              <a:off x="4529903" y="3740850"/>
              <a:ext cx="0" cy="41920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3506BCDD-17C1-46F6-BE1E-A0A6C39050D1}"/>
                </a:ext>
              </a:extLst>
            </p:cNvPr>
            <p:cNvCxnSpPr/>
            <p:nvPr/>
          </p:nvCxnSpPr>
          <p:spPr>
            <a:xfrm rot="1902505">
              <a:off x="5771129" y="4507698"/>
              <a:ext cx="0" cy="41920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80E8060B-FE8F-40DC-AC0F-EA82F6EFACB2}"/>
                </a:ext>
              </a:extLst>
            </p:cNvPr>
            <p:cNvSpPr/>
            <p:nvPr/>
          </p:nvSpPr>
          <p:spPr>
            <a:xfrm rot="18095813">
              <a:off x="4991445" y="5603789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8DC5A7F4-1410-4EBC-9F70-A5A689D0B762}"/>
                </a:ext>
              </a:extLst>
            </p:cNvPr>
            <p:cNvSpPr/>
            <p:nvPr/>
          </p:nvSpPr>
          <p:spPr>
            <a:xfrm rot="18095813">
              <a:off x="5255439" y="5174620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672B1F05-17C9-4CC0-9540-04279FD371DB}"/>
                </a:ext>
              </a:extLst>
            </p:cNvPr>
            <p:cNvSpPr/>
            <p:nvPr/>
          </p:nvSpPr>
          <p:spPr>
            <a:xfrm rot="18095813">
              <a:off x="5524102" y="4737861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1C17A1E7-2154-4896-A0CD-CA8A0C39A6D2}"/>
                </a:ext>
              </a:extLst>
            </p:cNvPr>
            <p:cNvSpPr txBox="1"/>
            <p:nvPr/>
          </p:nvSpPr>
          <p:spPr>
            <a:xfrm rot="18094166">
              <a:off x="3094824" y="5008770"/>
              <a:ext cx="2826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br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804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InputStreamReader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이용</a:t>
            </a:r>
          </a:p>
          <a:p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87FE0A1-A85D-46E0-9817-5D1ED6708293}"/>
              </a:ext>
            </a:extLst>
          </p:cNvPr>
          <p:cNvSpPr txBox="1"/>
          <p:nvPr/>
        </p:nvSpPr>
        <p:spPr>
          <a:xfrm>
            <a:off x="953424" y="18024928"/>
            <a:ext cx="520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</a:t>
            </a:r>
            <a:r>
              <a:rPr lang="en-US" altLang="ko-KR" sz="2400" dirty="0" smtClean="0">
                <a:latin typeface="+mn-ea"/>
              </a:rPr>
              <a:t>\\</a:t>
            </a:r>
            <a:r>
              <a:rPr lang="en-US" altLang="ko-KR" sz="2400" dirty="0" smtClean="0">
                <a:latin typeface="+mn-ea"/>
              </a:rPr>
              <a:t>file\\</a:t>
            </a:r>
            <a:r>
              <a:rPr lang="en-US" altLang="ko-KR" sz="2400" dirty="0" smtClean="0">
                <a:latin typeface="+mn-ea"/>
              </a:rPr>
              <a:t>MS949.txt</a:t>
            </a:r>
            <a:endParaRPr lang="ko-KR" altLang="en-US" sz="2400" dirty="0" err="1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41886" y="11359284"/>
            <a:ext cx="2853878" cy="4837823"/>
            <a:chOff x="2801527" y="9450759"/>
            <a:chExt cx="2853878" cy="4837823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76BB0A4E-E52B-4734-ACFA-0F17B487D475}"/>
                </a:ext>
              </a:extLst>
            </p:cNvPr>
            <p:cNvGrpSpPr/>
            <p:nvPr/>
          </p:nvGrpSpPr>
          <p:grpSpPr>
            <a:xfrm>
              <a:off x="3952911" y="9450759"/>
              <a:ext cx="539825" cy="4837823"/>
              <a:chOff x="3952912" y="9171713"/>
              <a:chExt cx="518608" cy="5116870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xmlns="" id="{9F73B111-7F02-429E-8702-C2E292C1C6B9}"/>
                  </a:ext>
                </a:extLst>
              </p:cNvPr>
              <p:cNvCxnSpPr/>
              <p:nvPr/>
            </p:nvCxnSpPr>
            <p:spPr>
              <a:xfrm rot="1902505">
                <a:off x="3952912" y="9171713"/>
                <a:ext cx="0" cy="47964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xmlns="" id="{F7096EA6-BAA0-4EB6-A31F-9D9B0AD60569}"/>
                  </a:ext>
                </a:extLst>
              </p:cNvPr>
              <p:cNvCxnSpPr/>
              <p:nvPr/>
            </p:nvCxnSpPr>
            <p:spPr>
              <a:xfrm rot="1902505">
                <a:off x="4471520" y="9492117"/>
                <a:ext cx="0" cy="47964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FC66F984-026A-47A7-86DC-38D937274502}"/>
                </a:ext>
              </a:extLst>
            </p:cNvPr>
            <p:cNvSpPr txBox="1"/>
            <p:nvPr/>
          </p:nvSpPr>
          <p:spPr>
            <a:xfrm rot="18087209">
              <a:off x="1340702" y="11231219"/>
              <a:ext cx="3752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InputStream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FileInputStream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  in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0337B450-CE84-424A-AA64-A7EA694B3AE6}"/>
                </a:ext>
              </a:extLst>
            </p:cNvPr>
            <p:cNvSpPr txBox="1"/>
            <p:nvPr/>
          </p:nvSpPr>
          <p:spPr>
            <a:xfrm>
              <a:off x="5000959" y="9758399"/>
              <a:ext cx="65444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>
                  <a:solidFill>
                    <a:srgbClr val="C00000"/>
                  </a:solidFill>
                  <a:latin typeface="+mn-ea"/>
                </a:rPr>
                <a:t>in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00188FAC-312D-416D-9AB3-351A9B9C8123}"/>
                </a:ext>
              </a:extLst>
            </p:cNvPr>
            <p:cNvSpPr txBox="1"/>
            <p:nvPr/>
          </p:nvSpPr>
          <p:spPr>
            <a:xfrm rot="18087209">
              <a:off x="1914991" y="11860405"/>
              <a:ext cx="4106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dirty="0">
                  <a:solidFill>
                    <a:srgbClr val="C00000"/>
                  </a:solidFill>
                  <a:latin typeface="+mn-ea"/>
                </a:rPr>
                <a:t>-1 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   1011     1011     0100</a:t>
              </a:r>
              <a:endParaRPr lang="ko-KR" altLang="en-US" sz="1600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83D51A9-DB79-4A91-A62E-1DED1F8449A6}"/>
              </a:ext>
            </a:extLst>
          </p:cNvPr>
          <p:cNvSpPr/>
          <p:nvPr/>
        </p:nvSpPr>
        <p:spPr>
          <a:xfrm>
            <a:off x="8474135" y="21052816"/>
            <a:ext cx="5303716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MS949.txt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������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#010-22222222#(��)������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977745" y="7501511"/>
            <a:ext cx="2718164" cy="5414563"/>
            <a:chOff x="5651642" y="5392314"/>
            <a:chExt cx="2718164" cy="541456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E49E24C0-F718-47A5-B99D-4382C37236DC}"/>
                </a:ext>
              </a:extLst>
            </p:cNvPr>
            <p:cNvGrpSpPr/>
            <p:nvPr/>
          </p:nvGrpSpPr>
          <p:grpSpPr>
            <a:xfrm rot="1902505">
              <a:off x="5651642" y="5787131"/>
              <a:ext cx="1459006" cy="5019746"/>
              <a:chOff x="11734800" y="1276350"/>
              <a:chExt cx="609600" cy="8267700"/>
            </a:xfrm>
          </p:grpSpPr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xmlns="" id="{DD4031DC-BA86-482E-8196-03418D8FD38B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xmlns="" id="{3506BCDD-17C1-46F6-BE1E-A0A6C39050D1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4E02119A-A94D-4D7C-9CBC-EF7F99AC60B9}"/>
                </a:ext>
              </a:extLst>
            </p:cNvPr>
            <p:cNvSpPr txBox="1"/>
            <p:nvPr/>
          </p:nvSpPr>
          <p:spPr>
            <a:xfrm rot="18087209">
              <a:off x="4300170" y="7498128"/>
              <a:ext cx="4673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dirty="0">
                  <a:solidFill>
                    <a:srgbClr val="C00000"/>
                  </a:solidFill>
                  <a:latin typeface="+mn-ea"/>
                </a:rPr>
                <a:t>null 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이정재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#010-2222-2222#(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주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)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열심히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061FBEF1-D8D9-4B70-851C-AAABC0678AC0}"/>
                </a:ext>
              </a:extLst>
            </p:cNvPr>
            <p:cNvSpPr txBox="1"/>
            <p:nvPr/>
          </p:nvSpPr>
          <p:spPr>
            <a:xfrm rot="18087209">
              <a:off x="5530092" y="7666220"/>
              <a:ext cx="1155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b="1" dirty="0">
                  <a:solidFill>
                    <a:srgbClr val="C00000"/>
                  </a:solidFill>
                  <a:latin typeface="+mn-ea"/>
                </a:rPr>
                <a:t>MS949</a:t>
              </a:r>
              <a:endParaRPr lang="ko-KR" altLang="en-US" sz="20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4FA737D6-808B-4D9B-A610-E8FAD5003B0A}"/>
                </a:ext>
              </a:extLst>
            </p:cNvPr>
            <p:cNvSpPr txBox="1"/>
            <p:nvPr/>
          </p:nvSpPr>
          <p:spPr>
            <a:xfrm>
              <a:off x="7335187" y="5828653"/>
              <a:ext cx="103461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 err="1">
                  <a:solidFill>
                    <a:srgbClr val="C00000"/>
                  </a:solidFill>
                  <a:latin typeface="+mn-ea"/>
                </a:rPr>
                <a:t>isr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1C17A1E7-2154-4896-A0CD-CA8A0C39A6D2}"/>
              </a:ext>
            </a:extLst>
          </p:cNvPr>
          <p:cNvSpPr txBox="1"/>
          <p:nvPr/>
        </p:nvSpPr>
        <p:spPr>
          <a:xfrm rot="18094166">
            <a:off x="3762887" y="9003481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InputStreamReder</a:t>
            </a:r>
            <a:r>
              <a:rPr lang="en-US" altLang="ko-KR" sz="2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>
                <a:solidFill>
                  <a:srgbClr val="000000"/>
                </a:solidFill>
                <a:latin typeface="+mn-ea"/>
              </a:rPr>
              <a:t>isr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446000" y="3093526"/>
            <a:ext cx="2660950" cy="5855191"/>
            <a:chOff x="7011006" y="1155787"/>
            <a:chExt cx="2660950" cy="5855191"/>
          </a:xfrm>
        </p:grpSpPr>
        <p:grpSp>
          <p:nvGrpSpPr>
            <p:cNvPr id="74" name="그룹 73"/>
            <p:cNvGrpSpPr/>
            <p:nvPr/>
          </p:nvGrpSpPr>
          <p:grpSpPr>
            <a:xfrm>
              <a:off x="7011006" y="3406899"/>
              <a:ext cx="2660950" cy="3604079"/>
              <a:chOff x="7011006" y="3406899"/>
              <a:chExt cx="2660950" cy="36040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xmlns="" id="{59712625-ED77-41B2-9808-A5A51788F9F7}"/>
                  </a:ext>
                </a:extLst>
              </p:cNvPr>
              <p:cNvGrpSpPr/>
              <p:nvPr/>
            </p:nvGrpSpPr>
            <p:grpSpPr>
              <a:xfrm rot="18095813">
                <a:off x="7765955" y="4512673"/>
                <a:ext cx="1545698" cy="581667"/>
                <a:chOff x="6225775" y="5006333"/>
                <a:chExt cx="2002881" cy="581667"/>
              </a:xfrm>
            </p:grpSpPr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xmlns="" id="{80E8060B-FE8F-40DC-AC0F-EA82F6EFACB2}"/>
                    </a:ext>
                  </a:extLst>
                </p:cNvPr>
                <p:cNvSpPr/>
                <p:nvPr/>
              </p:nvSpPr>
              <p:spPr>
                <a:xfrm>
                  <a:off x="6225775" y="5006333"/>
                  <a:ext cx="685543" cy="5816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+mn-ea"/>
                    </a:rPr>
                    <a:t>…</a:t>
                  </a:r>
                  <a:endParaRPr lang="ko-KR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xmlns="" id="{8DC5A7F4-1410-4EBC-9F70-A5A689D0B762}"/>
                    </a:ext>
                  </a:extLst>
                </p:cNvPr>
                <p:cNvSpPr/>
                <p:nvPr/>
              </p:nvSpPr>
              <p:spPr>
                <a:xfrm>
                  <a:off x="6878671" y="5006333"/>
                  <a:ext cx="685543" cy="5816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+mn-ea"/>
                    </a:rPr>
                    <a:t>…</a:t>
                  </a:r>
                  <a:endParaRPr lang="ko-KR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xmlns="" id="{672B1F05-17C9-4CC0-9540-04279FD371DB}"/>
                    </a:ext>
                  </a:extLst>
                </p:cNvPr>
                <p:cNvSpPr/>
                <p:nvPr/>
              </p:nvSpPr>
              <p:spPr>
                <a:xfrm>
                  <a:off x="7543113" y="5006333"/>
                  <a:ext cx="685543" cy="5816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+mn-ea"/>
                    </a:rPr>
                    <a:t>…</a:t>
                  </a:r>
                  <a:endParaRPr lang="ko-KR" altLang="en-US" sz="8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xmlns="" id="{AAB34392-62DA-455B-9AC0-7A88A3FF449F}"/>
                  </a:ext>
                </a:extLst>
              </p:cNvPr>
              <p:cNvGrpSpPr/>
              <p:nvPr/>
            </p:nvGrpSpPr>
            <p:grpSpPr>
              <a:xfrm rot="1902505">
                <a:off x="7011006" y="3406899"/>
                <a:ext cx="2660950" cy="3604079"/>
                <a:chOff x="11734800" y="1276350"/>
                <a:chExt cx="609600" cy="8267700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xmlns="" id="{0D3BA730-8A79-4936-A2F7-51C31ADD0432}"/>
                    </a:ext>
                  </a:extLst>
                </p:cNvPr>
                <p:cNvCxnSpPr/>
                <p:nvPr/>
              </p:nvCxnSpPr>
              <p:spPr>
                <a:xfrm>
                  <a:off x="11734800" y="1276350"/>
                  <a:ext cx="0" cy="82677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xmlns="" id="{638FA69E-CA59-4283-AADA-F92A76CD074D}"/>
                    </a:ext>
                  </a:extLst>
                </p:cNvPr>
                <p:cNvCxnSpPr/>
                <p:nvPr/>
              </p:nvCxnSpPr>
              <p:spPr>
                <a:xfrm>
                  <a:off x="12344400" y="1276350"/>
                  <a:ext cx="0" cy="82677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F5A6221-7C26-4527-894E-57CB67CDA8C4}"/>
                </a:ext>
              </a:extLst>
            </p:cNvPr>
            <p:cNvSpPr txBox="1"/>
            <p:nvPr/>
          </p:nvSpPr>
          <p:spPr>
            <a:xfrm rot="18094166">
              <a:off x="4986059" y="3313058"/>
              <a:ext cx="4776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br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044FC6FF-3FA6-4861-91BC-17982823EA1F}"/>
              </a:ext>
            </a:extLst>
          </p:cNvPr>
          <p:cNvSpPr/>
          <p:nvPr/>
        </p:nvSpPr>
        <p:spPr>
          <a:xfrm>
            <a:off x="8577250" y="2954309"/>
            <a:ext cx="6251329" cy="28441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4" y="15589181"/>
            <a:ext cx="8864146" cy="23405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050" y="11043116"/>
            <a:ext cx="4733925" cy="12954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87FE0A1-A85D-46E0-9817-5D1ED6708293}"/>
              </a:ext>
            </a:extLst>
          </p:cNvPr>
          <p:cNvSpPr txBox="1"/>
          <p:nvPr/>
        </p:nvSpPr>
        <p:spPr>
          <a:xfrm>
            <a:off x="40809100" y="8633253"/>
            <a:ext cx="5665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smtClean="0">
                <a:latin typeface="+mn-ea"/>
              </a:rPr>
              <a:t>UTF-8</a:t>
            </a:r>
          </a:p>
          <a:p>
            <a:pPr algn="l"/>
            <a:r>
              <a:rPr lang="en-US" altLang="ko-KR" sz="3600" dirty="0" smtClean="0">
                <a:latin typeface="+mn-ea"/>
              </a:rPr>
              <a:t>MS949</a:t>
            </a:r>
          </a:p>
          <a:p>
            <a:pPr algn="l"/>
            <a:r>
              <a:rPr lang="en-US" altLang="ko-KR" sz="3600" dirty="0" smtClean="0">
                <a:latin typeface="+mn-ea"/>
              </a:rPr>
              <a:t>EUC-KR</a:t>
            </a:r>
            <a:endParaRPr lang="ko-KR" altLang="en-US" sz="3600" dirty="0" err="1"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6B334D09-9569-4C6F-9FF1-D8F0433B0CA1}"/>
              </a:ext>
            </a:extLst>
          </p:cNvPr>
          <p:cNvSpPr/>
          <p:nvPr/>
        </p:nvSpPr>
        <p:spPr>
          <a:xfrm>
            <a:off x="29217489" y="20116369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byte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Img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450FB95B-BF8C-4CAD-8986-A4A5DDFE852B}"/>
              </a:ext>
            </a:extLst>
          </p:cNvPr>
          <p:cNvGrpSpPr/>
          <p:nvPr/>
        </p:nvGrpSpPr>
        <p:grpSpPr>
          <a:xfrm rot="7271518">
            <a:off x="18383627" y="10050512"/>
            <a:ext cx="2129545" cy="6807857"/>
            <a:chOff x="7045117" y="4656268"/>
            <a:chExt cx="2129545" cy="6807857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xmlns="" id="{9F9D8C04-22D4-496D-90E8-77BA8B7C28C7}"/>
                </a:ext>
              </a:extLst>
            </p:cNvPr>
            <p:cNvCxnSpPr/>
            <p:nvPr/>
          </p:nvCxnSpPr>
          <p:spPr>
            <a:xfrm rot="1902505">
              <a:off x="8324569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E3E7376F-424A-4FC9-AC91-7BFFBDC8AAD3}"/>
                </a:ext>
              </a:extLst>
            </p:cNvPr>
            <p:cNvCxnSpPr/>
            <p:nvPr/>
          </p:nvCxnSpPr>
          <p:spPr>
            <a:xfrm rot="1902505">
              <a:off x="8843177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6BFD451A-5A28-4FB0-897E-A33DAE197479}"/>
                </a:ext>
              </a:extLst>
            </p:cNvPr>
            <p:cNvSpPr txBox="1"/>
            <p:nvPr/>
          </p:nvSpPr>
          <p:spPr>
            <a:xfrm rot="18087209">
              <a:off x="6371060" y="6628873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out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413C156D-3824-48EF-BF70-D716E3961FCC}"/>
                </a:ext>
              </a:extLst>
            </p:cNvPr>
            <p:cNvSpPr txBox="1"/>
            <p:nvPr/>
          </p:nvSpPr>
          <p:spPr>
            <a:xfrm rot="18087209">
              <a:off x="7225006" y="8134522"/>
              <a:ext cx="343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1011     0100     0011     0001</a:t>
              </a:r>
              <a:endParaRPr lang="ko-KR" altLang="en-US" sz="1600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BF7A04EC-0B00-438D-BFE5-E0EE78E25C83}"/>
                </a:ext>
              </a:extLst>
            </p:cNvPr>
            <p:cNvSpPr txBox="1"/>
            <p:nvPr/>
          </p:nvSpPr>
          <p:spPr>
            <a:xfrm rot="14328482">
              <a:off x="6811243" y="10200535"/>
              <a:ext cx="11756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>
                  <a:solidFill>
                    <a:srgbClr val="C00000"/>
                  </a:solidFill>
                  <a:latin typeface="+mn-ea"/>
                </a:rPr>
                <a:t>out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FA9AAEC-1E1E-40D3-A87C-26543E26CF66}"/>
              </a:ext>
            </a:extLst>
          </p:cNvPr>
          <p:cNvSpPr txBox="1"/>
          <p:nvPr/>
        </p:nvSpPr>
        <p:spPr>
          <a:xfrm rot="3618938">
            <a:off x="15635562" y="10016626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 smtClean="0">
                <a:solidFill>
                  <a:srgbClr val="000000"/>
                </a:solidFill>
                <a:latin typeface="+mn-ea"/>
              </a:rPr>
              <a:t>OutputStreamWriter</a:t>
            </a:r>
            <a:r>
              <a:rPr lang="en-US" altLang="ko-KR" sz="24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 smtClean="0">
                <a:solidFill>
                  <a:srgbClr val="000000"/>
                </a:solidFill>
                <a:latin typeface="+mn-ea"/>
              </a:rPr>
              <a:t>osw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2FB7EB7B-4119-4E27-A4B2-2A63D503D8FD}"/>
              </a:ext>
            </a:extLst>
          </p:cNvPr>
          <p:cNvGrpSpPr/>
          <p:nvPr/>
        </p:nvGrpSpPr>
        <p:grpSpPr>
          <a:xfrm rot="9027277">
            <a:off x="14578782" y="7619733"/>
            <a:ext cx="3886174" cy="4317563"/>
            <a:chOff x="11231397" y="1902969"/>
            <a:chExt cx="1623716" cy="851531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xmlns="" id="{5CB9F313-A5A9-4CCF-8890-CD68D6C79F58}"/>
                </a:ext>
              </a:extLst>
            </p:cNvPr>
            <p:cNvCxnSpPr/>
            <p:nvPr/>
          </p:nvCxnSpPr>
          <p:spPr>
            <a:xfrm rot="12572723" flipH="1" flipV="1">
              <a:off x="11231397" y="1902969"/>
              <a:ext cx="1006806" cy="83844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xmlns="" id="{8393637E-E15E-411D-A1A8-1B81769FDC20}"/>
                </a:ext>
              </a:extLst>
            </p:cNvPr>
            <p:cNvCxnSpPr/>
            <p:nvPr/>
          </p:nvCxnSpPr>
          <p:spPr>
            <a:xfrm rot="12572723" flipH="1" flipV="1">
              <a:off x="11833687" y="1912066"/>
              <a:ext cx="1021426" cy="85062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1" name="그림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915" y="15582299"/>
            <a:ext cx="8864146" cy="2340533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87FE0A1-A85D-46E0-9817-5D1ED6708293}"/>
              </a:ext>
            </a:extLst>
          </p:cNvPr>
          <p:cNvSpPr txBox="1"/>
          <p:nvPr/>
        </p:nvSpPr>
        <p:spPr>
          <a:xfrm>
            <a:off x="21452636" y="21824815"/>
            <a:ext cx="520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</a:t>
            </a:r>
            <a:r>
              <a:rPr lang="en-US" altLang="ko-KR" sz="2400" dirty="0" smtClean="0">
                <a:latin typeface="+mn-ea"/>
              </a:rPr>
              <a:t>\\</a:t>
            </a:r>
            <a:r>
              <a:rPr lang="en-US" altLang="ko-KR" sz="2400" dirty="0" smtClean="0">
                <a:latin typeface="+mn-ea"/>
              </a:rPr>
              <a:t>file\\</a:t>
            </a:r>
            <a:r>
              <a:rPr lang="en-US" altLang="ko-KR" sz="2400" dirty="0" smtClean="0">
                <a:latin typeface="+mn-ea"/>
              </a:rPr>
              <a:t>MS949.txt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B87FE0A1-A85D-46E0-9817-5D1ED6708293}"/>
              </a:ext>
            </a:extLst>
          </p:cNvPr>
          <p:cNvSpPr txBox="1"/>
          <p:nvPr/>
        </p:nvSpPr>
        <p:spPr>
          <a:xfrm>
            <a:off x="16407612" y="18024928"/>
            <a:ext cx="75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</a:t>
            </a:r>
            <a:r>
              <a:rPr lang="en-US" altLang="ko-KR" sz="2400" dirty="0" smtClean="0">
                <a:latin typeface="+mn-ea"/>
              </a:rPr>
              <a:t>\\</a:t>
            </a:r>
            <a:r>
              <a:rPr lang="en-US" altLang="ko-KR" sz="2400" dirty="0" smtClean="0">
                <a:latin typeface="+mn-ea"/>
              </a:rPr>
              <a:t>file\\</a:t>
            </a:r>
            <a:r>
              <a:rPr lang="en-US" altLang="ko-KR" sz="2400" dirty="0" smtClean="0">
                <a:latin typeface="+mn-ea"/>
              </a:rPr>
              <a:t>MS949-copy.txt</a:t>
            </a:r>
            <a:endParaRPr lang="ko-KR" altLang="en-US" sz="2400" dirty="0" err="1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EFA9AAEC-1E1E-40D3-A87C-26543E26CF66}"/>
              </a:ext>
            </a:extLst>
          </p:cNvPr>
          <p:cNvSpPr txBox="1"/>
          <p:nvPr/>
        </p:nvSpPr>
        <p:spPr>
          <a:xfrm rot="3618938">
            <a:off x="14185876" y="5940662"/>
            <a:ext cx="477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dirty="0" err="1" smtClean="0">
                <a:solidFill>
                  <a:srgbClr val="000000"/>
                </a:solidFill>
                <a:latin typeface="+mn-ea"/>
              </a:rPr>
              <a:t>Buffedwriter</a:t>
            </a:r>
            <a:r>
              <a:rPr lang="en-US" altLang="ko-KR" sz="24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2400" b="1" dirty="0" err="1" smtClean="0">
                <a:solidFill>
                  <a:srgbClr val="000000"/>
                </a:solidFill>
                <a:latin typeface="+mn-ea"/>
              </a:rPr>
              <a:t>bw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2FB7EB7B-4119-4E27-A4B2-2A63D503D8FD}"/>
              </a:ext>
            </a:extLst>
          </p:cNvPr>
          <p:cNvGrpSpPr/>
          <p:nvPr/>
        </p:nvGrpSpPr>
        <p:grpSpPr>
          <a:xfrm rot="9027277">
            <a:off x="13622972" y="4503526"/>
            <a:ext cx="2475061" cy="4237105"/>
            <a:chOff x="11289248" y="388057"/>
            <a:chExt cx="1034127" cy="8356635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5CB9F313-A5A9-4CCF-8890-CD68D6C79F58}"/>
                </a:ext>
              </a:extLst>
            </p:cNvPr>
            <p:cNvCxnSpPr/>
            <p:nvPr/>
          </p:nvCxnSpPr>
          <p:spPr>
            <a:xfrm>
              <a:off x="11289248" y="476994"/>
              <a:ext cx="0" cy="8267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8393637E-E15E-411D-A1A8-1B81769FDC20}"/>
                </a:ext>
              </a:extLst>
            </p:cNvPr>
            <p:cNvCxnSpPr/>
            <p:nvPr/>
          </p:nvCxnSpPr>
          <p:spPr>
            <a:xfrm>
              <a:off x="12323375" y="388057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D5DB073D-C9A6-4FBC-A769-454ACAFCEA00}"/>
              </a:ext>
            </a:extLst>
          </p:cNvPr>
          <p:cNvGrpSpPr/>
          <p:nvPr/>
        </p:nvGrpSpPr>
        <p:grpSpPr>
          <a:xfrm rot="3620585">
            <a:off x="13819665" y="5865316"/>
            <a:ext cx="1545699" cy="581670"/>
            <a:chOff x="4288404" y="5021586"/>
            <a:chExt cx="2002882" cy="581670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F1D7FBF9-21B6-4CA8-AB22-4AC29A68D93E}"/>
                </a:ext>
              </a:extLst>
            </p:cNvPr>
            <p:cNvSpPr/>
            <p:nvPr/>
          </p:nvSpPr>
          <p:spPr>
            <a:xfrm>
              <a:off x="4288404" y="5021586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0011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A899CBEF-C029-4615-8BA1-13876FA6F792}"/>
                </a:ext>
              </a:extLst>
            </p:cNvPr>
            <p:cNvSpPr/>
            <p:nvPr/>
          </p:nvSpPr>
          <p:spPr>
            <a:xfrm>
              <a:off x="4941302" y="5021589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1011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8757825E-0260-47DF-98EC-3AF12D3DA973}"/>
                </a:ext>
              </a:extLst>
            </p:cNvPr>
            <p:cNvSpPr/>
            <p:nvPr/>
          </p:nvSpPr>
          <p:spPr>
            <a:xfrm>
              <a:off x="5605743" y="5021586"/>
              <a:ext cx="685543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1011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4E02119A-A94D-4D7C-9CBC-EF7F99AC60B9}"/>
              </a:ext>
            </a:extLst>
          </p:cNvPr>
          <p:cNvSpPr txBox="1"/>
          <p:nvPr/>
        </p:nvSpPr>
        <p:spPr>
          <a:xfrm rot="3727804">
            <a:off x="14786202" y="10403422"/>
            <a:ext cx="4673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dirty="0" smtClean="0">
                <a:solidFill>
                  <a:srgbClr val="000000"/>
                </a:solidFill>
                <a:latin typeface="+mn-ea"/>
              </a:rPr>
              <a:t>이정재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#010-2222-2222#(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주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열심히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4FA737D6-808B-4D9B-A610-E8FAD5003B0A}"/>
              </a:ext>
            </a:extLst>
          </p:cNvPr>
          <p:cNvSpPr txBox="1"/>
          <p:nvPr/>
        </p:nvSpPr>
        <p:spPr>
          <a:xfrm>
            <a:off x="15162926" y="7781618"/>
            <a:ext cx="13103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dirty="0" err="1" smtClean="0">
                <a:solidFill>
                  <a:srgbClr val="C00000"/>
                </a:solidFill>
                <a:latin typeface="+mn-ea"/>
              </a:rPr>
              <a:t>osw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94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44FC6FF-3FA6-4861-91BC-17982823EA1F}"/>
              </a:ext>
            </a:extLst>
          </p:cNvPr>
          <p:cNvSpPr/>
          <p:nvPr/>
        </p:nvSpPr>
        <p:spPr>
          <a:xfrm>
            <a:off x="5369532" y="2361783"/>
            <a:ext cx="2693012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804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Reader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+ Buffered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스트림 사용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글자일때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  <a:p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87FE0A1-A85D-46E0-9817-5D1ED6708293}"/>
              </a:ext>
            </a:extLst>
          </p:cNvPr>
          <p:cNvSpPr txBox="1"/>
          <p:nvPr/>
        </p:nvSpPr>
        <p:spPr>
          <a:xfrm>
            <a:off x="820685" y="12482755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</a:t>
            </a:r>
            <a:r>
              <a:rPr lang="en-US" altLang="ko-KR" sz="2400" dirty="0" smtClean="0">
                <a:latin typeface="+mn-ea"/>
              </a:rPr>
              <a:t>\\</a:t>
            </a:r>
            <a:r>
              <a:rPr lang="en-US" altLang="ko-KR" sz="2400" dirty="0" smtClean="0">
                <a:latin typeface="+mn-ea"/>
              </a:rPr>
              <a:t>file\\</a:t>
            </a:r>
            <a:r>
              <a:rPr lang="en-US" altLang="ko-KR" sz="2400" dirty="0" smtClean="0">
                <a:latin typeface="+mn-ea"/>
              </a:rPr>
              <a:t>song.txt</a:t>
            </a:r>
            <a:endParaRPr lang="ko-KR" altLang="en-US" sz="2400" dirty="0" err="1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03055" y="6138557"/>
            <a:ext cx="2487547" cy="5466549"/>
            <a:chOff x="3068576" y="5997576"/>
            <a:chExt cx="2487547" cy="5466549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9F73B111-7F02-429E-8702-C2E292C1C6B9}"/>
                </a:ext>
              </a:extLst>
            </p:cNvPr>
            <p:cNvCxnSpPr/>
            <p:nvPr/>
          </p:nvCxnSpPr>
          <p:spPr>
            <a:xfrm rot="1902505">
              <a:off x="3952912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F7096EA6-BAA0-4EB6-A31F-9D9B0AD60569}"/>
                </a:ext>
              </a:extLst>
            </p:cNvPr>
            <p:cNvCxnSpPr/>
            <p:nvPr/>
          </p:nvCxnSpPr>
          <p:spPr>
            <a:xfrm rot="1902505">
              <a:off x="4471520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FC66F984-026A-47A7-86DC-38D937274502}"/>
                </a:ext>
              </a:extLst>
            </p:cNvPr>
            <p:cNvSpPr txBox="1"/>
            <p:nvPr/>
          </p:nvSpPr>
          <p:spPr>
            <a:xfrm rot="18087209">
              <a:off x="1095971" y="7970181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Reader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fr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62EC63C0-A84C-420E-B8C2-954B817FCA2B}"/>
                </a:ext>
              </a:extLst>
            </p:cNvPr>
            <p:cNvSpPr txBox="1"/>
            <p:nvPr/>
          </p:nvSpPr>
          <p:spPr>
            <a:xfrm rot="18087209">
              <a:off x="1940610" y="8501235"/>
              <a:ext cx="4673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dirty="0">
                  <a:solidFill>
                    <a:srgbClr val="C00000"/>
                  </a:solidFill>
                  <a:latin typeface="+mn-ea"/>
                </a:rPr>
                <a:t>null 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자이모서어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땡땡땡</a:t>
              </a:r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이종교학</a:t>
              </a:r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0337B450-CE84-424A-AA64-A7EA694B3AE6}"/>
                </a:ext>
              </a:extLst>
            </p:cNvPr>
            <p:cNvSpPr txBox="1"/>
            <p:nvPr/>
          </p:nvSpPr>
          <p:spPr>
            <a:xfrm>
              <a:off x="4901677" y="6932531"/>
              <a:ext cx="65444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 err="1">
                  <a:solidFill>
                    <a:srgbClr val="C00000"/>
                  </a:solidFill>
                  <a:latin typeface="+mn-ea"/>
                </a:rPr>
                <a:t>fr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069FA95-9014-4C85-A44E-54374BCB0FB8}"/>
              </a:ext>
            </a:extLst>
          </p:cNvPr>
          <p:cNvSpPr/>
          <p:nvPr/>
        </p:nvSpPr>
        <p:spPr>
          <a:xfrm>
            <a:off x="1132295" y="10904494"/>
            <a:ext cx="2076450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Song.txt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학교종이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땡땡땡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어서모이자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선생님이 우리를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기다리신다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127043" y="3952799"/>
            <a:ext cx="1801986" cy="4958860"/>
            <a:chOff x="4277479" y="3740850"/>
            <a:chExt cx="1801986" cy="4958860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DD4031DC-BA86-482E-8196-03418D8FD38B}"/>
                </a:ext>
              </a:extLst>
            </p:cNvPr>
            <p:cNvCxnSpPr/>
            <p:nvPr/>
          </p:nvCxnSpPr>
          <p:spPr>
            <a:xfrm rot="1902505">
              <a:off x="4529903" y="3740850"/>
              <a:ext cx="0" cy="41920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3506BCDD-17C1-46F6-BE1E-A0A6C39050D1}"/>
                </a:ext>
              </a:extLst>
            </p:cNvPr>
            <p:cNvCxnSpPr/>
            <p:nvPr/>
          </p:nvCxnSpPr>
          <p:spPr>
            <a:xfrm rot="1902505">
              <a:off x="5771129" y="4507698"/>
              <a:ext cx="0" cy="41920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80E8060B-FE8F-40DC-AC0F-EA82F6EFACB2}"/>
                </a:ext>
              </a:extLst>
            </p:cNvPr>
            <p:cNvSpPr/>
            <p:nvPr/>
          </p:nvSpPr>
          <p:spPr>
            <a:xfrm rot="18095813">
              <a:off x="4991445" y="5603789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8DC5A7F4-1410-4EBC-9F70-A5A689D0B762}"/>
                </a:ext>
              </a:extLst>
            </p:cNvPr>
            <p:cNvSpPr/>
            <p:nvPr/>
          </p:nvSpPr>
          <p:spPr>
            <a:xfrm rot="18095813">
              <a:off x="5255439" y="5174620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xmlns="" id="{672B1F05-17C9-4CC0-9540-04279FD371DB}"/>
                </a:ext>
              </a:extLst>
            </p:cNvPr>
            <p:cNvSpPr/>
            <p:nvPr/>
          </p:nvSpPr>
          <p:spPr>
            <a:xfrm rot="18095813">
              <a:off x="5524102" y="4737861"/>
              <a:ext cx="529059" cy="581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+mn-ea"/>
                </a:rPr>
                <a:t>…</a:t>
              </a: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1C17A1E7-2154-4896-A0CD-CA8A0C39A6D2}"/>
                </a:ext>
              </a:extLst>
            </p:cNvPr>
            <p:cNvSpPr txBox="1"/>
            <p:nvPr/>
          </p:nvSpPr>
          <p:spPr>
            <a:xfrm rot="18094166">
              <a:off x="3094824" y="5008770"/>
              <a:ext cx="2826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BuffedReader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br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83D51A9-DB79-4A91-A62E-1DED1F8449A6}"/>
              </a:ext>
            </a:extLst>
          </p:cNvPr>
          <p:cNvSpPr/>
          <p:nvPr/>
        </p:nvSpPr>
        <p:spPr>
          <a:xfrm>
            <a:off x="10344884" y="7166614"/>
            <a:ext cx="5303716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MS949.txt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������</a:t>
            </a:r>
            <a:r>
              <a:rPr lang="en-US" altLang="ko-KR" sz="18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#010-22222222#(��)������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987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44FC6FF-3FA6-4861-91BC-17982823EA1F}"/>
              </a:ext>
            </a:extLst>
          </p:cNvPr>
          <p:cNvSpPr/>
          <p:nvPr/>
        </p:nvSpPr>
        <p:spPr>
          <a:xfrm>
            <a:off x="5569795" y="2513480"/>
            <a:ext cx="2693012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프로그램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학교종이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땡땡땡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어서모이자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선생님이 우리를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“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기다리신다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804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Writer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+ Buffered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스트림 사용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글자일때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  <a:p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xmlns="" id="{A069FA95-9014-4C85-A44E-54374BCB0FB8}"/>
              </a:ext>
            </a:extLst>
          </p:cNvPr>
          <p:cNvSpPr/>
          <p:nvPr/>
        </p:nvSpPr>
        <p:spPr>
          <a:xfrm>
            <a:off x="11135709" y="12001952"/>
            <a:ext cx="2076450" cy="1543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Song.txt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학교종이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땡땡땡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어서모이자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선생님이 우리를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기다리신다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B87FE0A1-A85D-46E0-9817-5D1ED6708293}"/>
              </a:ext>
            </a:extLst>
          </p:cNvPr>
          <p:cNvSpPr txBox="1"/>
          <p:nvPr/>
        </p:nvSpPr>
        <p:spPr>
          <a:xfrm>
            <a:off x="10991349" y="13747879"/>
            <a:ext cx="470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latin typeface="+mn-ea"/>
              </a:rPr>
              <a:t>C:\\javaStudy</a:t>
            </a:r>
            <a:r>
              <a:rPr lang="en-US" altLang="ko-KR" sz="2400" dirty="0" smtClean="0">
                <a:latin typeface="+mn-ea"/>
              </a:rPr>
              <a:t>\\</a:t>
            </a:r>
            <a:r>
              <a:rPr lang="en-US" altLang="ko-KR" sz="2400" dirty="0" smtClean="0">
                <a:latin typeface="+mn-ea"/>
              </a:rPr>
              <a:t>file\\</a:t>
            </a:r>
            <a:r>
              <a:rPr lang="en-US" altLang="ko-KR" sz="2400" dirty="0" smtClean="0">
                <a:latin typeface="+mn-ea"/>
              </a:rPr>
              <a:t>song.txt</a:t>
            </a:r>
            <a:endParaRPr lang="ko-KR" altLang="en-US" sz="2400" dirty="0" err="1">
              <a:latin typeface="+mn-ea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450FB95B-BF8C-4CAD-8986-A4A5DDFE852B}"/>
              </a:ext>
            </a:extLst>
          </p:cNvPr>
          <p:cNvGrpSpPr/>
          <p:nvPr/>
        </p:nvGrpSpPr>
        <p:grpSpPr>
          <a:xfrm rot="7271518">
            <a:off x="10458725" y="6525548"/>
            <a:ext cx="2129545" cy="6807857"/>
            <a:chOff x="7045117" y="4656268"/>
            <a:chExt cx="2129545" cy="6807857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9F9D8C04-22D4-496D-90E8-77BA8B7C28C7}"/>
                </a:ext>
              </a:extLst>
            </p:cNvPr>
            <p:cNvCxnSpPr/>
            <p:nvPr/>
          </p:nvCxnSpPr>
          <p:spPr>
            <a:xfrm rot="1902505">
              <a:off x="8324569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E3E7376F-424A-4FC9-AC91-7BFFBDC8AAD3}"/>
                </a:ext>
              </a:extLst>
            </p:cNvPr>
            <p:cNvCxnSpPr/>
            <p:nvPr/>
          </p:nvCxnSpPr>
          <p:spPr>
            <a:xfrm rot="1902505">
              <a:off x="8843177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6BFD451A-5A28-4FB0-897E-A33DAE197479}"/>
                </a:ext>
              </a:extLst>
            </p:cNvPr>
            <p:cNvSpPr txBox="1"/>
            <p:nvPr/>
          </p:nvSpPr>
          <p:spPr>
            <a:xfrm rot="18087209">
              <a:off x="6371060" y="6628873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Writer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FileWriter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fw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413C156D-3824-48EF-BF70-D716E3961FCC}"/>
                </a:ext>
              </a:extLst>
            </p:cNvPr>
            <p:cNvSpPr txBox="1"/>
            <p:nvPr/>
          </p:nvSpPr>
          <p:spPr>
            <a:xfrm rot="18087209">
              <a:off x="7225006" y="8134522"/>
              <a:ext cx="343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자이모서어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땡땡땡</a:t>
              </a:r>
              <a:r>
                <a:rPr lang="ko-KR" altLang="en-US" sz="16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600" dirty="0" err="1">
                  <a:solidFill>
                    <a:srgbClr val="000000"/>
                  </a:solidFill>
                  <a:latin typeface="+mn-ea"/>
                </a:rPr>
                <a:t>이종교학</a:t>
              </a:r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BF7A04EC-0B00-438D-BFE5-E0EE78E25C83}"/>
                </a:ext>
              </a:extLst>
            </p:cNvPr>
            <p:cNvSpPr txBox="1"/>
            <p:nvPr/>
          </p:nvSpPr>
          <p:spPr>
            <a:xfrm rot="14328482">
              <a:off x="6811243" y="10200535"/>
              <a:ext cx="11756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dirty="0" err="1">
                  <a:solidFill>
                    <a:srgbClr val="C00000"/>
                  </a:solidFill>
                </a:rPr>
                <a:t>fw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xmlns="" id="{849D0C7D-26DB-4715-AD8E-6A35BC2713C9}"/>
              </a:ext>
            </a:extLst>
          </p:cNvPr>
          <p:cNvGrpSpPr/>
          <p:nvPr/>
        </p:nvGrpSpPr>
        <p:grpSpPr>
          <a:xfrm rot="7124772">
            <a:off x="8655185" y="4066911"/>
            <a:ext cx="1463986" cy="5698055"/>
            <a:chOff x="9800792" y="2222587"/>
            <a:chExt cx="1463986" cy="569805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xmlns="" id="{EFA9AAEC-1E1E-40D3-A87C-26543E26CF66}"/>
                </a:ext>
              </a:extLst>
            </p:cNvPr>
            <p:cNvSpPr txBox="1"/>
            <p:nvPr/>
          </p:nvSpPr>
          <p:spPr>
            <a:xfrm rot="18094166">
              <a:off x="7643521" y="4379858"/>
              <a:ext cx="4776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BuffedWriter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bw</a:t>
              </a:r>
              <a:endParaRPr lang="en-US" altLang="ko-KR" sz="2400" b="1" dirty="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xmlns="" id="{2FB7EB7B-4119-4E27-A4B2-2A63D503D8FD}"/>
                </a:ext>
              </a:extLst>
            </p:cNvPr>
            <p:cNvGrpSpPr/>
            <p:nvPr/>
          </p:nvGrpSpPr>
          <p:grpSpPr>
            <a:xfrm rot="1902505">
              <a:off x="9805772" y="3728630"/>
              <a:ext cx="1459006" cy="4192012"/>
              <a:chOff x="11734800" y="1276350"/>
              <a:chExt cx="609600" cy="8267700"/>
            </a:xfrm>
          </p:grpSpPr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xmlns="" id="{5CB9F313-A5A9-4CCF-8890-CD68D6C79F58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xmlns="" id="{8393637E-E15E-411D-A1A8-1B81769FDC20}"/>
                  </a:ext>
                </a:extLst>
              </p:cNvPr>
              <p:cNvCxnSpPr/>
              <p:nvPr/>
            </p:nvCxnSpPr>
            <p:spPr>
              <a:xfrm>
                <a:off x="123444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D5DB073D-C9A6-4FBC-A769-454ACAFCEA00}"/>
                </a:ext>
              </a:extLst>
            </p:cNvPr>
            <p:cNvGrpSpPr/>
            <p:nvPr/>
          </p:nvGrpSpPr>
          <p:grpSpPr>
            <a:xfrm rot="18095813">
              <a:off x="9363842" y="6056664"/>
              <a:ext cx="1545699" cy="581670"/>
              <a:chOff x="4288404" y="5021586"/>
              <a:chExt cx="2002882" cy="581670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xmlns="" id="{F1D7FBF9-21B6-4CA8-AB22-4AC29A68D93E}"/>
                  </a:ext>
                </a:extLst>
              </p:cNvPr>
              <p:cNvSpPr/>
              <p:nvPr/>
            </p:nvSpPr>
            <p:spPr>
              <a:xfrm>
                <a:off x="4288404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……..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xmlns="" id="{A899CBEF-C029-4615-8BA1-13876FA6F792}"/>
                  </a:ext>
                </a:extLst>
              </p:cNvPr>
              <p:cNvSpPr/>
              <p:nvPr/>
            </p:nvSpPr>
            <p:spPr>
              <a:xfrm>
                <a:off x="4941302" y="5021589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……..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xmlns="" id="{8757825E-0260-47DF-98EC-3AF12D3DA973}"/>
                  </a:ext>
                </a:extLst>
              </p:cNvPr>
              <p:cNvSpPr/>
              <p:nvPr/>
            </p:nvSpPr>
            <p:spPr>
              <a:xfrm>
                <a:off x="5605743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…….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712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3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292207"/>
              </p:ext>
            </p:extLst>
          </p:nvPr>
        </p:nvGraphicFramePr>
        <p:xfrm>
          <a:off x="53314755" y="1740640"/>
          <a:ext cx="5262886" cy="386480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6288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647815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InputStream</a:t>
                      </a:r>
                      <a:r>
                        <a:rPr lang="en-US" altLang="ko-KR" sz="3200" b="1" baseline="0" dirty="0" smtClean="0">
                          <a:latin typeface="+mn-ea"/>
                        </a:rPr>
                        <a:t>   </a:t>
                      </a:r>
                      <a:r>
                        <a:rPr lang="en-US" altLang="ko-KR" sz="3200" b="1" dirty="0" smtClean="0">
                          <a:latin typeface="+mn-ea"/>
                        </a:rPr>
                        <a:t>&lt;abstract&gt;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3216993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abstract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read();</a:t>
                      </a: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read(byte[] b){…..}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graphicFrame>
        <p:nvGraphicFramePr>
          <p:cNvPr id="1835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00330"/>
              </p:ext>
            </p:extLst>
          </p:nvPr>
        </p:nvGraphicFramePr>
        <p:xfrm>
          <a:off x="53398413" y="7184512"/>
          <a:ext cx="5220885" cy="612980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20885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359118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FileInputStram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5550685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600" b="1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read(){……………………………}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grpSp>
        <p:nvGrpSpPr>
          <p:cNvPr id="1836" name="그룹 1835"/>
          <p:cNvGrpSpPr/>
          <p:nvPr/>
        </p:nvGrpSpPr>
        <p:grpSpPr>
          <a:xfrm>
            <a:off x="55671448" y="5605448"/>
            <a:ext cx="549500" cy="1619249"/>
            <a:chOff x="44424600" y="12135347"/>
            <a:chExt cx="1143000" cy="2258649"/>
          </a:xfrm>
        </p:grpSpPr>
        <p:sp>
          <p:nvSpPr>
            <p:cNvPr id="1837" name="이등변 삼각형 1836"/>
            <p:cNvSpPr/>
            <p:nvPr/>
          </p:nvSpPr>
          <p:spPr>
            <a:xfrm>
              <a:off x="44424600" y="12135347"/>
              <a:ext cx="1143000" cy="1123453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38" name="직선 연결선 1837"/>
            <p:cNvCxnSpPr>
              <a:stCxn id="1837" idx="3"/>
            </p:cNvCxnSpPr>
            <p:nvPr/>
          </p:nvCxnSpPr>
          <p:spPr>
            <a:xfrm>
              <a:off x="44996100" y="13258800"/>
              <a:ext cx="0" cy="11351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0" name="TextBox 1839">
            <a:extLst>
              <a:ext uri="{FF2B5EF4-FFF2-40B4-BE49-F238E27FC236}">
                <a16:creationId xmlns:a16="http://schemas.microsoft.com/office/drawing/2014/main" xmlns="" id="{C9DFC105-8F7E-476C-B78A-28FAF9769D38}"/>
              </a:ext>
            </a:extLst>
          </p:cNvPr>
          <p:cNvSpPr txBox="1"/>
          <p:nvPr/>
        </p:nvSpPr>
        <p:spPr>
          <a:xfrm>
            <a:off x="24062867" y="1566642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스태틱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841" name="TextBox 1840">
            <a:extLst>
              <a:ext uri="{FF2B5EF4-FFF2-40B4-BE49-F238E27FC236}">
                <a16:creationId xmlns:a16="http://schemas.microsoft.com/office/drawing/2014/main" xmlns="" id="{FFE6EF07-3F07-4A2B-AA9B-F03C7651D58F}"/>
              </a:ext>
            </a:extLst>
          </p:cNvPr>
          <p:cNvSpPr txBox="1"/>
          <p:nvPr/>
        </p:nvSpPr>
        <p:spPr>
          <a:xfrm>
            <a:off x="24062867" y="6426124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스택</a:t>
            </a:r>
          </a:p>
        </p:txBody>
      </p:sp>
      <p:sp>
        <p:nvSpPr>
          <p:cNvPr id="1842" name="TextBox 1841">
            <a:extLst>
              <a:ext uri="{FF2B5EF4-FFF2-40B4-BE49-F238E27FC236}">
                <a16:creationId xmlns:a16="http://schemas.microsoft.com/office/drawing/2014/main" xmlns="" id="{235A8825-39F7-42B5-9A45-5B7CDB3AE01E}"/>
              </a:ext>
            </a:extLst>
          </p:cNvPr>
          <p:cNvSpPr txBox="1"/>
          <p:nvPr/>
        </p:nvSpPr>
        <p:spPr>
          <a:xfrm>
            <a:off x="24130077" y="8664621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힙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843" name="직선 연결선 1842">
            <a:extLst>
              <a:ext uri="{FF2B5EF4-FFF2-40B4-BE49-F238E27FC236}">
                <a16:creationId xmlns:a16="http://schemas.microsoft.com/office/drawing/2014/main" xmlns="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24148335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직선 연결선 1843">
            <a:extLst>
              <a:ext uri="{FF2B5EF4-FFF2-40B4-BE49-F238E27FC236}">
                <a16:creationId xmlns:a16="http://schemas.microsoft.com/office/drawing/2014/main" xmlns="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24110309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2" name="TextBox 1871">
            <a:extLst>
              <a:ext uri="{FF2B5EF4-FFF2-40B4-BE49-F238E27FC236}">
                <a16:creationId xmlns:a16="http://schemas.microsoft.com/office/drawing/2014/main" xmlns="" id="{0EBF78B3-302E-43ED-8E5E-0C755B7A7E40}"/>
              </a:ext>
            </a:extLst>
          </p:cNvPr>
          <p:cNvSpPr txBox="1"/>
          <p:nvPr/>
        </p:nvSpPr>
        <p:spPr>
          <a:xfrm>
            <a:off x="27806600" y="11337517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873" name="TextBox 1872">
            <a:extLst>
              <a:ext uri="{FF2B5EF4-FFF2-40B4-BE49-F238E27FC236}">
                <a16:creationId xmlns:a16="http://schemas.microsoft.com/office/drawing/2014/main" xmlns="" id="{C782A8AB-750A-4FBD-8A08-1575A97E9F05}"/>
              </a:ext>
            </a:extLst>
          </p:cNvPr>
          <p:cNvSpPr txBox="1"/>
          <p:nvPr/>
        </p:nvSpPr>
        <p:spPr>
          <a:xfrm>
            <a:off x="26375141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877" name="사각형: 둥근 모서리 34">
            <a:extLst>
              <a:ext uri="{FF2B5EF4-FFF2-40B4-BE49-F238E27FC236}">
                <a16:creationId xmlns:a16="http://schemas.microsoft.com/office/drawing/2014/main" xmlns="" id="{064CEFC3-BD80-4BD4-933B-0B47F9C8F6C4}"/>
              </a:ext>
            </a:extLst>
          </p:cNvPr>
          <p:cNvSpPr/>
          <p:nvPr/>
        </p:nvSpPr>
        <p:spPr>
          <a:xfrm>
            <a:off x="26257712" y="11766601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lvl="0" defTabSz="3840023" latinLnBrk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read(){……………………………}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878" name="그룹 1877">
            <a:extLst>
              <a:ext uri="{FF2B5EF4-FFF2-40B4-BE49-F238E27FC236}">
                <a16:creationId xmlns:a16="http://schemas.microsoft.com/office/drawing/2014/main" xmlns="" id="{5ABE1715-3C3E-4833-BBC5-2C321B31D8DC}"/>
              </a:ext>
            </a:extLst>
          </p:cNvPr>
          <p:cNvGrpSpPr/>
          <p:nvPr/>
        </p:nvGrpSpPr>
        <p:grpSpPr>
          <a:xfrm>
            <a:off x="30163919" y="8186773"/>
            <a:ext cx="3155008" cy="3579828"/>
            <a:chOff x="4637301" y="5824021"/>
            <a:chExt cx="3155008" cy="3579828"/>
          </a:xfrm>
        </p:grpSpPr>
        <p:sp>
          <p:nvSpPr>
            <p:cNvPr id="1879" name="사각형: 둥근 모서리 56">
              <a:extLst>
                <a:ext uri="{FF2B5EF4-FFF2-40B4-BE49-F238E27FC236}">
                  <a16:creationId xmlns:a16="http://schemas.microsoft.com/office/drawing/2014/main" xmlns="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gs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abstract </a:t>
              </a:r>
              <a:r>
                <a:rPr lang="en-US" altLang="ko-KR" sz="1600" b="1" dirty="0" err="1">
                  <a:solidFill>
                    <a:srgbClr val="FF0000"/>
                  </a:solidFill>
                  <a:latin typeface="+mn-ea"/>
                </a:rPr>
                <a:t>int</a:t>
              </a:r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 read();</a:t>
              </a:r>
            </a:p>
            <a:p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 read(byte[]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0x999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){…..}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80" name="TextBox 1879">
              <a:extLst>
                <a:ext uri="{FF2B5EF4-FFF2-40B4-BE49-F238E27FC236}">
                  <a16:creationId xmlns:a16="http://schemas.microsoft.com/office/drawing/2014/main" xmlns="" id="{3C833E39-D5A3-40AC-A902-23DD83A735AB}"/>
                </a:ext>
              </a:extLst>
            </p:cNvPr>
            <p:cNvSpPr txBox="1"/>
            <p:nvPr/>
          </p:nvSpPr>
          <p:spPr>
            <a:xfrm>
              <a:off x="5414804" y="5824021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InputStream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881" name="직사각형 1880">
            <a:extLst>
              <a:ext uri="{FF2B5EF4-FFF2-40B4-BE49-F238E27FC236}">
                <a16:creationId xmlns:a16="http://schemas.microsoft.com/office/drawing/2014/main" xmlns="" id="{C077B659-1C8B-4F83-8793-CAE50EDE7B2B}"/>
              </a:ext>
            </a:extLst>
          </p:cNvPr>
          <p:cNvSpPr/>
          <p:nvPr/>
        </p:nvSpPr>
        <p:spPr>
          <a:xfrm>
            <a:off x="27015720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2" name="TextBox 1881">
            <a:extLst>
              <a:ext uri="{FF2B5EF4-FFF2-40B4-BE49-F238E27FC236}">
                <a16:creationId xmlns:a16="http://schemas.microsoft.com/office/drawing/2014/main" xmlns="" id="{69D39E86-3A0C-4AE6-B561-41FAE935651E}"/>
              </a:ext>
            </a:extLst>
          </p:cNvPr>
          <p:cNvSpPr txBox="1"/>
          <p:nvPr/>
        </p:nvSpPr>
        <p:spPr>
          <a:xfrm>
            <a:off x="26329531" y="5148776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InputStream</a:t>
            </a:r>
            <a:r>
              <a:rPr lang="en-US" altLang="ko-KR" dirty="0">
                <a:latin typeface="+mn-ea"/>
              </a:rPr>
              <a:t> in</a:t>
            </a:r>
            <a:endParaRPr lang="ko-KR" altLang="en-US" dirty="0">
              <a:latin typeface="+mn-ea"/>
            </a:endParaRPr>
          </a:p>
        </p:txBody>
      </p:sp>
      <p:cxnSp>
        <p:nvCxnSpPr>
          <p:cNvPr id="1883" name="직선 화살표 연결선 1882">
            <a:extLst>
              <a:ext uri="{FF2B5EF4-FFF2-40B4-BE49-F238E27FC236}">
                <a16:creationId xmlns:a16="http://schemas.microsoft.com/office/drawing/2014/main" xmlns="" id="{7DC5BE91-4D3F-4D2F-90CA-31F729B48731}"/>
              </a:ext>
            </a:extLst>
          </p:cNvPr>
          <p:cNvCxnSpPr>
            <a:cxnSpLocks/>
            <a:stCxn id="1881" idx="2"/>
          </p:cNvCxnSpPr>
          <p:nvPr/>
        </p:nvCxnSpPr>
        <p:spPr>
          <a:xfrm flipH="1">
            <a:off x="26697714" y="5989839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5" name="TextBox 1454"/>
          <p:cNvSpPr txBox="1"/>
          <p:nvPr/>
        </p:nvSpPr>
        <p:spPr>
          <a:xfrm>
            <a:off x="28941972" y="3203628"/>
            <a:ext cx="1204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in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("</a:t>
            </a:r>
            <a:r>
              <a:rPr lang="ko-KR" altLang="en-US" sz="3600" dirty="0" smtClean="0">
                <a:solidFill>
                  <a:srgbClr val="000000"/>
                </a:solidFill>
                <a:latin typeface="+mn-ea"/>
              </a:rPr>
              <a:t>파일위치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");</a:t>
            </a:r>
          </a:p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in.read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(); 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84" name="TextBox 1883"/>
          <p:cNvSpPr txBox="1"/>
          <p:nvPr/>
        </p:nvSpPr>
        <p:spPr>
          <a:xfrm>
            <a:off x="28941972" y="775704"/>
            <a:ext cx="1204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List&lt;Point&gt;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pList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ArrayList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&lt;Point&gt;()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56" name="직사각형 1455"/>
          <p:cNvSpPr/>
          <p:nvPr/>
        </p:nvSpPr>
        <p:spPr>
          <a:xfrm>
            <a:off x="25838150" y="11328073"/>
            <a:ext cx="5103272" cy="5778827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901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49408"/>
              </p:ext>
            </p:extLst>
          </p:nvPr>
        </p:nvGraphicFramePr>
        <p:xfrm>
          <a:off x="58955009" y="1679063"/>
          <a:ext cx="5262886" cy="386480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6288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647815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OutputStream</a:t>
                      </a:r>
                      <a:r>
                        <a:rPr lang="en-US" altLang="ko-KR" sz="3200" b="1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3200" b="1" dirty="0" smtClean="0">
                          <a:latin typeface="+mn-ea"/>
                        </a:rPr>
                        <a:t>&lt;abstract&gt;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3216993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abstract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void write();</a:t>
                      </a: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void write(byte[] b){…..}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graphicFrame>
        <p:nvGraphicFramePr>
          <p:cNvPr id="1902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64717"/>
              </p:ext>
            </p:extLst>
          </p:nvPr>
        </p:nvGraphicFramePr>
        <p:xfrm>
          <a:off x="59038667" y="7122935"/>
          <a:ext cx="5220885" cy="612980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20885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359118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FileOutputStram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5550685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FileOutputStream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600" b="1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wrtie</a:t>
                      </a: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(){……………………………}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grpSp>
        <p:nvGrpSpPr>
          <p:cNvPr id="1903" name="그룹 1902"/>
          <p:cNvGrpSpPr/>
          <p:nvPr/>
        </p:nvGrpSpPr>
        <p:grpSpPr>
          <a:xfrm>
            <a:off x="61311702" y="5543871"/>
            <a:ext cx="549500" cy="1619249"/>
            <a:chOff x="44424600" y="12135347"/>
            <a:chExt cx="1143000" cy="2258649"/>
          </a:xfrm>
        </p:grpSpPr>
        <p:sp>
          <p:nvSpPr>
            <p:cNvPr id="1904" name="이등변 삼각형 1903"/>
            <p:cNvSpPr/>
            <p:nvPr/>
          </p:nvSpPr>
          <p:spPr>
            <a:xfrm>
              <a:off x="44424600" y="12135347"/>
              <a:ext cx="1143000" cy="1123453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08" name="직선 연결선 1907"/>
            <p:cNvCxnSpPr>
              <a:stCxn id="1904" idx="3"/>
            </p:cNvCxnSpPr>
            <p:nvPr/>
          </p:nvCxnSpPr>
          <p:spPr>
            <a:xfrm>
              <a:off x="44996100" y="13258800"/>
              <a:ext cx="0" cy="11351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9" name="TextBox 1908">
            <a:extLst>
              <a:ext uri="{FF2B5EF4-FFF2-40B4-BE49-F238E27FC236}">
                <a16:creationId xmlns:a16="http://schemas.microsoft.com/office/drawing/2014/main" xmlns="" id="{0EBF78B3-302E-43ED-8E5E-0C755B7A7E40}"/>
              </a:ext>
            </a:extLst>
          </p:cNvPr>
          <p:cNvSpPr txBox="1"/>
          <p:nvPr/>
        </p:nvSpPr>
        <p:spPr>
          <a:xfrm>
            <a:off x="37181722" y="11337517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FileoutputStream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914" name="TextBox 1913">
            <a:extLst>
              <a:ext uri="{FF2B5EF4-FFF2-40B4-BE49-F238E27FC236}">
                <a16:creationId xmlns:a16="http://schemas.microsoft.com/office/drawing/2014/main" xmlns="" id="{C782A8AB-750A-4FBD-8A08-1575A97E9F05}"/>
              </a:ext>
            </a:extLst>
          </p:cNvPr>
          <p:cNvSpPr txBox="1"/>
          <p:nvPr/>
        </p:nvSpPr>
        <p:spPr>
          <a:xfrm>
            <a:off x="35750263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915" name="사각형: 둥근 모서리 34">
            <a:extLst>
              <a:ext uri="{FF2B5EF4-FFF2-40B4-BE49-F238E27FC236}">
                <a16:creationId xmlns:a16="http://schemas.microsoft.com/office/drawing/2014/main" xmlns="" id="{064CEFC3-BD80-4BD4-933B-0B47F9C8F6C4}"/>
              </a:ext>
            </a:extLst>
          </p:cNvPr>
          <p:cNvSpPr/>
          <p:nvPr/>
        </p:nvSpPr>
        <p:spPr>
          <a:xfrm>
            <a:off x="35632834" y="11766601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FileInputStream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filePath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lvl="0" defTabSz="3840023" latinLnBrk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void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wrtie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(){……………………………}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918" name="그룹 1917">
            <a:extLst>
              <a:ext uri="{FF2B5EF4-FFF2-40B4-BE49-F238E27FC236}">
                <a16:creationId xmlns:a16="http://schemas.microsoft.com/office/drawing/2014/main" xmlns="" id="{5ABE1715-3C3E-4833-BBC5-2C321B31D8DC}"/>
              </a:ext>
            </a:extLst>
          </p:cNvPr>
          <p:cNvGrpSpPr/>
          <p:nvPr/>
        </p:nvGrpSpPr>
        <p:grpSpPr>
          <a:xfrm>
            <a:off x="39539041" y="8186773"/>
            <a:ext cx="3155008" cy="3579828"/>
            <a:chOff x="4637301" y="5824021"/>
            <a:chExt cx="3155008" cy="3579828"/>
          </a:xfrm>
        </p:grpSpPr>
        <p:sp>
          <p:nvSpPr>
            <p:cNvPr id="1919" name="사각형: 둥근 모서리 56">
              <a:extLst>
                <a:ext uri="{FF2B5EF4-FFF2-40B4-BE49-F238E27FC236}">
                  <a16:creationId xmlns:a16="http://schemas.microsoft.com/office/drawing/2014/main" xmlns="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InputStream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gs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abstract void write();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void write(byte[]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0x999){…..}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21" name="TextBox 1920">
              <a:extLst>
                <a:ext uri="{FF2B5EF4-FFF2-40B4-BE49-F238E27FC236}">
                  <a16:creationId xmlns:a16="http://schemas.microsoft.com/office/drawing/2014/main" xmlns="" id="{3C833E39-D5A3-40AC-A902-23DD83A735AB}"/>
                </a:ext>
              </a:extLst>
            </p:cNvPr>
            <p:cNvSpPr txBox="1"/>
            <p:nvPr/>
          </p:nvSpPr>
          <p:spPr>
            <a:xfrm>
              <a:off x="5414804" y="5824021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latin typeface="+mn-ea"/>
                </a:rPr>
                <a:t>OutputStream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922" name="직사각형 1921">
            <a:extLst>
              <a:ext uri="{FF2B5EF4-FFF2-40B4-BE49-F238E27FC236}">
                <a16:creationId xmlns:a16="http://schemas.microsoft.com/office/drawing/2014/main" xmlns="" id="{C077B659-1C8B-4F83-8793-CAE50EDE7B2B}"/>
              </a:ext>
            </a:extLst>
          </p:cNvPr>
          <p:cNvSpPr/>
          <p:nvPr/>
        </p:nvSpPr>
        <p:spPr>
          <a:xfrm>
            <a:off x="36390842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3" name="TextBox 1922">
            <a:extLst>
              <a:ext uri="{FF2B5EF4-FFF2-40B4-BE49-F238E27FC236}">
                <a16:creationId xmlns:a16="http://schemas.microsoft.com/office/drawing/2014/main" xmlns="" id="{69D39E86-3A0C-4AE6-B561-41FAE935651E}"/>
              </a:ext>
            </a:extLst>
          </p:cNvPr>
          <p:cNvSpPr txBox="1"/>
          <p:nvPr/>
        </p:nvSpPr>
        <p:spPr>
          <a:xfrm>
            <a:off x="35378045" y="516505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Output</a:t>
            </a:r>
            <a:r>
              <a:rPr lang="en-US" altLang="ko-KR" dirty="0" err="1" smtClean="0">
                <a:latin typeface="+mn-ea"/>
              </a:rPr>
              <a:t>Stream</a:t>
            </a:r>
            <a:r>
              <a:rPr lang="en-US" altLang="ko-KR" dirty="0" smtClean="0">
                <a:latin typeface="+mn-ea"/>
              </a:rPr>
              <a:t> out</a:t>
            </a:r>
            <a:endParaRPr lang="ko-KR" altLang="en-US" dirty="0">
              <a:latin typeface="+mn-ea"/>
            </a:endParaRPr>
          </a:p>
        </p:txBody>
      </p:sp>
      <p:cxnSp>
        <p:nvCxnSpPr>
          <p:cNvPr id="1924" name="직선 화살표 연결선 1923">
            <a:extLst>
              <a:ext uri="{FF2B5EF4-FFF2-40B4-BE49-F238E27FC236}">
                <a16:creationId xmlns:a16="http://schemas.microsoft.com/office/drawing/2014/main" xmlns="" id="{7DC5BE91-4D3F-4D2F-90CA-31F729B48731}"/>
              </a:ext>
            </a:extLst>
          </p:cNvPr>
          <p:cNvCxnSpPr>
            <a:cxnSpLocks/>
            <a:stCxn id="1922" idx="2"/>
          </p:cNvCxnSpPr>
          <p:nvPr/>
        </p:nvCxnSpPr>
        <p:spPr>
          <a:xfrm flipH="1">
            <a:off x="36072836" y="5989839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5" name="직사각형 1924"/>
          <p:cNvSpPr/>
          <p:nvPr/>
        </p:nvSpPr>
        <p:spPr>
          <a:xfrm>
            <a:off x="35407259" y="11397677"/>
            <a:ext cx="5103272" cy="5778827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00C3BB6-3F51-47E7-8B5C-9A306D279B19}"/>
              </a:ext>
            </a:extLst>
          </p:cNvPr>
          <p:cNvSpPr/>
          <p:nvPr/>
        </p:nvSpPr>
        <p:spPr>
          <a:xfrm>
            <a:off x="45082789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0x999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9DECAEA-2CE3-4558-92FC-9EDCEC3AE7CF}"/>
              </a:ext>
            </a:extLst>
          </p:cNvPr>
          <p:cNvSpPr txBox="1"/>
          <p:nvPr/>
        </p:nvSpPr>
        <p:spPr>
          <a:xfrm>
            <a:off x="44280758" y="5148776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byte[] </a:t>
            </a:r>
            <a:r>
              <a:rPr lang="en-US" altLang="ko-KR" dirty="0"/>
              <a:t>buff</a:t>
            </a:r>
            <a:endParaRPr lang="ko-KR" altLang="en-US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D3634B2-4DC2-4293-887D-23F134D2FB5A}"/>
              </a:ext>
            </a:extLst>
          </p:cNvPr>
          <p:cNvSpPr txBox="1"/>
          <p:nvPr/>
        </p:nvSpPr>
        <p:spPr>
          <a:xfrm>
            <a:off x="46162190" y="8691397"/>
            <a:ext cx="256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byte[]</a:t>
            </a:r>
            <a:endParaRPr lang="ko-KR" altLang="en-US" b="1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5960449-0960-46BF-A498-03D94394288D}"/>
              </a:ext>
            </a:extLst>
          </p:cNvPr>
          <p:cNvSpPr txBox="1"/>
          <p:nvPr/>
        </p:nvSpPr>
        <p:spPr>
          <a:xfrm>
            <a:off x="44730730" y="868195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0x999 </a:t>
            </a:r>
            <a:endParaRPr lang="ko-KR" altLang="en-US" b="1" dirty="0">
              <a:latin typeface="+mn-ea"/>
            </a:endParaRPr>
          </a:p>
        </p:txBody>
      </p:sp>
      <p:sp>
        <p:nvSpPr>
          <p:cNvPr id="60" name="사각형: 둥근 모서리 113">
            <a:extLst>
              <a:ext uri="{FF2B5EF4-FFF2-40B4-BE49-F238E27FC236}">
                <a16:creationId xmlns:a16="http://schemas.microsoft.com/office/drawing/2014/main" xmlns="" id="{C620A27D-E702-4FC8-AECC-DA4FB6D73F43}"/>
              </a:ext>
            </a:extLst>
          </p:cNvPr>
          <p:cNvSpPr/>
          <p:nvPr/>
        </p:nvSpPr>
        <p:spPr>
          <a:xfrm>
            <a:off x="44613301" y="9120481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 smtClean="0">
                <a:solidFill>
                  <a:schemeClr val="tx1"/>
                </a:solidFill>
                <a:latin typeface="+mn-ea"/>
                <a:cs typeface="+mn-cs"/>
              </a:rPr>
              <a:t>public </a:t>
            </a:r>
            <a:r>
              <a:rPr lang="en-US" altLang="ko-KR" sz="1600" kern="1200" dirty="0" err="1" smtClean="0">
                <a:solidFill>
                  <a:schemeClr val="tx1"/>
                </a:solidFill>
                <a:latin typeface="+mn-ea"/>
                <a:cs typeface="+mn-cs"/>
              </a:rPr>
              <a:t>int</a:t>
            </a:r>
            <a:r>
              <a:rPr lang="en-US" altLang="ko-KR" sz="1600" kern="1200" dirty="0" smtClean="0">
                <a:solidFill>
                  <a:schemeClr val="tx1"/>
                </a:solidFill>
                <a:latin typeface="+mn-ea"/>
                <a:cs typeface="+mn-cs"/>
              </a:rPr>
              <a:t> length</a:t>
            </a: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kern="1200" dirty="0" smtClean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4A597461-0120-48BA-9121-13BF3747F053}"/>
              </a:ext>
            </a:extLst>
          </p:cNvPr>
          <p:cNvCxnSpPr>
            <a:cxnSpLocks/>
          </p:cNvCxnSpPr>
          <p:nvPr/>
        </p:nvCxnSpPr>
        <p:spPr>
          <a:xfrm flipH="1">
            <a:off x="45004373" y="5989839"/>
            <a:ext cx="735921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4730730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235512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5738788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6227423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732204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7237773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C16CABA3-1474-42ED-8F5E-B5D444904EF5}"/>
              </a:ext>
            </a:extLst>
          </p:cNvPr>
          <p:cNvSpPr txBox="1"/>
          <p:nvPr/>
        </p:nvSpPr>
        <p:spPr>
          <a:xfrm>
            <a:off x="426073" y="514094"/>
            <a:ext cx="1125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+ Buffered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스트림 사용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F29B7D62-ADE7-4D9F-8BC6-3B06E2F60A70}"/>
              </a:ext>
            </a:extLst>
          </p:cNvPr>
          <p:cNvSpPr txBox="1"/>
          <p:nvPr/>
        </p:nvSpPr>
        <p:spPr>
          <a:xfrm>
            <a:off x="426073" y="12403550"/>
            <a:ext cx="571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C:\</a:t>
            </a:r>
            <a:r>
              <a:rPr lang="en-US" altLang="ko-KR" sz="2400" dirty="0" smtClean="0">
                <a:latin typeface="+mn-ea"/>
              </a:rPr>
              <a:t>javaStudy\file\img.jpg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71630" y="6022577"/>
            <a:ext cx="2105761" cy="6081544"/>
            <a:chOff x="2571630" y="6022577"/>
            <a:chExt cx="2105761" cy="6081544"/>
          </a:xfrm>
        </p:grpSpPr>
        <p:grpSp>
          <p:nvGrpSpPr>
            <p:cNvPr id="2" name="그룹 1"/>
            <p:cNvGrpSpPr/>
            <p:nvPr/>
          </p:nvGrpSpPr>
          <p:grpSpPr>
            <a:xfrm>
              <a:off x="3074180" y="6987251"/>
              <a:ext cx="1603211" cy="5116870"/>
              <a:chOff x="3074180" y="6987251"/>
              <a:chExt cx="1603211" cy="5116870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xmlns="" id="{3DDAFA3A-0DB9-4C30-820A-E855D627F67B}"/>
                  </a:ext>
                </a:extLst>
              </p:cNvPr>
              <p:cNvCxnSpPr/>
              <p:nvPr/>
            </p:nvCxnSpPr>
            <p:spPr>
              <a:xfrm rot="1902505">
                <a:off x="3074180" y="6987251"/>
                <a:ext cx="0" cy="47964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xmlns="" id="{357E4F9D-9FD1-485F-B544-62D3E39AC6BB}"/>
                  </a:ext>
                </a:extLst>
              </p:cNvPr>
              <p:cNvCxnSpPr/>
              <p:nvPr/>
            </p:nvCxnSpPr>
            <p:spPr>
              <a:xfrm rot="1902505">
                <a:off x="3592788" y="7307655"/>
                <a:ext cx="0" cy="47964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BFD41035-828E-4FF5-83C0-C01337E3C2B7}"/>
                  </a:ext>
                </a:extLst>
              </p:cNvPr>
              <p:cNvSpPr txBox="1"/>
              <p:nvPr/>
            </p:nvSpPr>
            <p:spPr>
              <a:xfrm rot="18087209">
                <a:off x="1061878" y="9141231"/>
                <a:ext cx="4673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600" dirty="0">
                    <a:solidFill>
                      <a:srgbClr val="000000"/>
                    </a:solidFill>
                    <a:latin typeface="+mn-ea"/>
                  </a:rPr>
                  <a:t>  </a:t>
                </a:r>
                <a:r>
                  <a:rPr lang="en-US" altLang="ko-KR" sz="2400" dirty="0">
                    <a:solidFill>
                      <a:srgbClr val="C00000"/>
                    </a:solidFill>
                    <a:latin typeface="+mn-ea"/>
                  </a:rPr>
                  <a:t>-1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+mn-ea"/>
                  </a:rPr>
                  <a:t>  1011     0100     0011     0001</a:t>
                </a:r>
                <a:endParaRPr lang="ko-KR" altLang="en-US" sz="1600" dirty="0" err="1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2A53A2B4-8AAD-4DCA-A96F-ACCFFB3A5BDF}"/>
                  </a:ext>
                </a:extLst>
              </p:cNvPr>
              <p:cNvSpPr txBox="1"/>
              <p:nvPr/>
            </p:nvSpPr>
            <p:spPr>
              <a:xfrm>
                <a:off x="4022945" y="7572527"/>
                <a:ext cx="65444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4000" b="1" dirty="0">
                    <a:solidFill>
                      <a:srgbClr val="C00000"/>
                    </a:solidFill>
                    <a:latin typeface="+mn-ea"/>
                  </a:rPr>
                  <a:t>in</a:t>
                </a:r>
                <a:endParaRPr lang="ko-KR" altLang="en-US" sz="4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DE0AACF1-63EE-403C-A506-E1844CA0153A}"/>
                </a:ext>
              </a:extLst>
            </p:cNvPr>
            <p:cNvSpPr txBox="1"/>
            <p:nvPr/>
          </p:nvSpPr>
          <p:spPr>
            <a:xfrm rot="18087209">
              <a:off x="599025" y="7995182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InputStream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FileInputStream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in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520480" y="2811963"/>
            <a:ext cx="1430302" cy="5832452"/>
            <a:chOff x="5395936" y="2222587"/>
            <a:chExt cx="1430302" cy="583245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574CF0FC-495A-47E9-A2A9-489CFEA749DC}"/>
                </a:ext>
              </a:extLst>
            </p:cNvPr>
            <p:cNvSpPr txBox="1"/>
            <p:nvPr/>
          </p:nvSpPr>
          <p:spPr>
            <a:xfrm rot="18094166">
              <a:off x="3271863" y="4379858"/>
              <a:ext cx="4776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BuffedInputStream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bin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xmlns="" id="{40DDB1C5-3FC1-41F8-B3E6-1BD8C74E0FEF}"/>
                </a:ext>
              </a:extLst>
            </p:cNvPr>
            <p:cNvGrpSpPr/>
            <p:nvPr/>
          </p:nvGrpSpPr>
          <p:grpSpPr>
            <a:xfrm rot="1902505">
              <a:off x="5395936" y="3689851"/>
              <a:ext cx="1360647" cy="4365188"/>
              <a:chOff x="11734800" y="1276350"/>
              <a:chExt cx="568504" cy="8609248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xmlns="" id="{9C7E8A6F-2D6B-4CC5-90C1-056ADC0D89C6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xmlns="" id="{30CC44D7-4E0B-4031-AC81-722D3FC54A65}"/>
                  </a:ext>
                </a:extLst>
              </p:cNvPr>
              <p:cNvCxnSpPr/>
              <p:nvPr/>
            </p:nvCxnSpPr>
            <p:spPr>
              <a:xfrm>
                <a:off x="12303304" y="1617899"/>
                <a:ext cx="0" cy="826769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033F5204-581E-4766-BFC9-4E5E674F6C1A}"/>
                </a:ext>
              </a:extLst>
            </p:cNvPr>
            <p:cNvGrpSpPr/>
            <p:nvPr/>
          </p:nvGrpSpPr>
          <p:grpSpPr>
            <a:xfrm rot="18095813">
              <a:off x="5762556" y="4775181"/>
              <a:ext cx="1545698" cy="581667"/>
              <a:chOff x="6225775" y="5006333"/>
              <a:chExt cx="2002881" cy="581667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5AEA65CB-D055-42DD-9CFC-104A40AA05E7}"/>
                  </a:ext>
                </a:extLst>
              </p:cNvPr>
              <p:cNvSpPr/>
              <p:nvPr/>
            </p:nvSpPr>
            <p:spPr>
              <a:xfrm>
                <a:off x="6225775" y="5006333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0011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480962F4-11A5-4C7F-8647-B98366BFF764}"/>
                  </a:ext>
                </a:extLst>
              </p:cNvPr>
              <p:cNvSpPr/>
              <p:nvPr/>
            </p:nvSpPr>
            <p:spPr>
              <a:xfrm>
                <a:off x="6878671" y="5006333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47E61BEA-332F-4AF1-A595-BD9137CF70E8}"/>
                  </a:ext>
                </a:extLst>
              </p:cNvPr>
              <p:cNvSpPr/>
              <p:nvPr/>
            </p:nvSpPr>
            <p:spPr>
              <a:xfrm>
                <a:off x="7543113" y="5006333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690CF349-8BEF-4AAF-A1B8-0EA72B60F89A}"/>
              </a:ext>
            </a:extLst>
          </p:cNvPr>
          <p:cNvSpPr/>
          <p:nvPr/>
        </p:nvSpPr>
        <p:spPr>
          <a:xfrm>
            <a:off x="1137177" y="11397677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6B334D09-9569-4C6F-9FF1-D8F0433B0CA1}"/>
              </a:ext>
            </a:extLst>
          </p:cNvPr>
          <p:cNvSpPr/>
          <p:nvPr/>
        </p:nvSpPr>
        <p:spPr>
          <a:xfrm>
            <a:off x="10317925" y="11279927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byte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Img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F29B7D62-ADE7-4D9F-8BC6-3B06E2F60A70}"/>
              </a:ext>
            </a:extLst>
          </p:cNvPr>
          <p:cNvSpPr txBox="1"/>
          <p:nvPr/>
        </p:nvSpPr>
        <p:spPr>
          <a:xfrm>
            <a:off x="9012541" y="12060977"/>
            <a:ext cx="571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C:\</a:t>
            </a:r>
            <a:r>
              <a:rPr lang="en-US" altLang="ko-KR" sz="2400" dirty="0" smtClean="0">
                <a:latin typeface="+mn-ea"/>
              </a:rPr>
              <a:t>javaStudy\file\buffedImg.jpg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450FB95B-BF8C-4CAD-8986-A4A5DDFE852B}"/>
              </a:ext>
            </a:extLst>
          </p:cNvPr>
          <p:cNvGrpSpPr/>
          <p:nvPr/>
        </p:nvGrpSpPr>
        <p:grpSpPr>
          <a:xfrm rot="7271518">
            <a:off x="10201352" y="5806070"/>
            <a:ext cx="2129545" cy="6807857"/>
            <a:chOff x="7045117" y="4656268"/>
            <a:chExt cx="2129545" cy="6807857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xmlns="" id="{9F9D8C04-22D4-496D-90E8-77BA8B7C28C7}"/>
                </a:ext>
              </a:extLst>
            </p:cNvPr>
            <p:cNvCxnSpPr/>
            <p:nvPr/>
          </p:nvCxnSpPr>
          <p:spPr>
            <a:xfrm rot="1902505">
              <a:off x="8324569" y="6347255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xmlns="" id="{E3E7376F-424A-4FC9-AC91-7BFFBDC8AAD3}"/>
                </a:ext>
              </a:extLst>
            </p:cNvPr>
            <p:cNvCxnSpPr/>
            <p:nvPr/>
          </p:nvCxnSpPr>
          <p:spPr>
            <a:xfrm rot="1902505">
              <a:off x="8843177" y="6667659"/>
              <a:ext cx="0" cy="47964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6BFD451A-5A28-4FB0-897E-A33DAE197479}"/>
                </a:ext>
              </a:extLst>
            </p:cNvPr>
            <p:cNvSpPr txBox="1"/>
            <p:nvPr/>
          </p:nvSpPr>
          <p:spPr>
            <a:xfrm rot="18087209">
              <a:off x="6371060" y="6628873"/>
              <a:ext cx="4776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</a:t>
              </a:r>
            </a:p>
            <a:p>
              <a:pPr algn="l"/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FileOutputStream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) out</a:t>
              </a:r>
              <a:endParaRPr lang="ko-KR" altLang="en-US" sz="2400" b="1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413C156D-3824-48EF-BF70-D716E3961FCC}"/>
                </a:ext>
              </a:extLst>
            </p:cNvPr>
            <p:cNvSpPr txBox="1"/>
            <p:nvPr/>
          </p:nvSpPr>
          <p:spPr>
            <a:xfrm rot="18087209">
              <a:off x="7225006" y="8134522"/>
              <a:ext cx="3436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solidFill>
                    <a:srgbClr val="000000"/>
                  </a:solidFill>
                  <a:latin typeface="+mn-ea"/>
                </a:rPr>
                <a:t>1011     0100     0011     0001</a:t>
              </a:r>
              <a:endParaRPr lang="ko-KR" altLang="en-US" sz="1600" dirty="0" err="1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BF7A04EC-0B00-438D-BFE5-E0EE78E25C83}"/>
                </a:ext>
              </a:extLst>
            </p:cNvPr>
            <p:cNvSpPr txBox="1"/>
            <p:nvPr/>
          </p:nvSpPr>
          <p:spPr>
            <a:xfrm rot="14328482">
              <a:off x="6811243" y="10200535"/>
              <a:ext cx="117563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4000" b="1" dirty="0">
                  <a:solidFill>
                    <a:srgbClr val="C00000"/>
                  </a:solidFill>
                  <a:latin typeface="+mn-ea"/>
                </a:rPr>
                <a:t>out</a:t>
              </a:r>
              <a:endParaRPr lang="ko-KR" alt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849D0C7D-26DB-4715-AD8E-6A35BC2713C9}"/>
              </a:ext>
            </a:extLst>
          </p:cNvPr>
          <p:cNvGrpSpPr/>
          <p:nvPr/>
        </p:nvGrpSpPr>
        <p:grpSpPr>
          <a:xfrm rot="7124772">
            <a:off x="8588200" y="3632749"/>
            <a:ext cx="1463986" cy="5698055"/>
            <a:chOff x="9800792" y="2222587"/>
            <a:chExt cx="1463986" cy="569805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FA9AAEC-1E1E-40D3-A87C-26543E26CF66}"/>
                </a:ext>
              </a:extLst>
            </p:cNvPr>
            <p:cNvSpPr txBox="1"/>
            <p:nvPr/>
          </p:nvSpPr>
          <p:spPr>
            <a:xfrm rot="18094166">
              <a:off x="7643521" y="4379858"/>
              <a:ext cx="4776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b="1" dirty="0" err="1">
                  <a:solidFill>
                    <a:srgbClr val="000000"/>
                  </a:solidFill>
                  <a:latin typeface="+mn-ea"/>
                </a:rPr>
                <a:t>BuffedOutputStream</a:t>
              </a:r>
              <a:r>
                <a:rPr lang="en-US" altLang="ko-KR" sz="2400" b="1" dirty="0">
                  <a:solidFill>
                    <a:srgbClr val="000000"/>
                  </a:solidFill>
                  <a:latin typeface="+mn-ea"/>
                </a:rPr>
                <a:t>  bout</a:t>
              </a: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xmlns="" id="{2FB7EB7B-4119-4E27-A4B2-2A63D503D8FD}"/>
                </a:ext>
              </a:extLst>
            </p:cNvPr>
            <p:cNvGrpSpPr/>
            <p:nvPr/>
          </p:nvGrpSpPr>
          <p:grpSpPr>
            <a:xfrm rot="1902505">
              <a:off x="9805772" y="3728629"/>
              <a:ext cx="1459006" cy="4192013"/>
              <a:chOff x="11734800" y="1276349"/>
              <a:chExt cx="609600" cy="8267701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xmlns="" id="{5CB9F313-A5A9-4CCF-8890-CD68D6C79F58}"/>
                  </a:ext>
                </a:extLst>
              </p:cNvPr>
              <p:cNvCxnSpPr/>
              <p:nvPr/>
            </p:nvCxnSpPr>
            <p:spPr>
              <a:xfrm>
                <a:off x="11734800" y="1276350"/>
                <a:ext cx="0" cy="82677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xmlns="" id="{8393637E-E15E-411D-A1A8-1B81769FDC20}"/>
                  </a:ext>
                </a:extLst>
              </p:cNvPr>
              <p:cNvCxnSpPr/>
              <p:nvPr/>
            </p:nvCxnSpPr>
            <p:spPr>
              <a:xfrm>
                <a:off x="12344400" y="1276349"/>
                <a:ext cx="0" cy="826769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xmlns="" id="{D5DB073D-C9A6-4FBC-A769-454ACAFCEA00}"/>
                </a:ext>
              </a:extLst>
            </p:cNvPr>
            <p:cNvGrpSpPr/>
            <p:nvPr/>
          </p:nvGrpSpPr>
          <p:grpSpPr>
            <a:xfrm rot="18095813">
              <a:off x="9363842" y="6056664"/>
              <a:ext cx="1545699" cy="581670"/>
              <a:chOff x="4288404" y="5021586"/>
              <a:chExt cx="2002882" cy="58167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xmlns="" id="{F1D7FBF9-21B6-4CA8-AB22-4AC29A68D93E}"/>
                  </a:ext>
                </a:extLst>
              </p:cNvPr>
              <p:cNvSpPr/>
              <p:nvPr/>
            </p:nvSpPr>
            <p:spPr>
              <a:xfrm>
                <a:off x="4288404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0011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xmlns="" id="{A899CBEF-C029-4615-8BA1-13876FA6F792}"/>
                  </a:ext>
                </a:extLst>
              </p:cNvPr>
              <p:cNvSpPr/>
              <p:nvPr/>
            </p:nvSpPr>
            <p:spPr>
              <a:xfrm>
                <a:off x="4941302" y="5021589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8757825E-0260-47DF-98EC-3AF12D3DA973}"/>
                  </a:ext>
                </a:extLst>
              </p:cNvPr>
              <p:cNvSpPr/>
              <p:nvPr/>
            </p:nvSpPr>
            <p:spPr>
              <a:xfrm>
                <a:off x="5605743" y="5021586"/>
                <a:ext cx="685543" cy="581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+mn-ea"/>
                  </a:rPr>
                  <a:t>1011</a:t>
                </a:r>
                <a:endParaRPr lang="ko-KR" altLang="en-US" sz="8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44FC6FF-3FA6-4861-91BC-17982823EA1F}"/>
              </a:ext>
            </a:extLst>
          </p:cNvPr>
          <p:cNvSpPr/>
          <p:nvPr/>
        </p:nvSpPr>
        <p:spPr>
          <a:xfrm>
            <a:off x="5569795" y="2513480"/>
            <a:ext cx="2693012" cy="26930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93667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3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90506"/>
              </p:ext>
            </p:extLst>
          </p:nvPr>
        </p:nvGraphicFramePr>
        <p:xfrm>
          <a:off x="42545155" y="1740640"/>
          <a:ext cx="5262886" cy="386480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6288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647815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InputStream</a:t>
                      </a:r>
                      <a:r>
                        <a:rPr lang="en-US" altLang="ko-KR" sz="3200" b="1" baseline="0" dirty="0" smtClean="0">
                          <a:latin typeface="+mn-ea"/>
                        </a:rPr>
                        <a:t>   </a:t>
                      </a:r>
                      <a:r>
                        <a:rPr lang="en-US" altLang="ko-KR" sz="3200" b="1" dirty="0" smtClean="0">
                          <a:latin typeface="+mn-ea"/>
                        </a:rPr>
                        <a:t>&lt;abstract&gt;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3216993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abstract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read();</a:t>
                      </a: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read(byte[] b){…..}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graphicFrame>
        <p:nvGraphicFramePr>
          <p:cNvPr id="1835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65895"/>
              </p:ext>
            </p:extLst>
          </p:nvPr>
        </p:nvGraphicFramePr>
        <p:xfrm>
          <a:off x="42628813" y="7184512"/>
          <a:ext cx="5220885" cy="612980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20885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359118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FileInputStram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5550685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600" b="1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read(){……………………………}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grpSp>
        <p:nvGrpSpPr>
          <p:cNvPr id="1836" name="그룹 1835"/>
          <p:cNvGrpSpPr/>
          <p:nvPr/>
        </p:nvGrpSpPr>
        <p:grpSpPr>
          <a:xfrm>
            <a:off x="44901848" y="5605448"/>
            <a:ext cx="549500" cy="1619249"/>
            <a:chOff x="44424600" y="12135347"/>
            <a:chExt cx="1143000" cy="2258649"/>
          </a:xfrm>
        </p:grpSpPr>
        <p:sp>
          <p:nvSpPr>
            <p:cNvPr id="1837" name="이등변 삼각형 1836"/>
            <p:cNvSpPr/>
            <p:nvPr/>
          </p:nvSpPr>
          <p:spPr>
            <a:xfrm>
              <a:off x="44424600" y="12135347"/>
              <a:ext cx="1143000" cy="1123453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38" name="직선 연결선 1837"/>
            <p:cNvCxnSpPr>
              <a:stCxn id="1837" idx="3"/>
            </p:cNvCxnSpPr>
            <p:nvPr/>
          </p:nvCxnSpPr>
          <p:spPr>
            <a:xfrm>
              <a:off x="44996100" y="13258800"/>
              <a:ext cx="0" cy="11351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0" name="TextBox 1839">
            <a:extLst>
              <a:ext uri="{FF2B5EF4-FFF2-40B4-BE49-F238E27FC236}">
                <a16:creationId xmlns:a16="http://schemas.microsoft.com/office/drawing/2014/main" xmlns="" id="{C9DFC105-8F7E-476C-B78A-28FAF9769D38}"/>
              </a:ext>
            </a:extLst>
          </p:cNvPr>
          <p:cNvSpPr txBox="1"/>
          <p:nvPr/>
        </p:nvSpPr>
        <p:spPr>
          <a:xfrm>
            <a:off x="13293267" y="1566642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스태틱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841" name="TextBox 1840">
            <a:extLst>
              <a:ext uri="{FF2B5EF4-FFF2-40B4-BE49-F238E27FC236}">
                <a16:creationId xmlns:a16="http://schemas.microsoft.com/office/drawing/2014/main" xmlns="" id="{FFE6EF07-3F07-4A2B-AA9B-F03C7651D58F}"/>
              </a:ext>
            </a:extLst>
          </p:cNvPr>
          <p:cNvSpPr txBox="1"/>
          <p:nvPr/>
        </p:nvSpPr>
        <p:spPr>
          <a:xfrm>
            <a:off x="13293267" y="6426124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스택</a:t>
            </a:r>
          </a:p>
        </p:txBody>
      </p:sp>
      <p:sp>
        <p:nvSpPr>
          <p:cNvPr id="1842" name="TextBox 1841">
            <a:extLst>
              <a:ext uri="{FF2B5EF4-FFF2-40B4-BE49-F238E27FC236}">
                <a16:creationId xmlns:a16="http://schemas.microsoft.com/office/drawing/2014/main" xmlns="" id="{235A8825-39F7-42B5-9A45-5B7CDB3AE01E}"/>
              </a:ext>
            </a:extLst>
          </p:cNvPr>
          <p:cNvSpPr txBox="1"/>
          <p:nvPr/>
        </p:nvSpPr>
        <p:spPr>
          <a:xfrm>
            <a:off x="13360477" y="8664621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힙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843" name="직선 연결선 1842">
            <a:extLst>
              <a:ext uri="{FF2B5EF4-FFF2-40B4-BE49-F238E27FC236}">
                <a16:creationId xmlns:a16="http://schemas.microsoft.com/office/drawing/2014/main" xmlns="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3378735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직선 연결선 1843">
            <a:extLst>
              <a:ext uri="{FF2B5EF4-FFF2-40B4-BE49-F238E27FC236}">
                <a16:creationId xmlns:a16="http://schemas.microsoft.com/office/drawing/2014/main" xmlns="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3340709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4" name="타원 1863">
            <a:extLst>
              <a:ext uri="{FF2B5EF4-FFF2-40B4-BE49-F238E27FC236}">
                <a16:creationId xmlns:a16="http://schemas.microsoft.com/office/drawing/2014/main" xmlns="" id="{044FC6FF-3FA6-4861-91BC-17982823EA1F}"/>
              </a:ext>
            </a:extLst>
          </p:cNvPr>
          <p:cNvSpPr/>
          <p:nvPr/>
        </p:nvSpPr>
        <p:spPr>
          <a:xfrm>
            <a:off x="5718485" y="2151417"/>
            <a:ext cx="2057400" cy="2057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  <p:sp>
        <p:nvSpPr>
          <p:cNvPr id="1866" name="TextBox 1865">
            <a:extLst>
              <a:ext uri="{FF2B5EF4-FFF2-40B4-BE49-F238E27FC236}">
                <a16:creationId xmlns:a16="http://schemas.microsoft.com/office/drawing/2014/main" xmlns="" id="{F29B7D62-ADE7-4D9F-8BC6-3B06E2F60A70}"/>
              </a:ext>
            </a:extLst>
          </p:cNvPr>
          <p:cNvSpPr txBox="1"/>
          <p:nvPr/>
        </p:nvSpPr>
        <p:spPr>
          <a:xfrm>
            <a:off x="-1" y="11991424"/>
            <a:ext cx="571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C:\</a:t>
            </a:r>
            <a:r>
              <a:rPr lang="en-US" altLang="ko-KR" sz="2400" dirty="0" smtClean="0">
                <a:latin typeface="+mn-ea"/>
              </a:rPr>
              <a:t>javaStudy\file\img.jpg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1867" name="그룹 1866">
            <a:extLst>
              <a:ext uri="{FF2B5EF4-FFF2-40B4-BE49-F238E27FC236}">
                <a16:creationId xmlns:a16="http://schemas.microsoft.com/office/drawing/2014/main" xmlns="" id="{107EC7E7-CD38-4901-AC3C-40CE95C92C5B}"/>
              </a:ext>
            </a:extLst>
          </p:cNvPr>
          <p:cNvGrpSpPr/>
          <p:nvPr/>
        </p:nvGrpSpPr>
        <p:grpSpPr>
          <a:xfrm rot="1902505">
            <a:off x="3785350" y="3463334"/>
            <a:ext cx="609600" cy="8267700"/>
            <a:chOff x="11734800" y="1276350"/>
            <a:chExt cx="609600" cy="8267700"/>
          </a:xfrm>
        </p:grpSpPr>
        <p:cxnSp>
          <p:nvCxnSpPr>
            <p:cNvPr id="1868" name="직선 연결선 1867">
              <a:extLst>
                <a:ext uri="{FF2B5EF4-FFF2-40B4-BE49-F238E27FC236}">
                  <a16:creationId xmlns:a16="http://schemas.microsoft.com/office/drawing/2014/main" xmlns="" id="{3DDAFA3A-0DB9-4C30-820A-E855D627F67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9" name="직선 연결선 1868">
              <a:extLst>
                <a:ext uri="{FF2B5EF4-FFF2-40B4-BE49-F238E27FC236}">
                  <a16:creationId xmlns:a16="http://schemas.microsoft.com/office/drawing/2014/main" xmlns="" id="{357E4F9D-9FD1-485F-B544-62D3E39AC6BB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5" name="직사각형 1864">
            <a:extLst>
              <a:ext uri="{FF2B5EF4-FFF2-40B4-BE49-F238E27FC236}">
                <a16:creationId xmlns:a16="http://schemas.microsoft.com/office/drawing/2014/main" xmlns="" id="{690CF349-8BEF-4AAF-A1B8-0EA72B60F89A}"/>
              </a:ext>
            </a:extLst>
          </p:cNvPr>
          <p:cNvSpPr/>
          <p:nvPr/>
        </p:nvSpPr>
        <p:spPr>
          <a:xfrm>
            <a:off x="711103" y="10985551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70" name="TextBox 1869">
            <a:extLst>
              <a:ext uri="{FF2B5EF4-FFF2-40B4-BE49-F238E27FC236}">
                <a16:creationId xmlns:a16="http://schemas.microsoft.com/office/drawing/2014/main" xmlns="" id="{D72C1A7C-3BA9-4598-9463-94CD2262D1C2}"/>
              </a:ext>
            </a:extLst>
          </p:cNvPr>
          <p:cNvSpPr txBox="1"/>
          <p:nvPr/>
        </p:nvSpPr>
        <p:spPr>
          <a:xfrm rot="18087209">
            <a:off x="369277" y="7007245"/>
            <a:ext cx="759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3600" dirty="0">
                <a:solidFill>
                  <a:srgbClr val="C00000"/>
                </a:solidFill>
                <a:latin typeface="+mn-ea"/>
              </a:rPr>
              <a:t>-1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1011    </a:t>
            </a:r>
            <a:r>
              <a:rPr lang="en-US" altLang="ko-KR" sz="2400" dirty="0" smtClean="0">
                <a:solidFill>
                  <a:srgbClr val="000000"/>
                </a:solidFill>
                <a:latin typeface="+mn-ea"/>
              </a:rPr>
              <a:t>1011    </a:t>
            </a:r>
            <a:r>
              <a:rPr lang="en-US" altLang="ko-KR" sz="2400" b="1" dirty="0" smtClean="0">
                <a:latin typeface="+mn-ea"/>
              </a:rPr>
              <a:t>[</a:t>
            </a:r>
            <a:r>
              <a:rPr lang="en-US" altLang="ko-KR" sz="2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0100   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0011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0001</a:t>
            </a:r>
            <a:r>
              <a:rPr lang="en-US" altLang="ko-KR" sz="2400" b="1" dirty="0" smtClean="0">
                <a:latin typeface="+mn-ea"/>
              </a:rPr>
              <a:t>]</a:t>
            </a:r>
            <a:endParaRPr lang="ko-KR" altLang="en-US" sz="2400" b="1" dirty="0" err="1">
              <a:latin typeface="+mn-ea"/>
            </a:endParaRPr>
          </a:p>
        </p:txBody>
      </p:sp>
      <p:sp>
        <p:nvSpPr>
          <p:cNvPr id="1871" name="TextBox 1870">
            <a:extLst>
              <a:ext uri="{FF2B5EF4-FFF2-40B4-BE49-F238E27FC236}">
                <a16:creationId xmlns:a16="http://schemas.microsoft.com/office/drawing/2014/main" xmlns="" id="{DE0AACF1-63EE-403C-A506-E1844CA0153A}"/>
              </a:ext>
            </a:extLst>
          </p:cNvPr>
          <p:cNvSpPr txBox="1"/>
          <p:nvPr/>
        </p:nvSpPr>
        <p:spPr>
          <a:xfrm rot="18087209">
            <a:off x="1066820" y="6099724"/>
            <a:ext cx="4776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in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72" name="TextBox 1871">
            <a:extLst>
              <a:ext uri="{FF2B5EF4-FFF2-40B4-BE49-F238E27FC236}">
                <a16:creationId xmlns:a16="http://schemas.microsoft.com/office/drawing/2014/main" xmlns="" id="{0EBF78B3-302E-43ED-8E5E-0C755B7A7E40}"/>
              </a:ext>
            </a:extLst>
          </p:cNvPr>
          <p:cNvSpPr txBox="1"/>
          <p:nvPr/>
        </p:nvSpPr>
        <p:spPr>
          <a:xfrm>
            <a:off x="17037000" y="11337517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873" name="TextBox 1872">
            <a:extLst>
              <a:ext uri="{FF2B5EF4-FFF2-40B4-BE49-F238E27FC236}">
                <a16:creationId xmlns:a16="http://schemas.microsoft.com/office/drawing/2014/main" xmlns="" id="{C782A8AB-750A-4FBD-8A08-1575A97E9F05}"/>
              </a:ext>
            </a:extLst>
          </p:cNvPr>
          <p:cNvSpPr txBox="1"/>
          <p:nvPr/>
        </p:nvSpPr>
        <p:spPr>
          <a:xfrm>
            <a:off x="15605541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877" name="사각형: 둥근 모서리 34">
            <a:extLst>
              <a:ext uri="{FF2B5EF4-FFF2-40B4-BE49-F238E27FC236}">
                <a16:creationId xmlns:a16="http://schemas.microsoft.com/office/drawing/2014/main" xmlns="" id="{064CEFC3-BD80-4BD4-933B-0B47F9C8F6C4}"/>
              </a:ext>
            </a:extLst>
          </p:cNvPr>
          <p:cNvSpPr/>
          <p:nvPr/>
        </p:nvSpPr>
        <p:spPr>
          <a:xfrm>
            <a:off x="15488112" y="11766601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lvl="0" defTabSz="3840023" latinLnBrk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read(){……………………………}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878" name="그룹 1877">
            <a:extLst>
              <a:ext uri="{FF2B5EF4-FFF2-40B4-BE49-F238E27FC236}">
                <a16:creationId xmlns:a16="http://schemas.microsoft.com/office/drawing/2014/main" xmlns="" id="{5ABE1715-3C3E-4833-BBC5-2C321B31D8DC}"/>
              </a:ext>
            </a:extLst>
          </p:cNvPr>
          <p:cNvGrpSpPr/>
          <p:nvPr/>
        </p:nvGrpSpPr>
        <p:grpSpPr>
          <a:xfrm>
            <a:off x="19394319" y="8186773"/>
            <a:ext cx="3155008" cy="3579828"/>
            <a:chOff x="4637301" y="5824021"/>
            <a:chExt cx="3155008" cy="3579828"/>
          </a:xfrm>
        </p:grpSpPr>
        <p:sp>
          <p:nvSpPr>
            <p:cNvPr id="1879" name="사각형: 둥근 모서리 56">
              <a:extLst>
                <a:ext uri="{FF2B5EF4-FFF2-40B4-BE49-F238E27FC236}">
                  <a16:creationId xmlns:a16="http://schemas.microsoft.com/office/drawing/2014/main" xmlns="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gs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abstract </a:t>
              </a:r>
              <a:r>
                <a:rPr lang="en-US" altLang="ko-KR" sz="1600" b="1" dirty="0" err="1">
                  <a:solidFill>
                    <a:srgbClr val="FF0000"/>
                  </a:solidFill>
                  <a:latin typeface="+mn-ea"/>
                </a:rPr>
                <a:t>int</a:t>
              </a:r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 read();</a:t>
              </a:r>
            </a:p>
            <a:p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 read(byte[]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0x999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){…..}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80" name="TextBox 1879">
              <a:extLst>
                <a:ext uri="{FF2B5EF4-FFF2-40B4-BE49-F238E27FC236}">
                  <a16:creationId xmlns:a16="http://schemas.microsoft.com/office/drawing/2014/main" xmlns="" id="{3C833E39-D5A3-40AC-A902-23DD83A735AB}"/>
                </a:ext>
              </a:extLst>
            </p:cNvPr>
            <p:cNvSpPr txBox="1"/>
            <p:nvPr/>
          </p:nvSpPr>
          <p:spPr>
            <a:xfrm>
              <a:off x="5414804" y="5824021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InputStream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881" name="직사각형 1880">
            <a:extLst>
              <a:ext uri="{FF2B5EF4-FFF2-40B4-BE49-F238E27FC236}">
                <a16:creationId xmlns:a16="http://schemas.microsoft.com/office/drawing/2014/main" xmlns="" id="{C077B659-1C8B-4F83-8793-CAE50EDE7B2B}"/>
              </a:ext>
            </a:extLst>
          </p:cNvPr>
          <p:cNvSpPr/>
          <p:nvPr/>
        </p:nvSpPr>
        <p:spPr>
          <a:xfrm>
            <a:off x="16246120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2" name="TextBox 1881">
            <a:extLst>
              <a:ext uri="{FF2B5EF4-FFF2-40B4-BE49-F238E27FC236}">
                <a16:creationId xmlns:a16="http://schemas.microsoft.com/office/drawing/2014/main" xmlns="" id="{69D39E86-3A0C-4AE6-B561-41FAE935651E}"/>
              </a:ext>
            </a:extLst>
          </p:cNvPr>
          <p:cNvSpPr txBox="1"/>
          <p:nvPr/>
        </p:nvSpPr>
        <p:spPr>
          <a:xfrm>
            <a:off x="15559931" y="5148776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InputStream</a:t>
            </a:r>
            <a:r>
              <a:rPr lang="en-US" altLang="ko-KR" dirty="0">
                <a:latin typeface="+mn-ea"/>
              </a:rPr>
              <a:t> in</a:t>
            </a:r>
            <a:endParaRPr lang="ko-KR" altLang="en-US" dirty="0">
              <a:latin typeface="+mn-ea"/>
            </a:endParaRPr>
          </a:p>
        </p:txBody>
      </p:sp>
      <p:cxnSp>
        <p:nvCxnSpPr>
          <p:cNvPr id="1883" name="직선 화살표 연결선 1882">
            <a:extLst>
              <a:ext uri="{FF2B5EF4-FFF2-40B4-BE49-F238E27FC236}">
                <a16:creationId xmlns:a16="http://schemas.microsoft.com/office/drawing/2014/main" xmlns="" id="{7DC5BE91-4D3F-4D2F-90CA-31F729B48731}"/>
              </a:ext>
            </a:extLst>
          </p:cNvPr>
          <p:cNvCxnSpPr>
            <a:cxnSpLocks/>
            <a:stCxn id="1881" idx="2"/>
          </p:cNvCxnSpPr>
          <p:nvPr/>
        </p:nvCxnSpPr>
        <p:spPr>
          <a:xfrm flipH="1">
            <a:off x="15928114" y="5989839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5" name="TextBox 1454"/>
          <p:cNvSpPr txBox="1"/>
          <p:nvPr/>
        </p:nvSpPr>
        <p:spPr>
          <a:xfrm>
            <a:off x="18172372" y="3203628"/>
            <a:ext cx="1204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in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("</a:t>
            </a:r>
            <a:r>
              <a:rPr lang="ko-KR" altLang="en-US" sz="3600" dirty="0" smtClean="0">
                <a:solidFill>
                  <a:srgbClr val="000000"/>
                </a:solidFill>
                <a:latin typeface="+mn-ea"/>
              </a:rPr>
              <a:t>파일위치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");</a:t>
            </a:r>
          </a:p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in.read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(); 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84" name="TextBox 1883"/>
          <p:cNvSpPr txBox="1"/>
          <p:nvPr/>
        </p:nvSpPr>
        <p:spPr>
          <a:xfrm>
            <a:off x="18172372" y="775704"/>
            <a:ext cx="1204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List&lt;Point&gt;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pList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ArrayList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&lt;Point&gt;()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56" name="직사각형 1455"/>
          <p:cNvSpPr/>
          <p:nvPr/>
        </p:nvSpPr>
        <p:spPr>
          <a:xfrm>
            <a:off x="15068550" y="11328073"/>
            <a:ext cx="5103272" cy="5778827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92" name="그룹 1891">
            <a:extLst>
              <a:ext uri="{FF2B5EF4-FFF2-40B4-BE49-F238E27FC236}">
                <a16:creationId xmlns:a16="http://schemas.microsoft.com/office/drawing/2014/main" xmlns="" id="{D41E2CD8-8201-4CE0-8E3A-02B78621F724}"/>
              </a:ext>
            </a:extLst>
          </p:cNvPr>
          <p:cNvGrpSpPr/>
          <p:nvPr/>
        </p:nvGrpSpPr>
        <p:grpSpPr>
          <a:xfrm rot="20102782">
            <a:off x="8789502" y="3662868"/>
            <a:ext cx="609600" cy="8267700"/>
            <a:chOff x="11734800" y="1276350"/>
            <a:chExt cx="609600" cy="8267700"/>
          </a:xfrm>
        </p:grpSpPr>
        <p:cxnSp>
          <p:nvCxnSpPr>
            <p:cNvPr id="1894" name="직선 연결선 1893">
              <a:extLst>
                <a:ext uri="{FF2B5EF4-FFF2-40B4-BE49-F238E27FC236}">
                  <a16:creationId xmlns:a16="http://schemas.microsoft.com/office/drawing/2014/main" xmlns="" id="{6E0C596E-472B-4857-BF2F-362AF5A220B3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5" name="직선 연결선 1894">
              <a:extLst>
                <a:ext uri="{FF2B5EF4-FFF2-40B4-BE49-F238E27FC236}">
                  <a16:creationId xmlns:a16="http://schemas.microsoft.com/office/drawing/2014/main" xmlns="" id="{0911943A-81B8-4CEF-9A94-187B238D158E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8" name="직사각형 1897">
            <a:extLst>
              <a:ext uri="{FF2B5EF4-FFF2-40B4-BE49-F238E27FC236}">
                <a16:creationId xmlns:a16="http://schemas.microsoft.com/office/drawing/2014/main" xmlns="" id="{6B334D09-9569-4C6F-9FF1-D8F0433B0CA1}"/>
              </a:ext>
            </a:extLst>
          </p:cNvPr>
          <p:cNvSpPr/>
          <p:nvPr/>
        </p:nvSpPr>
        <p:spPr>
          <a:xfrm>
            <a:off x="9707683" y="11210374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byte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Img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99" name="TextBox 1898">
            <a:extLst>
              <a:ext uri="{FF2B5EF4-FFF2-40B4-BE49-F238E27FC236}">
                <a16:creationId xmlns:a16="http://schemas.microsoft.com/office/drawing/2014/main" xmlns="" id="{F29B7D62-ADE7-4D9F-8BC6-3B06E2F60A70}"/>
              </a:ext>
            </a:extLst>
          </p:cNvPr>
          <p:cNvSpPr txBox="1"/>
          <p:nvPr/>
        </p:nvSpPr>
        <p:spPr>
          <a:xfrm>
            <a:off x="8402299" y="11991424"/>
            <a:ext cx="571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C:\javaStudy\file\byteBuffImg.jpg</a:t>
            </a:r>
            <a:endParaRPr lang="ko-KR" altLang="en-US" sz="2400" dirty="0">
              <a:latin typeface="+mn-ea"/>
            </a:endParaRPr>
          </a:p>
        </p:txBody>
      </p:sp>
      <p:graphicFrame>
        <p:nvGraphicFramePr>
          <p:cNvPr id="1901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24739"/>
              </p:ext>
            </p:extLst>
          </p:nvPr>
        </p:nvGraphicFramePr>
        <p:xfrm>
          <a:off x="48185409" y="1679063"/>
          <a:ext cx="5262886" cy="386480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6288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647815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OutputStream</a:t>
                      </a:r>
                      <a:r>
                        <a:rPr lang="en-US" altLang="ko-KR" sz="3200" b="1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3200" b="1" dirty="0" smtClean="0">
                          <a:latin typeface="+mn-ea"/>
                        </a:rPr>
                        <a:t>&lt;abstract&gt;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3216993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abstract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void write();</a:t>
                      </a: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void write(byte[] b){…..}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graphicFrame>
        <p:nvGraphicFramePr>
          <p:cNvPr id="1902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57072"/>
              </p:ext>
            </p:extLst>
          </p:nvPr>
        </p:nvGraphicFramePr>
        <p:xfrm>
          <a:off x="48269067" y="7122935"/>
          <a:ext cx="5220885" cy="612980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20885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359118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FileOutputStram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5550685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FileOutputStream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600" b="1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wrtie</a:t>
                      </a: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(){……………………………}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grpSp>
        <p:nvGrpSpPr>
          <p:cNvPr id="1903" name="그룹 1902"/>
          <p:cNvGrpSpPr/>
          <p:nvPr/>
        </p:nvGrpSpPr>
        <p:grpSpPr>
          <a:xfrm>
            <a:off x="50542102" y="5543871"/>
            <a:ext cx="549500" cy="1619249"/>
            <a:chOff x="44424600" y="12135347"/>
            <a:chExt cx="1143000" cy="2258649"/>
          </a:xfrm>
        </p:grpSpPr>
        <p:sp>
          <p:nvSpPr>
            <p:cNvPr id="1904" name="이등변 삼각형 1903"/>
            <p:cNvSpPr/>
            <p:nvPr/>
          </p:nvSpPr>
          <p:spPr>
            <a:xfrm>
              <a:off x="44424600" y="12135347"/>
              <a:ext cx="1143000" cy="1123453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08" name="직선 연결선 1907"/>
            <p:cNvCxnSpPr>
              <a:stCxn id="1904" idx="3"/>
            </p:cNvCxnSpPr>
            <p:nvPr/>
          </p:nvCxnSpPr>
          <p:spPr>
            <a:xfrm>
              <a:off x="44996100" y="13258800"/>
              <a:ext cx="0" cy="11351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9" name="TextBox 1908">
            <a:extLst>
              <a:ext uri="{FF2B5EF4-FFF2-40B4-BE49-F238E27FC236}">
                <a16:creationId xmlns:a16="http://schemas.microsoft.com/office/drawing/2014/main" xmlns="" id="{0EBF78B3-302E-43ED-8E5E-0C755B7A7E40}"/>
              </a:ext>
            </a:extLst>
          </p:cNvPr>
          <p:cNvSpPr txBox="1"/>
          <p:nvPr/>
        </p:nvSpPr>
        <p:spPr>
          <a:xfrm>
            <a:off x="26412122" y="11337517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FileoutputStream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914" name="TextBox 1913">
            <a:extLst>
              <a:ext uri="{FF2B5EF4-FFF2-40B4-BE49-F238E27FC236}">
                <a16:creationId xmlns:a16="http://schemas.microsoft.com/office/drawing/2014/main" xmlns="" id="{C782A8AB-750A-4FBD-8A08-1575A97E9F05}"/>
              </a:ext>
            </a:extLst>
          </p:cNvPr>
          <p:cNvSpPr txBox="1"/>
          <p:nvPr/>
        </p:nvSpPr>
        <p:spPr>
          <a:xfrm>
            <a:off x="24980663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915" name="사각형: 둥근 모서리 34">
            <a:extLst>
              <a:ext uri="{FF2B5EF4-FFF2-40B4-BE49-F238E27FC236}">
                <a16:creationId xmlns:a16="http://schemas.microsoft.com/office/drawing/2014/main" xmlns="" id="{064CEFC3-BD80-4BD4-933B-0B47F9C8F6C4}"/>
              </a:ext>
            </a:extLst>
          </p:cNvPr>
          <p:cNvSpPr/>
          <p:nvPr/>
        </p:nvSpPr>
        <p:spPr>
          <a:xfrm>
            <a:off x="24863234" y="11766601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FileInputStream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filePath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lvl="0" defTabSz="3840023" latinLnBrk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void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wrtie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(){……………………………}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918" name="그룹 1917">
            <a:extLst>
              <a:ext uri="{FF2B5EF4-FFF2-40B4-BE49-F238E27FC236}">
                <a16:creationId xmlns:a16="http://schemas.microsoft.com/office/drawing/2014/main" xmlns="" id="{5ABE1715-3C3E-4833-BBC5-2C321B31D8DC}"/>
              </a:ext>
            </a:extLst>
          </p:cNvPr>
          <p:cNvGrpSpPr/>
          <p:nvPr/>
        </p:nvGrpSpPr>
        <p:grpSpPr>
          <a:xfrm>
            <a:off x="28769441" y="8186773"/>
            <a:ext cx="3155008" cy="3579828"/>
            <a:chOff x="4637301" y="5824021"/>
            <a:chExt cx="3155008" cy="3579828"/>
          </a:xfrm>
        </p:grpSpPr>
        <p:sp>
          <p:nvSpPr>
            <p:cNvPr id="1919" name="사각형: 둥근 모서리 56">
              <a:extLst>
                <a:ext uri="{FF2B5EF4-FFF2-40B4-BE49-F238E27FC236}">
                  <a16:creationId xmlns:a16="http://schemas.microsoft.com/office/drawing/2014/main" xmlns="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InputStream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gs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abstract void write();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void write(byte[] 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0x999){…..}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21" name="TextBox 1920">
              <a:extLst>
                <a:ext uri="{FF2B5EF4-FFF2-40B4-BE49-F238E27FC236}">
                  <a16:creationId xmlns:a16="http://schemas.microsoft.com/office/drawing/2014/main" xmlns="" id="{3C833E39-D5A3-40AC-A902-23DD83A735AB}"/>
                </a:ext>
              </a:extLst>
            </p:cNvPr>
            <p:cNvSpPr txBox="1"/>
            <p:nvPr/>
          </p:nvSpPr>
          <p:spPr>
            <a:xfrm>
              <a:off x="5414804" y="5824021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latin typeface="+mn-ea"/>
                </a:rPr>
                <a:t>OutputStream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922" name="직사각형 1921">
            <a:extLst>
              <a:ext uri="{FF2B5EF4-FFF2-40B4-BE49-F238E27FC236}">
                <a16:creationId xmlns:a16="http://schemas.microsoft.com/office/drawing/2014/main" xmlns="" id="{C077B659-1C8B-4F83-8793-CAE50EDE7B2B}"/>
              </a:ext>
            </a:extLst>
          </p:cNvPr>
          <p:cNvSpPr/>
          <p:nvPr/>
        </p:nvSpPr>
        <p:spPr>
          <a:xfrm>
            <a:off x="25621242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3" name="TextBox 1922">
            <a:extLst>
              <a:ext uri="{FF2B5EF4-FFF2-40B4-BE49-F238E27FC236}">
                <a16:creationId xmlns:a16="http://schemas.microsoft.com/office/drawing/2014/main" xmlns="" id="{69D39E86-3A0C-4AE6-B561-41FAE935651E}"/>
              </a:ext>
            </a:extLst>
          </p:cNvPr>
          <p:cNvSpPr txBox="1"/>
          <p:nvPr/>
        </p:nvSpPr>
        <p:spPr>
          <a:xfrm>
            <a:off x="24608445" y="516505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Output</a:t>
            </a:r>
            <a:r>
              <a:rPr lang="en-US" altLang="ko-KR" dirty="0" err="1" smtClean="0">
                <a:latin typeface="+mn-ea"/>
              </a:rPr>
              <a:t>Stream</a:t>
            </a:r>
            <a:r>
              <a:rPr lang="en-US" altLang="ko-KR" dirty="0" smtClean="0">
                <a:latin typeface="+mn-ea"/>
              </a:rPr>
              <a:t> out</a:t>
            </a:r>
            <a:endParaRPr lang="ko-KR" altLang="en-US" dirty="0">
              <a:latin typeface="+mn-ea"/>
            </a:endParaRPr>
          </a:p>
        </p:txBody>
      </p:sp>
      <p:cxnSp>
        <p:nvCxnSpPr>
          <p:cNvPr id="1924" name="직선 화살표 연결선 1923">
            <a:extLst>
              <a:ext uri="{FF2B5EF4-FFF2-40B4-BE49-F238E27FC236}">
                <a16:creationId xmlns:a16="http://schemas.microsoft.com/office/drawing/2014/main" xmlns="" id="{7DC5BE91-4D3F-4D2F-90CA-31F729B48731}"/>
              </a:ext>
            </a:extLst>
          </p:cNvPr>
          <p:cNvCxnSpPr>
            <a:cxnSpLocks/>
            <a:stCxn id="1922" idx="2"/>
          </p:cNvCxnSpPr>
          <p:nvPr/>
        </p:nvCxnSpPr>
        <p:spPr>
          <a:xfrm flipH="1">
            <a:off x="25303236" y="5989839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5" name="직사각형 1924"/>
          <p:cNvSpPr/>
          <p:nvPr/>
        </p:nvSpPr>
        <p:spPr>
          <a:xfrm>
            <a:off x="24637659" y="11397677"/>
            <a:ext cx="5103272" cy="5778827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6" name="TextBox 1925">
            <a:extLst>
              <a:ext uri="{FF2B5EF4-FFF2-40B4-BE49-F238E27FC236}">
                <a16:creationId xmlns:a16="http://schemas.microsoft.com/office/drawing/2014/main" xmlns="" id="{07C67708-A98D-4358-BCDF-641454D12880}"/>
              </a:ext>
            </a:extLst>
          </p:cNvPr>
          <p:cNvSpPr txBox="1"/>
          <p:nvPr/>
        </p:nvSpPr>
        <p:spPr>
          <a:xfrm rot="3907679">
            <a:off x="7144764" y="6320677"/>
            <a:ext cx="54314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out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27" name="TextBox 1926">
            <a:extLst>
              <a:ext uri="{FF2B5EF4-FFF2-40B4-BE49-F238E27FC236}">
                <a16:creationId xmlns:a16="http://schemas.microsoft.com/office/drawing/2014/main" xmlns="" id="{2A4373C0-9C4D-4160-8EBB-A8596829F590}"/>
              </a:ext>
            </a:extLst>
          </p:cNvPr>
          <p:cNvSpPr txBox="1"/>
          <p:nvPr/>
        </p:nvSpPr>
        <p:spPr>
          <a:xfrm rot="3892465">
            <a:off x="5716209" y="6628454"/>
            <a:ext cx="591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1011     1011    </a:t>
            </a:r>
            <a:r>
              <a:rPr lang="en-US" altLang="ko-KR" sz="2400" b="1" dirty="0" smtClean="0">
                <a:latin typeface="+mn-ea"/>
              </a:rPr>
              <a:t>[</a:t>
            </a:r>
            <a:r>
              <a:rPr lang="en-US" altLang="ko-KR" sz="2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0100   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0011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0001</a:t>
            </a:r>
            <a:r>
              <a:rPr lang="en-US" altLang="ko-KR" sz="2400" b="1" dirty="0" smtClean="0">
                <a:latin typeface="+mn-ea"/>
              </a:rPr>
              <a:t>]</a:t>
            </a:r>
            <a:endParaRPr lang="ko-KR" altLang="en-US" sz="2400" b="1" dirty="0" err="1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00C3BB6-3F51-47E7-8B5C-9A306D279B19}"/>
              </a:ext>
            </a:extLst>
          </p:cNvPr>
          <p:cNvSpPr/>
          <p:nvPr/>
        </p:nvSpPr>
        <p:spPr>
          <a:xfrm>
            <a:off x="34313189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0x999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C9DECAEA-2CE3-4558-92FC-9EDCEC3AE7CF}"/>
              </a:ext>
            </a:extLst>
          </p:cNvPr>
          <p:cNvSpPr txBox="1"/>
          <p:nvPr/>
        </p:nvSpPr>
        <p:spPr>
          <a:xfrm>
            <a:off x="33511158" y="5148776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byte[] </a:t>
            </a:r>
            <a:r>
              <a:rPr lang="en-US" altLang="ko-KR" dirty="0"/>
              <a:t>buff</a:t>
            </a:r>
            <a:endParaRPr lang="ko-KR" altLang="en-US" dirty="0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1D3634B2-4DC2-4293-887D-23F134D2FB5A}"/>
              </a:ext>
            </a:extLst>
          </p:cNvPr>
          <p:cNvSpPr txBox="1"/>
          <p:nvPr/>
        </p:nvSpPr>
        <p:spPr>
          <a:xfrm>
            <a:off x="35392590" y="8691397"/>
            <a:ext cx="256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byte[]</a:t>
            </a:r>
            <a:endParaRPr lang="ko-KR" altLang="en-US" b="1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5960449-0960-46BF-A498-03D94394288D}"/>
              </a:ext>
            </a:extLst>
          </p:cNvPr>
          <p:cNvSpPr txBox="1"/>
          <p:nvPr/>
        </p:nvSpPr>
        <p:spPr>
          <a:xfrm>
            <a:off x="33961130" y="868195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0x999 </a:t>
            </a:r>
            <a:endParaRPr lang="ko-KR" altLang="en-US" b="1" dirty="0">
              <a:latin typeface="+mn-ea"/>
            </a:endParaRPr>
          </a:p>
        </p:txBody>
      </p:sp>
      <p:sp>
        <p:nvSpPr>
          <p:cNvPr id="60" name="사각형: 둥근 모서리 113">
            <a:extLst>
              <a:ext uri="{FF2B5EF4-FFF2-40B4-BE49-F238E27FC236}">
                <a16:creationId xmlns:a16="http://schemas.microsoft.com/office/drawing/2014/main" xmlns="" id="{C620A27D-E702-4FC8-AECC-DA4FB6D73F43}"/>
              </a:ext>
            </a:extLst>
          </p:cNvPr>
          <p:cNvSpPr/>
          <p:nvPr/>
        </p:nvSpPr>
        <p:spPr>
          <a:xfrm>
            <a:off x="33843701" y="9120481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필드</a:t>
            </a:r>
          </a:p>
          <a:p>
            <a:r>
              <a:rPr lang="en-US" altLang="ko-KR" sz="1600" kern="1200" dirty="0" smtClean="0">
                <a:solidFill>
                  <a:schemeClr val="tx1"/>
                </a:solidFill>
                <a:latin typeface="+mn-ea"/>
                <a:cs typeface="+mn-cs"/>
              </a:rPr>
              <a:t>public </a:t>
            </a:r>
            <a:r>
              <a:rPr lang="en-US" altLang="ko-KR" sz="1600" kern="1200" dirty="0" err="1" smtClean="0">
                <a:solidFill>
                  <a:schemeClr val="tx1"/>
                </a:solidFill>
                <a:latin typeface="+mn-ea"/>
                <a:cs typeface="+mn-cs"/>
              </a:rPr>
              <a:t>int</a:t>
            </a:r>
            <a:r>
              <a:rPr lang="en-US" altLang="ko-KR" sz="1600" kern="1200" dirty="0" smtClean="0">
                <a:solidFill>
                  <a:schemeClr val="tx1"/>
                </a:solidFill>
                <a:latin typeface="+mn-ea"/>
                <a:cs typeface="+mn-cs"/>
              </a:rPr>
              <a:t> length</a:t>
            </a: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kern="1200" dirty="0" smtClean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 err="1">
                <a:solidFill>
                  <a:schemeClr val="tx1"/>
                </a:solidFill>
                <a:latin typeface="+mn-ea"/>
                <a:cs typeface="+mn-cs"/>
              </a:rPr>
              <a:t>알수없음</a:t>
            </a:r>
            <a:endParaRPr lang="en-US" altLang="ko-KR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</a:t>
            </a:r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g/s</a:t>
            </a:r>
          </a:p>
          <a:p>
            <a:endParaRPr lang="ko-KR" altLang="en-US" sz="1600" kern="1200" dirty="0">
              <a:solidFill>
                <a:schemeClr val="tx1"/>
              </a:solidFill>
              <a:latin typeface="+mn-ea"/>
              <a:cs typeface="+mn-cs"/>
            </a:endParaRPr>
          </a:p>
          <a:p>
            <a:r>
              <a:rPr lang="en-US" altLang="ko-KR" sz="1600" kern="1200" dirty="0">
                <a:solidFill>
                  <a:schemeClr val="tx1"/>
                </a:solidFill>
                <a:latin typeface="+mn-ea"/>
                <a:cs typeface="+mn-cs"/>
              </a:rPr>
              <a:t>//</a:t>
            </a:r>
            <a:r>
              <a:rPr lang="ko-KR" altLang="en-US" sz="1600" kern="1200" dirty="0">
                <a:solidFill>
                  <a:schemeClr val="tx1"/>
                </a:solidFill>
                <a:latin typeface="+mn-ea"/>
                <a:cs typeface="+mn-cs"/>
              </a:rPr>
              <a:t>메소드 일반</a:t>
            </a: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4A597461-0120-48BA-9121-13BF3747F053}"/>
              </a:ext>
            </a:extLst>
          </p:cNvPr>
          <p:cNvCxnSpPr>
            <a:cxnSpLocks/>
          </p:cNvCxnSpPr>
          <p:nvPr/>
        </p:nvCxnSpPr>
        <p:spPr>
          <a:xfrm flipH="1">
            <a:off x="34234773" y="5989839"/>
            <a:ext cx="735921" cy="2503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3961130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65912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4969188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457823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962604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6468173" y="9917610"/>
            <a:ext cx="504781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C16CABA3-1474-42ED-8F5E-B5D444904EF5}"/>
              </a:ext>
            </a:extLst>
          </p:cNvPr>
          <p:cNvSpPr txBox="1"/>
          <p:nvPr/>
        </p:nvSpPr>
        <p:spPr>
          <a:xfrm>
            <a:off x="426072" y="514094"/>
            <a:ext cx="10984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4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주스트림만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 사용 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 + </a:t>
            </a:r>
            <a:r>
              <a:rPr lang="ko-KR" altLang="en-US" sz="2400" b="1" dirty="0">
                <a:solidFill>
                  <a:srgbClr val="0070C0"/>
                </a:solidFill>
                <a:latin typeface="+mn-ea"/>
              </a:rPr>
              <a:t>버퍼개념 추가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2400" b="1" dirty="0" err="1">
                <a:solidFill>
                  <a:srgbClr val="0070C0"/>
                </a:solidFill>
                <a:latin typeface="+mn-ea"/>
              </a:rPr>
              <a:t>속도향샹</a:t>
            </a:r>
            <a:r>
              <a:rPr lang="en-US" altLang="ko-KR" sz="24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437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TextBox 1831">
            <a:extLst>
              <a:ext uri="{FF2B5EF4-FFF2-40B4-BE49-F238E27FC236}">
                <a16:creationId xmlns:a16="http://schemas.microsoft.com/office/drawing/2014/main" xmlns="" id="{C16CABA3-1474-42ED-8F5E-B5D444904EF5}"/>
              </a:ext>
            </a:extLst>
          </p:cNvPr>
          <p:cNvSpPr txBox="1"/>
          <p:nvPr/>
        </p:nvSpPr>
        <p:spPr>
          <a:xfrm>
            <a:off x="426072" y="514094"/>
            <a:ext cx="1058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*</a:t>
            </a:r>
            <a:r>
              <a:rPr lang="en-US" altLang="ko-KR" sz="2800" b="1" dirty="0" err="1">
                <a:solidFill>
                  <a:srgbClr val="0070C0"/>
                </a:solidFill>
                <a:latin typeface="+mn-ea"/>
              </a:rPr>
              <a:t>InputStream</a:t>
            </a:r>
            <a:r>
              <a:rPr lang="en-US" altLang="ko-KR" sz="2800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800" b="1" dirty="0" err="1">
                <a:solidFill>
                  <a:srgbClr val="0070C0"/>
                </a:solidFill>
                <a:latin typeface="+mn-ea"/>
              </a:rPr>
              <a:t>Outputstream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</a:rPr>
              <a:t>  </a:t>
            </a:r>
            <a:r>
              <a:rPr lang="ko-KR" altLang="en-US" sz="2800" b="1" dirty="0" err="1">
                <a:solidFill>
                  <a:srgbClr val="0070C0"/>
                </a:solidFill>
                <a:latin typeface="+mn-ea"/>
              </a:rPr>
              <a:t>주스트림만</a:t>
            </a:r>
            <a:r>
              <a:rPr lang="ko-KR" altLang="en-US" sz="2800" b="1" dirty="0">
                <a:solidFill>
                  <a:srgbClr val="0070C0"/>
                </a:solidFill>
                <a:latin typeface="+mn-ea"/>
              </a:rPr>
              <a:t> 사용</a:t>
            </a:r>
          </a:p>
        </p:txBody>
      </p:sp>
      <p:graphicFrame>
        <p:nvGraphicFramePr>
          <p:cNvPr id="1833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15767"/>
              </p:ext>
            </p:extLst>
          </p:nvPr>
        </p:nvGraphicFramePr>
        <p:xfrm>
          <a:off x="33843607" y="1740640"/>
          <a:ext cx="5262886" cy="386480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6288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647815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InputStream</a:t>
                      </a:r>
                      <a:r>
                        <a:rPr lang="en-US" altLang="ko-KR" sz="3200" b="1" baseline="0" dirty="0" smtClean="0">
                          <a:latin typeface="+mn-ea"/>
                        </a:rPr>
                        <a:t>   </a:t>
                      </a:r>
                      <a:r>
                        <a:rPr lang="en-US" altLang="ko-KR" sz="3200" b="1" dirty="0" smtClean="0">
                          <a:latin typeface="+mn-ea"/>
                        </a:rPr>
                        <a:t>&lt;abstract&gt;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3216993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abstract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read();</a:t>
                      </a: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read(byte[] b){…..}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graphicFrame>
        <p:nvGraphicFramePr>
          <p:cNvPr id="1835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8553"/>
              </p:ext>
            </p:extLst>
          </p:nvPr>
        </p:nvGraphicFramePr>
        <p:xfrm>
          <a:off x="33927265" y="7184512"/>
          <a:ext cx="5220885" cy="612980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20885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359118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FileInputStram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5550685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600" b="1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read(){……………………………}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grpSp>
        <p:nvGrpSpPr>
          <p:cNvPr id="1836" name="그룹 1835"/>
          <p:cNvGrpSpPr/>
          <p:nvPr/>
        </p:nvGrpSpPr>
        <p:grpSpPr>
          <a:xfrm>
            <a:off x="36200300" y="5605448"/>
            <a:ext cx="549500" cy="1619249"/>
            <a:chOff x="44424600" y="12135347"/>
            <a:chExt cx="1143000" cy="2258649"/>
          </a:xfrm>
        </p:grpSpPr>
        <p:sp>
          <p:nvSpPr>
            <p:cNvPr id="1837" name="이등변 삼각형 1836"/>
            <p:cNvSpPr/>
            <p:nvPr/>
          </p:nvSpPr>
          <p:spPr>
            <a:xfrm>
              <a:off x="44424600" y="12135347"/>
              <a:ext cx="1143000" cy="1123453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38" name="직선 연결선 1837"/>
            <p:cNvCxnSpPr>
              <a:stCxn id="1837" idx="3"/>
            </p:cNvCxnSpPr>
            <p:nvPr/>
          </p:nvCxnSpPr>
          <p:spPr>
            <a:xfrm>
              <a:off x="44996100" y="13258800"/>
              <a:ext cx="0" cy="11351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0" name="TextBox 1839">
            <a:extLst>
              <a:ext uri="{FF2B5EF4-FFF2-40B4-BE49-F238E27FC236}">
                <a16:creationId xmlns:a16="http://schemas.microsoft.com/office/drawing/2014/main" xmlns="" id="{C9DFC105-8F7E-476C-B78A-28FAF9769D38}"/>
              </a:ext>
            </a:extLst>
          </p:cNvPr>
          <p:cNvSpPr txBox="1"/>
          <p:nvPr/>
        </p:nvSpPr>
        <p:spPr>
          <a:xfrm>
            <a:off x="13293267" y="1566642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스태틱</a:t>
            </a:r>
            <a:endParaRPr lang="ko-KR" altLang="en-US" sz="3200" b="1" dirty="0">
              <a:latin typeface="+mn-ea"/>
            </a:endParaRPr>
          </a:p>
        </p:txBody>
      </p:sp>
      <p:sp>
        <p:nvSpPr>
          <p:cNvPr id="1841" name="TextBox 1840">
            <a:extLst>
              <a:ext uri="{FF2B5EF4-FFF2-40B4-BE49-F238E27FC236}">
                <a16:creationId xmlns:a16="http://schemas.microsoft.com/office/drawing/2014/main" xmlns="" id="{FFE6EF07-3F07-4A2B-AA9B-F03C7651D58F}"/>
              </a:ext>
            </a:extLst>
          </p:cNvPr>
          <p:cNvSpPr txBox="1"/>
          <p:nvPr/>
        </p:nvSpPr>
        <p:spPr>
          <a:xfrm>
            <a:off x="13293267" y="6426124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n-ea"/>
              </a:rPr>
              <a:t>스택</a:t>
            </a:r>
          </a:p>
        </p:txBody>
      </p:sp>
      <p:sp>
        <p:nvSpPr>
          <p:cNvPr id="1842" name="TextBox 1841">
            <a:extLst>
              <a:ext uri="{FF2B5EF4-FFF2-40B4-BE49-F238E27FC236}">
                <a16:creationId xmlns:a16="http://schemas.microsoft.com/office/drawing/2014/main" xmlns="" id="{235A8825-39F7-42B5-9A45-5B7CDB3AE01E}"/>
              </a:ext>
            </a:extLst>
          </p:cNvPr>
          <p:cNvSpPr txBox="1"/>
          <p:nvPr/>
        </p:nvSpPr>
        <p:spPr>
          <a:xfrm>
            <a:off x="13360477" y="8664621"/>
            <a:ext cx="1775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+mn-ea"/>
              </a:rPr>
              <a:t>힙</a:t>
            </a:r>
            <a:endParaRPr lang="ko-KR" altLang="en-US" sz="3200" b="1" dirty="0">
              <a:latin typeface="+mn-ea"/>
            </a:endParaRPr>
          </a:p>
        </p:txBody>
      </p:sp>
      <p:cxnSp>
        <p:nvCxnSpPr>
          <p:cNvPr id="1843" name="직선 연결선 1842">
            <a:extLst>
              <a:ext uri="{FF2B5EF4-FFF2-40B4-BE49-F238E27FC236}">
                <a16:creationId xmlns:a16="http://schemas.microsoft.com/office/drawing/2014/main" xmlns="" id="{552C5562-6337-4922-8F6F-C28772EA813F}"/>
              </a:ext>
            </a:extLst>
          </p:cNvPr>
          <p:cNvCxnSpPr>
            <a:cxnSpLocks/>
          </p:cNvCxnSpPr>
          <p:nvPr/>
        </p:nvCxnSpPr>
        <p:spPr>
          <a:xfrm>
            <a:off x="13378735" y="2427115"/>
            <a:ext cx="17639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직선 연결선 1843">
            <a:extLst>
              <a:ext uri="{FF2B5EF4-FFF2-40B4-BE49-F238E27FC236}">
                <a16:creationId xmlns:a16="http://schemas.microsoft.com/office/drawing/2014/main" xmlns="" id="{96CABEA4-44CF-4954-AD15-B158B29337EA}"/>
              </a:ext>
            </a:extLst>
          </p:cNvPr>
          <p:cNvCxnSpPr>
            <a:cxnSpLocks/>
          </p:cNvCxnSpPr>
          <p:nvPr/>
        </p:nvCxnSpPr>
        <p:spPr>
          <a:xfrm>
            <a:off x="13340709" y="8023905"/>
            <a:ext cx="176774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4" name="타원 1863">
            <a:extLst>
              <a:ext uri="{FF2B5EF4-FFF2-40B4-BE49-F238E27FC236}">
                <a16:creationId xmlns:a16="http://schemas.microsoft.com/office/drawing/2014/main" xmlns="" id="{044FC6FF-3FA6-4861-91BC-17982823EA1F}"/>
              </a:ext>
            </a:extLst>
          </p:cNvPr>
          <p:cNvSpPr/>
          <p:nvPr/>
        </p:nvSpPr>
        <p:spPr>
          <a:xfrm>
            <a:off x="5718485" y="2151417"/>
            <a:ext cx="2057400" cy="2057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프로그램</a:t>
            </a:r>
          </a:p>
        </p:txBody>
      </p:sp>
      <p:sp>
        <p:nvSpPr>
          <p:cNvPr id="1866" name="TextBox 1865">
            <a:extLst>
              <a:ext uri="{FF2B5EF4-FFF2-40B4-BE49-F238E27FC236}">
                <a16:creationId xmlns:a16="http://schemas.microsoft.com/office/drawing/2014/main" xmlns="" id="{F29B7D62-ADE7-4D9F-8BC6-3B06E2F60A70}"/>
              </a:ext>
            </a:extLst>
          </p:cNvPr>
          <p:cNvSpPr txBox="1"/>
          <p:nvPr/>
        </p:nvSpPr>
        <p:spPr>
          <a:xfrm>
            <a:off x="-1" y="11991424"/>
            <a:ext cx="571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C:\</a:t>
            </a:r>
            <a:r>
              <a:rPr lang="en-US" altLang="ko-KR" sz="2400" dirty="0" smtClean="0">
                <a:latin typeface="+mn-ea"/>
              </a:rPr>
              <a:t>javaStudy\file\img.jpg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1867" name="그룹 1866">
            <a:extLst>
              <a:ext uri="{FF2B5EF4-FFF2-40B4-BE49-F238E27FC236}">
                <a16:creationId xmlns:a16="http://schemas.microsoft.com/office/drawing/2014/main" xmlns="" id="{107EC7E7-CD38-4901-AC3C-40CE95C92C5B}"/>
              </a:ext>
            </a:extLst>
          </p:cNvPr>
          <p:cNvGrpSpPr/>
          <p:nvPr/>
        </p:nvGrpSpPr>
        <p:grpSpPr>
          <a:xfrm rot="1902505">
            <a:off x="3785350" y="3463334"/>
            <a:ext cx="609600" cy="8267700"/>
            <a:chOff x="11734800" y="1276350"/>
            <a:chExt cx="609600" cy="8267700"/>
          </a:xfrm>
        </p:grpSpPr>
        <p:cxnSp>
          <p:nvCxnSpPr>
            <p:cNvPr id="1868" name="직선 연결선 1867">
              <a:extLst>
                <a:ext uri="{FF2B5EF4-FFF2-40B4-BE49-F238E27FC236}">
                  <a16:creationId xmlns:a16="http://schemas.microsoft.com/office/drawing/2014/main" xmlns="" id="{3DDAFA3A-0DB9-4C30-820A-E855D627F67B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9" name="직선 연결선 1868">
              <a:extLst>
                <a:ext uri="{FF2B5EF4-FFF2-40B4-BE49-F238E27FC236}">
                  <a16:creationId xmlns:a16="http://schemas.microsoft.com/office/drawing/2014/main" xmlns="" id="{357E4F9D-9FD1-485F-B544-62D3E39AC6BB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5" name="직사각형 1864">
            <a:extLst>
              <a:ext uri="{FF2B5EF4-FFF2-40B4-BE49-F238E27FC236}">
                <a16:creationId xmlns:a16="http://schemas.microsoft.com/office/drawing/2014/main" xmlns="" id="{690CF349-8BEF-4AAF-A1B8-0EA72B60F89A}"/>
              </a:ext>
            </a:extLst>
          </p:cNvPr>
          <p:cNvSpPr/>
          <p:nvPr/>
        </p:nvSpPr>
        <p:spPr>
          <a:xfrm>
            <a:off x="711103" y="10985551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img.jpg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70" name="TextBox 1869">
            <a:extLst>
              <a:ext uri="{FF2B5EF4-FFF2-40B4-BE49-F238E27FC236}">
                <a16:creationId xmlns:a16="http://schemas.microsoft.com/office/drawing/2014/main" xmlns="" id="{D72C1A7C-3BA9-4598-9463-94CD2262D1C2}"/>
              </a:ext>
            </a:extLst>
          </p:cNvPr>
          <p:cNvSpPr txBox="1"/>
          <p:nvPr/>
        </p:nvSpPr>
        <p:spPr>
          <a:xfrm rot="18087209">
            <a:off x="369277" y="7007245"/>
            <a:ext cx="759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3600" dirty="0">
                <a:solidFill>
                  <a:srgbClr val="C00000"/>
                </a:solidFill>
                <a:latin typeface="+mn-ea"/>
              </a:rPr>
              <a:t>-1 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1011     1011     0100   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0011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0001</a:t>
            </a:r>
            <a:endParaRPr lang="ko-KR" altLang="en-US" sz="2400" b="1" dirty="0" err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71" name="TextBox 1870">
            <a:extLst>
              <a:ext uri="{FF2B5EF4-FFF2-40B4-BE49-F238E27FC236}">
                <a16:creationId xmlns:a16="http://schemas.microsoft.com/office/drawing/2014/main" xmlns="" id="{DE0AACF1-63EE-403C-A506-E1844CA0153A}"/>
              </a:ext>
            </a:extLst>
          </p:cNvPr>
          <p:cNvSpPr txBox="1"/>
          <p:nvPr/>
        </p:nvSpPr>
        <p:spPr>
          <a:xfrm rot="18087209">
            <a:off x="1066820" y="6099724"/>
            <a:ext cx="4776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in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72" name="TextBox 1871">
            <a:extLst>
              <a:ext uri="{FF2B5EF4-FFF2-40B4-BE49-F238E27FC236}">
                <a16:creationId xmlns:a16="http://schemas.microsoft.com/office/drawing/2014/main" xmlns="" id="{0EBF78B3-302E-43ED-8E5E-0C755B7A7E40}"/>
              </a:ext>
            </a:extLst>
          </p:cNvPr>
          <p:cNvSpPr txBox="1"/>
          <p:nvPr/>
        </p:nvSpPr>
        <p:spPr>
          <a:xfrm>
            <a:off x="17037000" y="11337517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ea"/>
              </a:rPr>
              <a:t>FileInputStream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873" name="TextBox 1872">
            <a:extLst>
              <a:ext uri="{FF2B5EF4-FFF2-40B4-BE49-F238E27FC236}">
                <a16:creationId xmlns:a16="http://schemas.microsoft.com/office/drawing/2014/main" xmlns="" id="{C782A8AB-750A-4FBD-8A08-1575A97E9F05}"/>
              </a:ext>
            </a:extLst>
          </p:cNvPr>
          <p:cNvSpPr txBox="1"/>
          <p:nvPr/>
        </p:nvSpPr>
        <p:spPr>
          <a:xfrm>
            <a:off x="15605541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877" name="사각형: 둥근 모서리 34">
            <a:extLst>
              <a:ext uri="{FF2B5EF4-FFF2-40B4-BE49-F238E27FC236}">
                <a16:creationId xmlns:a16="http://schemas.microsoft.com/office/drawing/2014/main" xmlns="" id="{064CEFC3-BD80-4BD4-933B-0B47F9C8F6C4}"/>
              </a:ext>
            </a:extLst>
          </p:cNvPr>
          <p:cNvSpPr/>
          <p:nvPr/>
        </p:nvSpPr>
        <p:spPr>
          <a:xfrm>
            <a:off x="15488112" y="11766601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lvl="0" defTabSz="3840023" latinLnBrk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read(){……………………………}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878" name="그룹 1877">
            <a:extLst>
              <a:ext uri="{FF2B5EF4-FFF2-40B4-BE49-F238E27FC236}">
                <a16:creationId xmlns:a16="http://schemas.microsoft.com/office/drawing/2014/main" xmlns="" id="{5ABE1715-3C3E-4833-BBC5-2C321B31D8DC}"/>
              </a:ext>
            </a:extLst>
          </p:cNvPr>
          <p:cNvGrpSpPr/>
          <p:nvPr/>
        </p:nvGrpSpPr>
        <p:grpSpPr>
          <a:xfrm>
            <a:off x="19394319" y="8186773"/>
            <a:ext cx="3155008" cy="3579828"/>
            <a:chOff x="4637301" y="5824021"/>
            <a:chExt cx="3155008" cy="3579828"/>
          </a:xfrm>
        </p:grpSpPr>
        <p:sp>
          <p:nvSpPr>
            <p:cNvPr id="1879" name="사각형: 둥근 모서리 56">
              <a:extLst>
                <a:ext uri="{FF2B5EF4-FFF2-40B4-BE49-F238E27FC236}">
                  <a16:creationId xmlns:a16="http://schemas.microsoft.com/office/drawing/2014/main" xmlns="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gs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abstract </a:t>
              </a:r>
              <a:r>
                <a:rPr lang="en-US" altLang="ko-KR" sz="1600" b="1" dirty="0" err="1">
                  <a:solidFill>
                    <a:srgbClr val="FF0000"/>
                  </a:solidFill>
                  <a:latin typeface="+mn-ea"/>
                </a:rPr>
                <a:t>int</a:t>
              </a:r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 read();</a:t>
              </a:r>
            </a:p>
            <a:p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int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 read(byte[] b){…..}</a:t>
              </a:r>
            </a:p>
          </p:txBody>
        </p:sp>
        <p:sp>
          <p:nvSpPr>
            <p:cNvPr id="1880" name="TextBox 1879">
              <a:extLst>
                <a:ext uri="{FF2B5EF4-FFF2-40B4-BE49-F238E27FC236}">
                  <a16:creationId xmlns:a16="http://schemas.microsoft.com/office/drawing/2014/main" xmlns="" id="{3C833E39-D5A3-40AC-A902-23DD83A735AB}"/>
                </a:ext>
              </a:extLst>
            </p:cNvPr>
            <p:cNvSpPr txBox="1"/>
            <p:nvPr/>
          </p:nvSpPr>
          <p:spPr>
            <a:xfrm>
              <a:off x="5414804" y="5824021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latin typeface="+mn-ea"/>
                </a:rPr>
                <a:t>InputStream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881" name="직사각형 1880">
            <a:extLst>
              <a:ext uri="{FF2B5EF4-FFF2-40B4-BE49-F238E27FC236}">
                <a16:creationId xmlns:a16="http://schemas.microsoft.com/office/drawing/2014/main" xmlns="" id="{C077B659-1C8B-4F83-8793-CAE50EDE7B2B}"/>
              </a:ext>
            </a:extLst>
          </p:cNvPr>
          <p:cNvSpPr/>
          <p:nvPr/>
        </p:nvSpPr>
        <p:spPr>
          <a:xfrm>
            <a:off x="16246120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82" name="TextBox 1881">
            <a:extLst>
              <a:ext uri="{FF2B5EF4-FFF2-40B4-BE49-F238E27FC236}">
                <a16:creationId xmlns:a16="http://schemas.microsoft.com/office/drawing/2014/main" xmlns="" id="{69D39E86-3A0C-4AE6-B561-41FAE935651E}"/>
              </a:ext>
            </a:extLst>
          </p:cNvPr>
          <p:cNvSpPr txBox="1"/>
          <p:nvPr/>
        </p:nvSpPr>
        <p:spPr>
          <a:xfrm>
            <a:off x="15559931" y="5148776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InputStream</a:t>
            </a:r>
            <a:r>
              <a:rPr lang="en-US" altLang="ko-KR" dirty="0">
                <a:latin typeface="+mn-ea"/>
              </a:rPr>
              <a:t> in</a:t>
            </a:r>
            <a:endParaRPr lang="ko-KR" altLang="en-US" dirty="0">
              <a:latin typeface="+mn-ea"/>
            </a:endParaRPr>
          </a:p>
        </p:txBody>
      </p:sp>
      <p:cxnSp>
        <p:nvCxnSpPr>
          <p:cNvPr id="1883" name="직선 화살표 연결선 1882">
            <a:extLst>
              <a:ext uri="{FF2B5EF4-FFF2-40B4-BE49-F238E27FC236}">
                <a16:creationId xmlns:a16="http://schemas.microsoft.com/office/drawing/2014/main" xmlns="" id="{7DC5BE91-4D3F-4D2F-90CA-31F729B48731}"/>
              </a:ext>
            </a:extLst>
          </p:cNvPr>
          <p:cNvCxnSpPr>
            <a:cxnSpLocks/>
            <a:stCxn id="1881" idx="2"/>
          </p:cNvCxnSpPr>
          <p:nvPr/>
        </p:nvCxnSpPr>
        <p:spPr>
          <a:xfrm flipH="1">
            <a:off x="15928114" y="5989839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5" name="TextBox 1454"/>
          <p:cNvSpPr txBox="1"/>
          <p:nvPr/>
        </p:nvSpPr>
        <p:spPr>
          <a:xfrm>
            <a:off x="18172372" y="3203628"/>
            <a:ext cx="12042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in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FileInputStream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("</a:t>
            </a:r>
            <a:r>
              <a:rPr lang="ko-KR" altLang="en-US" sz="3600" dirty="0" smtClean="0">
                <a:solidFill>
                  <a:srgbClr val="000000"/>
                </a:solidFill>
                <a:latin typeface="+mn-ea"/>
              </a:rPr>
              <a:t>파일위치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");</a:t>
            </a:r>
          </a:p>
          <a:p>
            <a:pPr algn="l"/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in.read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(); 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884" name="TextBox 1883"/>
          <p:cNvSpPr txBox="1"/>
          <p:nvPr/>
        </p:nvSpPr>
        <p:spPr>
          <a:xfrm>
            <a:off x="18172372" y="775704"/>
            <a:ext cx="12042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List&lt;Point&gt;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pList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 = new </a:t>
            </a:r>
            <a:r>
              <a:rPr lang="en-US" altLang="ko-KR" sz="3600" dirty="0" err="1" smtClean="0">
                <a:solidFill>
                  <a:srgbClr val="000000"/>
                </a:solidFill>
                <a:latin typeface="+mn-ea"/>
              </a:rPr>
              <a:t>ArrayList</a:t>
            </a:r>
            <a:r>
              <a:rPr lang="en-US" altLang="ko-KR" sz="3600" dirty="0" smtClean="0">
                <a:solidFill>
                  <a:srgbClr val="000000"/>
                </a:solidFill>
                <a:latin typeface="+mn-ea"/>
              </a:rPr>
              <a:t>&lt;Point&gt;()</a:t>
            </a:r>
            <a:endParaRPr lang="ko-KR" altLang="en-US" sz="3600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456" name="직사각형 1455"/>
          <p:cNvSpPr/>
          <p:nvPr/>
        </p:nvSpPr>
        <p:spPr>
          <a:xfrm>
            <a:off x="15068550" y="11328073"/>
            <a:ext cx="5103272" cy="5778827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92" name="그룹 1891">
            <a:extLst>
              <a:ext uri="{FF2B5EF4-FFF2-40B4-BE49-F238E27FC236}">
                <a16:creationId xmlns:a16="http://schemas.microsoft.com/office/drawing/2014/main" xmlns="" id="{D41E2CD8-8201-4CE0-8E3A-02B78621F724}"/>
              </a:ext>
            </a:extLst>
          </p:cNvPr>
          <p:cNvGrpSpPr/>
          <p:nvPr/>
        </p:nvGrpSpPr>
        <p:grpSpPr>
          <a:xfrm rot="20102782">
            <a:off x="8789502" y="3662868"/>
            <a:ext cx="609600" cy="8267700"/>
            <a:chOff x="11734800" y="1276350"/>
            <a:chExt cx="609600" cy="8267700"/>
          </a:xfrm>
        </p:grpSpPr>
        <p:cxnSp>
          <p:nvCxnSpPr>
            <p:cNvPr id="1894" name="직선 연결선 1893">
              <a:extLst>
                <a:ext uri="{FF2B5EF4-FFF2-40B4-BE49-F238E27FC236}">
                  <a16:creationId xmlns:a16="http://schemas.microsoft.com/office/drawing/2014/main" xmlns="" id="{6E0C596E-472B-4857-BF2F-362AF5A220B3}"/>
                </a:ext>
              </a:extLst>
            </p:cNvPr>
            <p:cNvCxnSpPr/>
            <p:nvPr/>
          </p:nvCxnSpPr>
          <p:spPr>
            <a:xfrm>
              <a:off x="117348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5" name="직선 연결선 1894">
              <a:extLst>
                <a:ext uri="{FF2B5EF4-FFF2-40B4-BE49-F238E27FC236}">
                  <a16:creationId xmlns:a16="http://schemas.microsoft.com/office/drawing/2014/main" xmlns="" id="{0911943A-81B8-4CEF-9A94-187B238D158E}"/>
                </a:ext>
              </a:extLst>
            </p:cNvPr>
            <p:cNvCxnSpPr/>
            <p:nvPr/>
          </p:nvCxnSpPr>
          <p:spPr>
            <a:xfrm>
              <a:off x="12344400" y="1276350"/>
              <a:ext cx="0" cy="82677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98" name="직사각형 1897">
            <a:extLst>
              <a:ext uri="{FF2B5EF4-FFF2-40B4-BE49-F238E27FC236}">
                <a16:creationId xmlns:a16="http://schemas.microsoft.com/office/drawing/2014/main" xmlns="" id="{6B334D09-9569-4C6F-9FF1-D8F0433B0CA1}"/>
              </a:ext>
            </a:extLst>
          </p:cNvPr>
          <p:cNvSpPr/>
          <p:nvPr/>
        </p:nvSpPr>
        <p:spPr>
          <a:xfrm>
            <a:off x="9707683" y="11210374"/>
            <a:ext cx="20764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byte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Img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.jpg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99" name="TextBox 1898">
            <a:extLst>
              <a:ext uri="{FF2B5EF4-FFF2-40B4-BE49-F238E27FC236}">
                <a16:creationId xmlns:a16="http://schemas.microsoft.com/office/drawing/2014/main" xmlns="" id="{F29B7D62-ADE7-4D9F-8BC6-3B06E2F60A70}"/>
              </a:ext>
            </a:extLst>
          </p:cNvPr>
          <p:cNvSpPr txBox="1"/>
          <p:nvPr/>
        </p:nvSpPr>
        <p:spPr>
          <a:xfrm>
            <a:off x="8402299" y="11991424"/>
            <a:ext cx="571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C:\</a:t>
            </a:r>
            <a:r>
              <a:rPr lang="en-US" altLang="ko-KR" sz="2400" dirty="0" smtClean="0">
                <a:latin typeface="+mn-ea"/>
              </a:rPr>
              <a:t>javaStudy\file\byteImg.jpg</a:t>
            </a:r>
            <a:endParaRPr lang="ko-KR" altLang="en-US" sz="2400" dirty="0">
              <a:latin typeface="+mn-ea"/>
            </a:endParaRPr>
          </a:p>
        </p:txBody>
      </p:sp>
      <p:graphicFrame>
        <p:nvGraphicFramePr>
          <p:cNvPr id="1901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91717"/>
              </p:ext>
            </p:extLst>
          </p:nvPr>
        </p:nvGraphicFramePr>
        <p:xfrm>
          <a:off x="39483861" y="1679063"/>
          <a:ext cx="5262886" cy="386480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62886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647815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OutputStream</a:t>
                      </a:r>
                      <a:r>
                        <a:rPr lang="en-US" altLang="ko-KR" sz="3200" b="1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3200" b="1" dirty="0" smtClean="0">
                          <a:latin typeface="+mn-ea"/>
                        </a:rPr>
                        <a:t>&lt;abstract&gt;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3216993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abstract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void write();</a:t>
                      </a: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void write(byte[] b){…..}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graphicFrame>
        <p:nvGraphicFramePr>
          <p:cNvPr id="1902" name="표 23">
            <a:extLst>
              <a:ext uri="{FF2B5EF4-FFF2-40B4-BE49-F238E27FC236}">
                <a16:creationId xmlns:a16="http://schemas.microsoft.com/office/drawing/2014/main" xmlns="" id="{602AD923-5750-4EFB-9B8A-275D0274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96001"/>
              </p:ext>
            </p:extLst>
          </p:nvPr>
        </p:nvGraphicFramePr>
        <p:xfrm>
          <a:off x="39567519" y="7122935"/>
          <a:ext cx="5220885" cy="612980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20885">
                  <a:extLst>
                    <a:ext uri="{9D8B030D-6E8A-4147-A177-3AD203B41FA5}">
                      <a16:colId xmlns:a16="http://schemas.microsoft.com/office/drawing/2014/main" xmlns="" val="1853464418"/>
                    </a:ext>
                  </a:extLst>
                </a:gridCol>
              </a:tblGrid>
              <a:tr h="359118">
                <a:tc>
                  <a:txBody>
                    <a:bodyPr/>
                    <a:lstStyle/>
                    <a:p>
                      <a:r>
                        <a:rPr lang="en-US" altLang="ko-KR" sz="3200" b="1" dirty="0" err="1" smtClean="0">
                          <a:latin typeface="+mn-ea"/>
                        </a:rPr>
                        <a:t>FileOutputStram</a:t>
                      </a:r>
                      <a:endParaRPr lang="ko-KR" altLang="en-US" sz="3200" b="1" dirty="0">
                        <a:latin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319614"/>
                  </a:ext>
                </a:extLst>
              </a:tr>
              <a:tr h="5550685">
                <a:tc>
                  <a:txBody>
                    <a:bodyPr/>
                    <a:lstStyle/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필드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생성자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FileOutputStream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u="sng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gs</a:t>
                      </a:r>
                      <a:endParaRPr lang="en-US" altLang="ko-KR" sz="1600" u="sng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38400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600" b="1" kern="120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wrtie</a:t>
                      </a:r>
                      <a:r>
                        <a:rPr lang="en-US" altLang="ko-KR" sz="16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(){……………………………}</a:t>
                      </a: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353195"/>
                  </a:ext>
                </a:extLst>
              </a:tr>
            </a:tbl>
          </a:graphicData>
        </a:graphic>
      </p:graphicFrame>
      <p:grpSp>
        <p:nvGrpSpPr>
          <p:cNvPr id="1903" name="그룹 1902"/>
          <p:cNvGrpSpPr/>
          <p:nvPr/>
        </p:nvGrpSpPr>
        <p:grpSpPr>
          <a:xfrm>
            <a:off x="41840554" y="5543871"/>
            <a:ext cx="549500" cy="1619249"/>
            <a:chOff x="44424600" y="12135347"/>
            <a:chExt cx="1143000" cy="2258649"/>
          </a:xfrm>
        </p:grpSpPr>
        <p:sp>
          <p:nvSpPr>
            <p:cNvPr id="1904" name="이등변 삼각형 1903"/>
            <p:cNvSpPr/>
            <p:nvPr/>
          </p:nvSpPr>
          <p:spPr>
            <a:xfrm>
              <a:off x="44424600" y="12135347"/>
              <a:ext cx="1143000" cy="1123453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mtClean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08" name="직선 연결선 1907"/>
            <p:cNvCxnSpPr>
              <a:stCxn id="1904" idx="3"/>
            </p:cNvCxnSpPr>
            <p:nvPr/>
          </p:nvCxnSpPr>
          <p:spPr>
            <a:xfrm>
              <a:off x="44996100" y="13258800"/>
              <a:ext cx="0" cy="11351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9" name="TextBox 1908">
            <a:extLst>
              <a:ext uri="{FF2B5EF4-FFF2-40B4-BE49-F238E27FC236}">
                <a16:creationId xmlns:a16="http://schemas.microsoft.com/office/drawing/2014/main" xmlns="" id="{0EBF78B3-302E-43ED-8E5E-0C755B7A7E40}"/>
              </a:ext>
            </a:extLst>
          </p:cNvPr>
          <p:cNvSpPr txBox="1"/>
          <p:nvPr/>
        </p:nvSpPr>
        <p:spPr>
          <a:xfrm>
            <a:off x="26412122" y="11337517"/>
            <a:ext cx="3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+mn-ea"/>
              </a:rPr>
              <a:t>FileoutputStream</a:t>
            </a:r>
            <a:endParaRPr lang="ko-KR" altLang="en-US" b="1" dirty="0">
              <a:latin typeface="+mn-ea"/>
            </a:endParaRPr>
          </a:p>
        </p:txBody>
      </p:sp>
      <p:sp>
        <p:nvSpPr>
          <p:cNvPr id="1914" name="TextBox 1913">
            <a:extLst>
              <a:ext uri="{FF2B5EF4-FFF2-40B4-BE49-F238E27FC236}">
                <a16:creationId xmlns:a16="http://schemas.microsoft.com/office/drawing/2014/main" xmlns="" id="{C782A8AB-750A-4FBD-8A08-1575A97E9F05}"/>
              </a:ext>
            </a:extLst>
          </p:cNvPr>
          <p:cNvSpPr txBox="1"/>
          <p:nvPr/>
        </p:nvSpPr>
        <p:spPr>
          <a:xfrm>
            <a:off x="24980663" y="11328073"/>
            <a:ext cx="100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0x123  </a:t>
            </a:r>
            <a:endParaRPr lang="ko-KR" altLang="en-US" b="1" dirty="0">
              <a:latin typeface="+mn-ea"/>
            </a:endParaRPr>
          </a:p>
        </p:txBody>
      </p:sp>
      <p:sp>
        <p:nvSpPr>
          <p:cNvPr id="1915" name="사각형: 둥근 모서리 34">
            <a:extLst>
              <a:ext uri="{FF2B5EF4-FFF2-40B4-BE49-F238E27FC236}">
                <a16:creationId xmlns:a16="http://schemas.microsoft.com/office/drawing/2014/main" xmlns="" id="{064CEFC3-BD80-4BD4-933B-0B47F9C8F6C4}"/>
              </a:ext>
            </a:extLst>
          </p:cNvPr>
          <p:cNvSpPr/>
          <p:nvPr/>
        </p:nvSpPr>
        <p:spPr>
          <a:xfrm>
            <a:off x="24863234" y="11766601"/>
            <a:ext cx="4444785" cy="5089063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필드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생성자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FileInputStream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(String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filePath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u="sng" dirty="0" err="1">
                <a:solidFill>
                  <a:schemeClr val="tx1"/>
                </a:solidFill>
                <a:latin typeface="+mn-ea"/>
              </a:rPr>
              <a:t>gs</a:t>
            </a:r>
            <a:endParaRPr lang="en-US" altLang="ko-KR" sz="1600" u="sng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메소드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일반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lvl="0" defTabSz="3840023" latinLnBrk="1"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public void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wrtie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(){……………………………}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b="1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1918" name="그룹 1917">
            <a:extLst>
              <a:ext uri="{FF2B5EF4-FFF2-40B4-BE49-F238E27FC236}">
                <a16:creationId xmlns:a16="http://schemas.microsoft.com/office/drawing/2014/main" xmlns="" id="{5ABE1715-3C3E-4833-BBC5-2C321B31D8DC}"/>
              </a:ext>
            </a:extLst>
          </p:cNvPr>
          <p:cNvGrpSpPr/>
          <p:nvPr/>
        </p:nvGrpSpPr>
        <p:grpSpPr>
          <a:xfrm>
            <a:off x="28769441" y="8186773"/>
            <a:ext cx="3155008" cy="3579828"/>
            <a:chOff x="4637301" y="5824021"/>
            <a:chExt cx="3155008" cy="3579828"/>
          </a:xfrm>
        </p:grpSpPr>
        <p:sp>
          <p:nvSpPr>
            <p:cNvPr id="1919" name="사각형: 둥근 모서리 56">
              <a:extLst>
                <a:ext uri="{FF2B5EF4-FFF2-40B4-BE49-F238E27FC236}">
                  <a16:creationId xmlns:a16="http://schemas.microsoft.com/office/drawing/2014/main" xmlns="" id="{D69D7B9C-F634-4305-9BA3-356D649859F0}"/>
                </a:ext>
              </a:extLst>
            </p:cNvPr>
            <p:cNvSpPr/>
            <p:nvPr/>
          </p:nvSpPr>
          <p:spPr>
            <a:xfrm>
              <a:off x="4637301" y="6253105"/>
              <a:ext cx="3155008" cy="3150744"/>
            </a:xfrm>
            <a:prstGeom prst="roundRect">
              <a:avLst>
                <a:gd name="adj" fmla="val 4489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필드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생성자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InputStream</a:t>
              </a:r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600" dirty="0" err="1">
                  <a:solidFill>
                    <a:schemeClr val="tx1"/>
                  </a:solidFill>
                  <a:latin typeface="+mn-ea"/>
                </a:rPr>
                <a:t>gs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//</a:t>
              </a:r>
              <a:r>
                <a:rPr lang="ko-KR" altLang="en-US" sz="1600" dirty="0" err="1">
                  <a:solidFill>
                    <a:schemeClr val="tx1"/>
                  </a:solidFill>
                  <a:latin typeface="+mn-ea"/>
                </a:rPr>
                <a:t>메소드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 일반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abstract void write();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+mn-ea"/>
                </a:rPr>
                <a:t>void write(byte[] b){…..}</a:t>
              </a:r>
            </a:p>
            <a:p>
              <a:r>
                <a:rPr lang="en-US" altLang="ko-KR" sz="1600" dirty="0" smtClean="0">
                  <a:solidFill>
                    <a:schemeClr val="tx1"/>
                  </a:solidFill>
                  <a:latin typeface="+mn-ea"/>
                </a:rPr>
                <a:t>}</a:t>
              </a:r>
              <a:endParaRPr lang="en-US" altLang="ko-KR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21" name="TextBox 1920">
              <a:extLst>
                <a:ext uri="{FF2B5EF4-FFF2-40B4-BE49-F238E27FC236}">
                  <a16:creationId xmlns:a16="http://schemas.microsoft.com/office/drawing/2014/main" xmlns="" id="{3C833E39-D5A3-40AC-A902-23DD83A735AB}"/>
                </a:ext>
              </a:extLst>
            </p:cNvPr>
            <p:cNvSpPr txBox="1"/>
            <p:nvPr/>
          </p:nvSpPr>
          <p:spPr>
            <a:xfrm>
              <a:off x="5414804" y="5824021"/>
              <a:ext cx="2289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 smtClean="0">
                  <a:latin typeface="+mn-ea"/>
                </a:rPr>
                <a:t>OutputStream</a:t>
              </a:r>
              <a:endParaRPr lang="ko-KR" altLang="en-US" b="1" dirty="0">
                <a:latin typeface="+mn-ea"/>
              </a:endParaRPr>
            </a:p>
          </p:txBody>
        </p:sp>
      </p:grpSp>
      <p:sp>
        <p:nvSpPr>
          <p:cNvPr id="1922" name="직사각형 1921">
            <a:extLst>
              <a:ext uri="{FF2B5EF4-FFF2-40B4-BE49-F238E27FC236}">
                <a16:creationId xmlns:a16="http://schemas.microsoft.com/office/drawing/2014/main" xmlns="" id="{C077B659-1C8B-4F83-8793-CAE50EDE7B2B}"/>
              </a:ext>
            </a:extLst>
          </p:cNvPr>
          <p:cNvSpPr/>
          <p:nvPr/>
        </p:nvSpPr>
        <p:spPr>
          <a:xfrm>
            <a:off x="25621242" y="5543871"/>
            <a:ext cx="1023616" cy="44596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3" name="TextBox 1922">
            <a:extLst>
              <a:ext uri="{FF2B5EF4-FFF2-40B4-BE49-F238E27FC236}">
                <a16:creationId xmlns:a16="http://schemas.microsoft.com/office/drawing/2014/main" xmlns="" id="{69D39E86-3A0C-4AE6-B561-41FAE935651E}"/>
              </a:ext>
            </a:extLst>
          </p:cNvPr>
          <p:cNvSpPr txBox="1"/>
          <p:nvPr/>
        </p:nvSpPr>
        <p:spPr>
          <a:xfrm>
            <a:off x="24608445" y="5165051"/>
            <a:ext cx="36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Output</a:t>
            </a:r>
            <a:r>
              <a:rPr lang="en-US" altLang="ko-KR" dirty="0" err="1" smtClean="0">
                <a:latin typeface="+mn-ea"/>
              </a:rPr>
              <a:t>Stream</a:t>
            </a:r>
            <a:r>
              <a:rPr lang="en-US" altLang="ko-KR" dirty="0" smtClean="0">
                <a:latin typeface="+mn-ea"/>
              </a:rPr>
              <a:t> out</a:t>
            </a:r>
            <a:endParaRPr lang="ko-KR" altLang="en-US" dirty="0">
              <a:latin typeface="+mn-ea"/>
            </a:endParaRPr>
          </a:p>
        </p:txBody>
      </p:sp>
      <p:cxnSp>
        <p:nvCxnSpPr>
          <p:cNvPr id="1924" name="직선 화살표 연결선 1923">
            <a:extLst>
              <a:ext uri="{FF2B5EF4-FFF2-40B4-BE49-F238E27FC236}">
                <a16:creationId xmlns:a16="http://schemas.microsoft.com/office/drawing/2014/main" xmlns="" id="{7DC5BE91-4D3F-4D2F-90CA-31F729B48731}"/>
              </a:ext>
            </a:extLst>
          </p:cNvPr>
          <p:cNvCxnSpPr>
            <a:cxnSpLocks/>
            <a:stCxn id="1922" idx="2"/>
          </p:cNvCxnSpPr>
          <p:nvPr/>
        </p:nvCxnSpPr>
        <p:spPr>
          <a:xfrm flipH="1">
            <a:off x="25303236" y="5989839"/>
            <a:ext cx="829814" cy="5269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5" name="직사각형 1924"/>
          <p:cNvSpPr/>
          <p:nvPr/>
        </p:nvSpPr>
        <p:spPr>
          <a:xfrm>
            <a:off x="24637659" y="11397677"/>
            <a:ext cx="5103272" cy="5778827"/>
          </a:xfrm>
          <a:prstGeom prst="rect">
            <a:avLst/>
          </a:prstGeom>
          <a:solidFill>
            <a:schemeClr val="bg1">
              <a:lumMod val="50000"/>
              <a:alpha val="5019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26" name="TextBox 1925">
            <a:extLst>
              <a:ext uri="{FF2B5EF4-FFF2-40B4-BE49-F238E27FC236}">
                <a16:creationId xmlns:a16="http://schemas.microsoft.com/office/drawing/2014/main" xmlns="" id="{07C67708-A98D-4358-BCDF-641454D12880}"/>
              </a:ext>
            </a:extLst>
          </p:cNvPr>
          <p:cNvSpPr txBox="1"/>
          <p:nvPr/>
        </p:nvSpPr>
        <p:spPr>
          <a:xfrm rot="3907679">
            <a:off x="7144764" y="6320677"/>
            <a:ext cx="54314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pPr algn="l"/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rgbClr val="000000"/>
                </a:solidFill>
                <a:latin typeface="+mn-ea"/>
              </a:rPr>
              <a:t>FileOutputStream</a:t>
            </a:r>
            <a:r>
              <a:rPr lang="en-US" altLang="ko-KR" sz="3200" b="1" dirty="0">
                <a:solidFill>
                  <a:srgbClr val="000000"/>
                </a:solidFill>
                <a:latin typeface="+mn-ea"/>
              </a:rPr>
              <a:t>)   out</a:t>
            </a:r>
            <a:endParaRPr lang="ko-KR" altLang="en-US" sz="3200" b="1" dirty="0" err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927" name="TextBox 1926">
            <a:extLst>
              <a:ext uri="{FF2B5EF4-FFF2-40B4-BE49-F238E27FC236}">
                <a16:creationId xmlns:a16="http://schemas.microsoft.com/office/drawing/2014/main" xmlns="" id="{2A4373C0-9C4D-4160-8EBB-A8596829F590}"/>
              </a:ext>
            </a:extLst>
          </p:cNvPr>
          <p:cNvSpPr txBox="1"/>
          <p:nvPr/>
        </p:nvSpPr>
        <p:spPr>
          <a:xfrm rot="3892465">
            <a:off x="5716209" y="6628454"/>
            <a:ext cx="591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1011     1011     0100     </a:t>
            </a:r>
            <a:r>
              <a:rPr lang="en-US" altLang="ko-KR" sz="2400" b="1" dirty="0">
                <a:solidFill>
                  <a:schemeClr val="accent5"/>
                </a:solidFill>
                <a:latin typeface="+mn-ea"/>
              </a:rPr>
              <a:t>0011</a:t>
            </a:r>
            <a:r>
              <a:rPr lang="en-US" altLang="ko-KR" sz="240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0001</a:t>
            </a:r>
            <a:endParaRPr lang="ko-KR" altLang="en-US" sz="2400" b="1" dirty="0" err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010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 err="1">
            <a:solidFill>
              <a:srgbClr val="000000"/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5630</TotalTime>
  <Words>975</Words>
  <Application>Microsoft Office PowerPoint</Application>
  <PresentationFormat>사용자 지정</PresentationFormat>
  <Paragraphs>486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D2Coding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493</cp:revision>
  <dcterms:created xsi:type="dcterms:W3CDTF">2020-11-23T02:29:11Z</dcterms:created>
  <dcterms:modified xsi:type="dcterms:W3CDTF">2022-05-04T07:11:15Z</dcterms:modified>
</cp:coreProperties>
</file>