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98" r:id="rId2"/>
    <p:sldId id="297" r:id="rId3"/>
    <p:sldId id="296" r:id="rId4"/>
    <p:sldId id="295" r:id="rId5"/>
    <p:sldId id="294" r:id="rId6"/>
    <p:sldId id="293" r:id="rId7"/>
    <p:sldId id="292" r:id="rId8"/>
    <p:sldId id="291" r:id="rId9"/>
    <p:sldId id="290" r:id="rId10"/>
    <p:sldId id="288" r:id="rId11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6318" autoAdjust="0"/>
  </p:normalViewPr>
  <p:slideViewPr>
    <p:cSldViewPr snapToGrid="0">
      <p:cViewPr>
        <p:scale>
          <a:sx n="25" d="100"/>
          <a:sy n="25" d="100"/>
        </p:scale>
        <p:origin x="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369532" y="2361783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203055" y="6138557"/>
            <a:ext cx="2487547" cy="5466549"/>
            <a:chOff x="3068576" y="5997576"/>
            <a:chExt cx="2487547" cy="5466549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095971" y="7970181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Reader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fr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62EC63C0-A84C-420E-B8C2-954B817FCA2B}"/>
                </a:ext>
              </a:extLst>
            </p:cNvPr>
            <p:cNvSpPr txBox="1"/>
            <p:nvPr/>
          </p:nvSpPr>
          <p:spPr>
            <a:xfrm rot="18087209">
              <a:off x="1940610" y="8501235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0337B450-CE84-424A-AA64-A7EA694B3AE6}"/>
                </a:ext>
              </a:extLst>
            </p:cNvPr>
            <p:cNvSpPr txBox="1"/>
            <p:nvPr/>
          </p:nvSpPr>
          <p:spPr>
            <a:xfrm>
              <a:off x="4901677" y="6932531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fr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127043" y="3952799"/>
            <a:ext cx="1801986" cy="4958860"/>
            <a:chOff x="4277479" y="3740850"/>
            <a:chExt cx="1801986" cy="4958860"/>
          </a:xfrm>
        </p:grpSpPr>
        <p:cxnSp>
          <p:nvCxnSpPr>
            <p:cNvPr id="124" name="직선 연결선 123">
              <a:extLst>
                <a:ext uri="{FF2B5EF4-FFF2-40B4-BE49-F238E27FC236}">
                  <a16:creationId xmlns=""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 rot="1902505">
              <a:off x="4529903" y="3740850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=""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 rot="1902505">
              <a:off x="5771129" y="4507698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 rot="18095813">
              <a:off x="4991445" y="5603789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 rot="18095813">
              <a:off x="5255439" y="5174620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 rot="18095813">
              <a:off x="5524102" y="4737861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1C17A1E7-2154-4896-A0CD-CA8A0C39A6D2}"/>
                </a:ext>
              </a:extLst>
            </p:cNvPr>
            <p:cNvSpPr txBox="1"/>
            <p:nvPr/>
          </p:nvSpPr>
          <p:spPr>
            <a:xfrm rot="18094166">
              <a:off x="3094824" y="5008770"/>
              <a:ext cx="2826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23078533" y="386479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split(",")</a:t>
            </a:r>
            <a:endParaRPr lang="ko-KR" altLang="en-US" sz="2800" dirty="0"/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31083698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31083698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31150908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31169166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31131140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33689206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32098112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44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31980683" y="11766601"/>
            <a:ext cx="6740320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375241" y="129910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5962803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618553" y="2749774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23001480" y="1303158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2477387" y="3560518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23803717" y="6313802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25060229" y="6675416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[0]  -</a:t>
            </a:r>
            <a:r>
              <a:rPr lang="en-US" altLang="ko-KR" sz="2800" dirty="0" smtClean="0">
                <a:sym typeface="Wingdings" panose="05000000000000000000" pitchFamily="2" charset="2"/>
              </a:rPr>
              <a:t> name</a:t>
            </a:r>
          </a:p>
          <a:p>
            <a:r>
              <a:rPr lang="en-US" altLang="ko-KR" sz="2800" dirty="0" smtClean="0">
                <a:sym typeface="Wingdings" panose="05000000000000000000" pitchFamily="2" charset="2"/>
              </a:rPr>
              <a:t>[1]   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hp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sym typeface="Wingdings" panose="05000000000000000000" pitchFamily="2" charset="2"/>
              </a:rPr>
              <a:t>[2]   company</a:t>
            </a:r>
            <a:endParaRPr lang="ko-KR" altLang="en-US" sz="2800" dirty="0"/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69725756" y="11085946"/>
            <a:ext cx="529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atin typeface="+mn-ea"/>
              </a:rPr>
              <a:t>ArrayList</a:t>
            </a:r>
            <a:r>
              <a:rPr lang="en-US" altLang="ko-KR" sz="3600" b="1" dirty="0" smtClean="0">
                <a:latin typeface="+mn-ea"/>
              </a:rPr>
              <a:t>&lt;Person&gt;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62117318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0x999 </a:t>
            </a:r>
            <a:endParaRPr lang="ko-KR" altLang="en-US" b="1" dirty="0">
              <a:latin typeface="+mn-ea"/>
            </a:endParaRPr>
          </a:p>
        </p:txBody>
      </p:sp>
      <p:sp>
        <p:nvSpPr>
          <p:cNvPr id="173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63297749" y="11766601"/>
            <a:ext cx="10853014" cy="601995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get()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size()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add()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remove()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64055757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0xp\99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59308197" y="4640335"/>
            <a:ext cx="8447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         </a:t>
            </a:r>
            <a:r>
              <a:rPr lang="en-US" altLang="ko-KR" sz="3200" b="1" dirty="0" smtClean="0">
                <a:latin typeface="+mn-ea"/>
              </a:rPr>
              <a:t>List&lt;Person&gt;  </a:t>
            </a:r>
            <a:r>
              <a:rPr lang="en-US" altLang="ko-KR" sz="3200" dirty="0" err="1" smtClean="0">
                <a:latin typeface="+mn-ea"/>
              </a:rPr>
              <a:t>personList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74" idx="2"/>
          </p:cNvCxnSpPr>
          <p:nvPr/>
        </p:nvCxnSpPr>
        <p:spPr>
          <a:xfrm flipH="1">
            <a:off x="63737751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4424548" y="1490310"/>
            <a:ext cx="998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4567565" y="12162438"/>
            <a:ext cx="5928744" cy="967786"/>
            <a:chOff x="34246545" y="12325157"/>
            <a:chExt cx="13377213" cy="584775"/>
          </a:xfrm>
        </p:grpSpPr>
        <p:sp>
          <p:nvSpPr>
            <p:cNvPr id="52" name="TextBox 51"/>
            <p:cNvSpPr txBox="1"/>
            <p:nvPr/>
          </p:nvSpPr>
          <p:spPr>
            <a:xfrm>
              <a:off x="34246545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586217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937119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91113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4675009" y="12461665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+mn-ea"/>
              </a:rPr>
              <a:t>0x123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255687" y="12461665"/>
            <a:ext cx="1140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+mn-ea"/>
              </a:rPr>
              <a:t>0x222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41450476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39859382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0x222  </a:t>
            </a:r>
            <a:endParaRPr lang="ko-KR" altLang="en-US" b="1" dirty="0">
              <a:latin typeface="+mn-ea"/>
            </a:endParaRPr>
          </a:p>
        </p:txBody>
      </p:sp>
      <p:sp>
        <p:nvSpPr>
          <p:cNvPr id="61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39741953" y="11766601"/>
            <a:ext cx="6740320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김우성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48387387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46796293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71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46678864" y="11766601"/>
            <a:ext cx="6740320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이정재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791904" y="12461665"/>
            <a:ext cx="1140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+mn-ea"/>
              </a:rPr>
              <a:t>0x777</a:t>
            </a:r>
            <a:endParaRPr lang="ko-KR" altLang="en-US" sz="2800" dirty="0"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3803717" y="12444976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3803717" y="9196802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25060228" y="9173339"/>
            <a:ext cx="12436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Perosn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객체를 만들고 값을 넣는다</a:t>
            </a:r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en-US" altLang="ko-KR" sz="4000" dirty="0" smtClean="0"/>
              <a:t>Person </a:t>
            </a:r>
            <a:r>
              <a:rPr lang="en-US" altLang="ko-KR" sz="4000" dirty="0" err="1" smtClean="0"/>
              <a:t>person</a:t>
            </a:r>
            <a:r>
              <a:rPr lang="en-US" altLang="ko-KR" sz="4000" dirty="0" smtClean="0"/>
              <a:t> = new Person(name, </a:t>
            </a:r>
            <a:r>
              <a:rPr lang="en-US" altLang="ko-KR" sz="4000" dirty="0" err="1" smtClean="0"/>
              <a:t>hp</a:t>
            </a:r>
            <a:r>
              <a:rPr lang="en-US" altLang="ko-KR" sz="4000" dirty="0" smtClean="0"/>
              <a:t>, company)</a:t>
            </a:r>
            <a:endParaRPr lang="ko-KR" altLang="en-US" sz="4000" dirty="0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25060228" y="12687319"/>
            <a:ext cx="1243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리스트에 넣는다</a:t>
            </a:r>
            <a:endParaRPr lang="ko-KR" altLang="en-US" sz="4000" dirty="0"/>
          </a:p>
        </p:txBody>
      </p:sp>
      <p:sp>
        <p:nvSpPr>
          <p:cNvPr id="81" name="타원 80"/>
          <p:cNvSpPr/>
          <p:nvPr/>
        </p:nvSpPr>
        <p:spPr>
          <a:xfrm>
            <a:off x="23803717" y="14447340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25060228" y="14830338"/>
            <a:ext cx="1243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리스트를 이용해서 출력</a:t>
            </a:r>
            <a:endParaRPr lang="ko-KR" altLang="en-US" sz="40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34247691" y="359413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split(",")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56035480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54444386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0x223</a:t>
            </a:r>
            <a:endParaRPr lang="ko-KR" altLang="en-US" b="1" dirty="0">
              <a:latin typeface="+mn-ea"/>
            </a:endParaRPr>
          </a:p>
        </p:txBody>
      </p:sp>
      <p:sp>
        <p:nvSpPr>
          <p:cNvPr id="67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54326957" y="11766601"/>
            <a:ext cx="6740320" cy="5089063"/>
          </a:xfrm>
          <a:prstGeom prst="roundRect">
            <a:avLst>
              <a:gd name="adj" fmla="val 448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황일영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220623" y="12461665"/>
            <a:ext cx="1140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+mn-ea"/>
              </a:rPr>
              <a:t>0x223</a:t>
            </a:r>
            <a:endParaRPr lang="ko-KR" altLang="en-US" sz="28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52457517" y="714333"/>
            <a:ext cx="8447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         </a:t>
            </a:r>
            <a:r>
              <a:rPr lang="en-US" altLang="ko-KR" sz="3200" b="1" dirty="0" smtClean="0">
                <a:latin typeface="+mn-ea"/>
              </a:rPr>
              <a:t>Person p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55537021" y="1299108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55539199" y="776699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0x223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7" y="10817570"/>
            <a:ext cx="8050397" cy="2021706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450FB95B-BF8C-4CAD-8986-A4A5DDFE852B}"/>
              </a:ext>
            </a:extLst>
          </p:cNvPr>
          <p:cNvGrpSpPr/>
          <p:nvPr/>
        </p:nvGrpSpPr>
        <p:grpSpPr>
          <a:xfrm rot="7271518">
            <a:off x="10224705" y="6084746"/>
            <a:ext cx="2129545" cy="6807857"/>
            <a:chOff x="7045117" y="4656268"/>
            <a:chExt cx="2129545" cy="6807857"/>
          </a:xfrm>
        </p:grpSpPr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Writer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fw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dirty="0" err="1">
                  <a:solidFill>
                    <a:srgbClr val="C00000"/>
                  </a:solidFill>
                </a:rPr>
                <a:t>fw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49D0C7D-26DB-4715-AD8E-6A35BC2713C9}"/>
              </a:ext>
            </a:extLst>
          </p:cNvPr>
          <p:cNvGrpSpPr/>
          <p:nvPr/>
        </p:nvGrpSpPr>
        <p:grpSpPr>
          <a:xfrm rot="7124772">
            <a:off x="8655185" y="4066911"/>
            <a:ext cx="1463986" cy="5698055"/>
            <a:chOff x="9800792" y="2222587"/>
            <a:chExt cx="1463986" cy="5698055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bw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="" xmlns:a16="http://schemas.microsoft.com/office/drawing/2014/main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="" xmlns:a16="http://schemas.microsoft.com/office/drawing/2014/main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405" y="10817570"/>
            <a:ext cx="8050397" cy="2021706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9630212" y="12646331"/>
            <a:ext cx="765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405" y="2419369"/>
            <a:ext cx="8050397" cy="2021706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345843" y="18017276"/>
            <a:ext cx="765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2"/>
          <a:srcRect b="67350"/>
          <a:stretch/>
        </p:blipFill>
        <p:spPr>
          <a:xfrm>
            <a:off x="1344333" y="14319968"/>
            <a:ext cx="8050397" cy="660079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2"/>
          <a:srcRect t="32437" b="39842"/>
          <a:stretch/>
        </p:blipFill>
        <p:spPr>
          <a:xfrm>
            <a:off x="1344332" y="15200976"/>
            <a:ext cx="8050397" cy="560438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2"/>
          <a:srcRect t="58224"/>
          <a:stretch/>
        </p:blipFill>
        <p:spPr>
          <a:xfrm>
            <a:off x="1344331" y="16013549"/>
            <a:ext cx="8050397" cy="84458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309153" y="17306864"/>
            <a:ext cx="765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000000"/>
                </a:solidFill>
                <a:latin typeface="+mn-ea"/>
              </a:rPr>
              <a:t>황일영</a:t>
            </a: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6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TextBox 1831">
            <a:extLst>
              <a:ext uri="{FF2B5EF4-FFF2-40B4-BE49-F238E27FC236}">
                <a16:creationId xmlns=""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2" y="514094"/>
            <a:ext cx="1058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8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8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8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 사용</a:t>
            </a:r>
          </a:p>
        </p:txBody>
      </p:sp>
      <p:graphicFrame>
        <p:nvGraphicFramePr>
          <p:cNvPr id="1833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15767"/>
              </p:ext>
            </p:extLst>
          </p:nvPr>
        </p:nvGraphicFramePr>
        <p:xfrm>
          <a:off x="33843607" y="1740640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InputStream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 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read();</a:t>
                      </a: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835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8553"/>
              </p:ext>
            </p:extLst>
          </p:nvPr>
        </p:nvGraphicFramePr>
        <p:xfrm>
          <a:off x="33927265" y="7184512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FileInputStram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read(){……………………………}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pSp>
        <p:nvGrpSpPr>
          <p:cNvPr id="1836" name="그룹 1835"/>
          <p:cNvGrpSpPr/>
          <p:nvPr/>
        </p:nvGrpSpPr>
        <p:grpSpPr>
          <a:xfrm>
            <a:off x="36200300" y="5605448"/>
            <a:ext cx="549500" cy="1619249"/>
            <a:chOff x="44424600" y="12135347"/>
            <a:chExt cx="1143000" cy="2258649"/>
          </a:xfrm>
        </p:grpSpPr>
        <p:sp>
          <p:nvSpPr>
            <p:cNvPr id="1837" name="이등변 삼각형 1836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38" name="직선 연결선 1837"/>
            <p:cNvCxnSpPr>
              <a:stCxn id="1837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0" name="TextBox 1839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841" name="TextBox 1840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842" name="TextBox 1841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843" name="직선 연결선 1842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직선 연결선 1843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4" name="타원 1863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718485" y="2151417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866" name="TextBox 1865">
            <a:extLst>
              <a:ext uri="{FF2B5EF4-FFF2-40B4-BE49-F238E27FC236}">
                <a16:creationId xmlns=""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-1" y="11991424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javaStudy\file\img.jpg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1867" name="그룹 1866">
            <a:extLst>
              <a:ext uri="{FF2B5EF4-FFF2-40B4-BE49-F238E27FC236}">
                <a16:creationId xmlns=""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3785350" y="3463334"/>
            <a:ext cx="609600" cy="8267700"/>
            <a:chOff x="11734800" y="1276350"/>
            <a:chExt cx="609600" cy="8267700"/>
          </a:xfrm>
        </p:grpSpPr>
        <p:cxnSp>
          <p:nvCxnSpPr>
            <p:cNvPr id="1868" name="직선 연결선 1867">
              <a:extLst>
                <a:ext uri="{FF2B5EF4-FFF2-40B4-BE49-F238E27FC236}">
                  <a16:creationId xmlns=""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직선 연결선 1868">
              <a:extLst>
                <a:ext uri="{FF2B5EF4-FFF2-40B4-BE49-F238E27FC236}">
                  <a16:creationId xmlns=""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5" name="직사각형 1864">
            <a:extLst>
              <a:ext uri="{FF2B5EF4-FFF2-40B4-BE49-F238E27FC236}">
                <a16:creationId xmlns=""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711103" y="10985551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0" name="TextBox 1869">
            <a:extLst>
              <a:ext uri="{FF2B5EF4-FFF2-40B4-BE49-F238E27FC236}">
                <a16:creationId xmlns=""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369277" y="7007245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1011     1011     0100   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0011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0001</a:t>
            </a:r>
            <a:endParaRPr lang="ko-KR" altLang="en-US" sz="2400" b="1" dirty="0" err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71" name="TextBox 1870">
            <a:extLst>
              <a:ext uri="{FF2B5EF4-FFF2-40B4-BE49-F238E27FC236}">
                <a16:creationId xmlns=""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1066820" y="6099724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72" name="TextBox 1871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7037000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873" name="TextBox 1872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5605541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877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5488112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read(){……………………………}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878" name="그룹 1877">
            <a:extLst>
              <a:ext uri="{FF2B5EF4-FFF2-40B4-BE49-F238E27FC236}">
                <a16:creationId xmlns=""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9394319" y="8186773"/>
            <a:ext cx="3155008" cy="3579828"/>
            <a:chOff x="4637301" y="5824021"/>
            <a:chExt cx="3155008" cy="3579828"/>
          </a:xfrm>
        </p:grpSpPr>
        <p:sp>
          <p:nvSpPr>
            <p:cNvPr id="1879" name="사각형: 둥근 모서리 56">
              <a:extLst>
                <a:ext uri="{FF2B5EF4-FFF2-40B4-BE49-F238E27FC236}">
                  <a16:creationId xmlns=""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int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 read();</a:t>
              </a: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read(byte[] b){…..}</a:t>
              </a:r>
            </a:p>
          </p:txBody>
        </p:sp>
        <p:sp>
          <p:nvSpPr>
            <p:cNvPr id="1880" name="TextBox 1879">
              <a:extLst>
                <a:ext uri="{FF2B5EF4-FFF2-40B4-BE49-F238E27FC236}">
                  <a16:creationId xmlns=""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881" name="직사각형 1880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46120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2" name="TextBox 1881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59931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1883" name="직선 화살표 연결선 1882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881" idx="2"/>
          </p:cNvCxnSpPr>
          <p:nvPr/>
        </p:nvCxnSpPr>
        <p:spPr>
          <a:xfrm flipH="1">
            <a:off x="15928114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5" name="TextBox 1454"/>
          <p:cNvSpPr txBox="1"/>
          <p:nvPr/>
        </p:nvSpPr>
        <p:spPr>
          <a:xfrm>
            <a:off x="18172372" y="320362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84" name="TextBox 1883"/>
          <p:cNvSpPr txBox="1"/>
          <p:nvPr/>
        </p:nvSpPr>
        <p:spPr>
          <a:xfrm>
            <a:off x="18172372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56" name="직사각형 1455"/>
          <p:cNvSpPr/>
          <p:nvPr/>
        </p:nvSpPr>
        <p:spPr>
          <a:xfrm>
            <a:off x="15068550" y="11328073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92" name="그룹 1891">
            <a:extLst>
              <a:ext uri="{FF2B5EF4-FFF2-40B4-BE49-F238E27FC236}">
                <a16:creationId xmlns=""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8789502" y="3662868"/>
            <a:ext cx="609600" cy="8267700"/>
            <a:chOff x="11734800" y="1276350"/>
            <a:chExt cx="609600" cy="8267700"/>
          </a:xfrm>
        </p:grpSpPr>
        <p:cxnSp>
          <p:nvCxnSpPr>
            <p:cNvPr id="1894" name="직선 연결선 1893">
              <a:extLst>
                <a:ext uri="{FF2B5EF4-FFF2-40B4-BE49-F238E27FC236}">
                  <a16:creationId xmlns=""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5" name="직선 연결선 1894">
              <a:extLst>
                <a:ext uri="{FF2B5EF4-FFF2-40B4-BE49-F238E27FC236}">
                  <a16:creationId xmlns=""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8" name="직사각형 1897">
            <a:extLst>
              <a:ext uri="{FF2B5EF4-FFF2-40B4-BE49-F238E27FC236}">
                <a16:creationId xmlns=""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9707683" y="11210374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9" name="TextBox 1898">
            <a:extLst>
              <a:ext uri="{FF2B5EF4-FFF2-40B4-BE49-F238E27FC236}">
                <a16:creationId xmlns=""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8402299" y="11991424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javaStudy\file\byteImg.jpg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1901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91717"/>
              </p:ext>
            </p:extLst>
          </p:nvPr>
        </p:nvGraphicFramePr>
        <p:xfrm>
          <a:off x="39483861" y="1679063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OutputStream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void write();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 write(byte[]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902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96001"/>
              </p:ext>
            </p:extLst>
          </p:nvPr>
        </p:nvGraphicFramePr>
        <p:xfrm>
          <a:off x="39567519" y="7122935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FileOutputStram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FileOutputStream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wrtie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pSp>
        <p:nvGrpSpPr>
          <p:cNvPr id="1903" name="그룹 1902"/>
          <p:cNvGrpSpPr/>
          <p:nvPr/>
        </p:nvGrpSpPr>
        <p:grpSpPr>
          <a:xfrm>
            <a:off x="41840554" y="5543871"/>
            <a:ext cx="549500" cy="1619249"/>
            <a:chOff x="44424600" y="12135347"/>
            <a:chExt cx="1143000" cy="2258649"/>
          </a:xfrm>
        </p:grpSpPr>
        <p:sp>
          <p:nvSpPr>
            <p:cNvPr id="1904" name="이등변 삼각형 1903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08" name="직선 연결선 1907"/>
            <p:cNvCxnSpPr>
              <a:stCxn id="1904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9" name="TextBox 1908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26412122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914" name="TextBox 1913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24980663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915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24863234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FileInputStream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wrtie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918" name="그룹 1917">
            <a:extLst>
              <a:ext uri="{FF2B5EF4-FFF2-40B4-BE49-F238E27FC236}">
                <a16:creationId xmlns=""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28769441" y="8186773"/>
            <a:ext cx="3155008" cy="3579828"/>
            <a:chOff x="4637301" y="5824021"/>
            <a:chExt cx="3155008" cy="3579828"/>
          </a:xfrm>
        </p:grpSpPr>
        <p:sp>
          <p:nvSpPr>
            <p:cNvPr id="1919" name="사각형: 둥근 모서리 56">
              <a:extLst>
                <a:ext uri="{FF2B5EF4-FFF2-40B4-BE49-F238E27FC236}">
                  <a16:creationId xmlns=""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InputStream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void write();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void write(byte[] b){…..}</a:t>
              </a: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1" name="TextBox 1920">
              <a:extLst>
                <a:ext uri="{FF2B5EF4-FFF2-40B4-BE49-F238E27FC236}">
                  <a16:creationId xmlns=""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922" name="직사각형 1921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25621242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3" name="TextBox 1922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24608445" y="516505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OutputStream</a:t>
            </a:r>
            <a:r>
              <a:rPr lang="en-US" altLang="ko-KR" dirty="0" smtClean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924" name="직선 화살표 연결선 1923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922" idx="2"/>
          </p:cNvCxnSpPr>
          <p:nvPr/>
        </p:nvCxnSpPr>
        <p:spPr>
          <a:xfrm flipH="1">
            <a:off x="25303236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5" name="직사각형 1924"/>
          <p:cNvSpPr/>
          <p:nvPr/>
        </p:nvSpPr>
        <p:spPr>
          <a:xfrm>
            <a:off x="24637659" y="11397677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6" name="TextBox 1925">
            <a:extLst>
              <a:ext uri="{FF2B5EF4-FFF2-40B4-BE49-F238E27FC236}">
                <a16:creationId xmlns=""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144764" y="6320677"/>
            <a:ext cx="5431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27" name="TextBox 1926">
            <a:extLst>
              <a:ext uri="{FF2B5EF4-FFF2-40B4-BE49-F238E27FC236}">
                <a16:creationId xmlns=""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5716209" y="6628454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1011     1011     0100   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0011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0001</a:t>
            </a:r>
            <a:endParaRPr lang="ko-KR" altLang="en-US" sz="2400" b="1" dirty="0" err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010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369532" y="2361783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203055" y="6138557"/>
            <a:ext cx="2487547" cy="5466549"/>
            <a:chOff x="3068576" y="5997576"/>
            <a:chExt cx="2487547" cy="5466549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095971" y="7970181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Reader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fr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62EC63C0-A84C-420E-B8C2-954B817FCA2B}"/>
                </a:ext>
              </a:extLst>
            </p:cNvPr>
            <p:cNvSpPr txBox="1"/>
            <p:nvPr/>
          </p:nvSpPr>
          <p:spPr>
            <a:xfrm rot="18087209">
              <a:off x="1940610" y="8501235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0337B450-CE84-424A-AA64-A7EA694B3AE6}"/>
                </a:ext>
              </a:extLst>
            </p:cNvPr>
            <p:cNvSpPr txBox="1"/>
            <p:nvPr/>
          </p:nvSpPr>
          <p:spPr>
            <a:xfrm>
              <a:off x="4901677" y="6932531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fr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127043" y="3952799"/>
            <a:ext cx="1801986" cy="4958860"/>
            <a:chOff x="4277479" y="3740850"/>
            <a:chExt cx="1801986" cy="4958860"/>
          </a:xfrm>
        </p:grpSpPr>
        <p:cxnSp>
          <p:nvCxnSpPr>
            <p:cNvPr id="124" name="직선 연결선 123">
              <a:extLst>
                <a:ext uri="{FF2B5EF4-FFF2-40B4-BE49-F238E27FC236}">
                  <a16:creationId xmlns=""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 rot="1902505">
              <a:off x="4529903" y="3740850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=""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 rot="1902505">
              <a:off x="5771129" y="4507698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 rot="18095813">
              <a:off x="4991445" y="5603789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 rot="18095813">
              <a:off x="5255439" y="5174620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 rot="18095813">
              <a:off x="5524102" y="4737861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1C17A1E7-2154-4896-A0CD-CA8A0C39A6D2}"/>
                </a:ext>
              </a:extLst>
            </p:cNvPr>
            <p:cNvSpPr txBox="1"/>
            <p:nvPr/>
          </p:nvSpPr>
          <p:spPr>
            <a:xfrm rot="18094166">
              <a:off x="3094824" y="5008770"/>
              <a:ext cx="2826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9252805" y="386479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split(",")</a:t>
            </a:r>
            <a:endParaRPr lang="ko-KR" altLang="en-US" sz="2800" dirty="0"/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7257970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7257970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7325180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7343438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7305412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9863478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8272384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44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8154955" y="11766601"/>
            <a:ext cx="6740320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549513" y="129910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2137075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411736" y="15564051"/>
            <a:ext cx="765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618553" y="2749774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9175752" y="1303158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8651659" y="3560518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9977989" y="6313802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1" y="6675416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[0]  -</a:t>
            </a:r>
            <a:r>
              <a:rPr lang="en-US" altLang="ko-KR" sz="2800" dirty="0" smtClean="0">
                <a:sym typeface="Wingdings" panose="05000000000000000000" pitchFamily="2" charset="2"/>
              </a:rPr>
              <a:t> name</a:t>
            </a:r>
          </a:p>
          <a:p>
            <a:r>
              <a:rPr lang="en-US" altLang="ko-KR" sz="2800" dirty="0" smtClean="0">
                <a:sym typeface="Wingdings" panose="05000000000000000000" pitchFamily="2" charset="2"/>
              </a:rPr>
              <a:t>[1]   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hp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sym typeface="Wingdings" panose="05000000000000000000" pitchFamily="2" charset="2"/>
              </a:rPr>
              <a:t>[2]   company</a:t>
            </a:r>
            <a:endParaRPr lang="ko-KR" altLang="en-US" sz="2800" dirty="0"/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55900028" y="11085946"/>
            <a:ext cx="529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atin typeface="+mn-ea"/>
              </a:rPr>
              <a:t>ArrayList</a:t>
            </a:r>
            <a:r>
              <a:rPr lang="en-US" altLang="ko-KR" sz="3600" b="1" dirty="0" smtClean="0">
                <a:latin typeface="+mn-ea"/>
              </a:rPr>
              <a:t>&lt;Person&gt;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48291590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0x999 </a:t>
            </a:r>
            <a:endParaRPr lang="ko-KR" altLang="en-US" b="1" dirty="0">
              <a:latin typeface="+mn-ea"/>
            </a:endParaRPr>
          </a:p>
        </p:txBody>
      </p:sp>
      <p:sp>
        <p:nvSpPr>
          <p:cNvPr id="173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49472021" y="11766601"/>
            <a:ext cx="10853014" cy="601995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get()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size()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add()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remove()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50230029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0xp\99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45482469" y="4640335"/>
            <a:ext cx="8447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         </a:t>
            </a:r>
            <a:r>
              <a:rPr lang="en-US" altLang="ko-KR" sz="3200" b="1" dirty="0" smtClean="0">
                <a:latin typeface="+mn-ea"/>
              </a:rPr>
              <a:t>List&lt;Person&gt;  </a:t>
            </a:r>
            <a:r>
              <a:rPr lang="en-US" altLang="ko-KR" sz="3200" dirty="0" err="1" smtClean="0">
                <a:latin typeface="+mn-ea"/>
              </a:rPr>
              <a:t>personList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74" idx="2"/>
          </p:cNvCxnSpPr>
          <p:nvPr/>
        </p:nvCxnSpPr>
        <p:spPr>
          <a:xfrm flipH="1">
            <a:off x="49912023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0598820" y="1490310"/>
            <a:ext cx="998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41837" y="12162438"/>
            <a:ext cx="5928744" cy="967786"/>
            <a:chOff x="34246545" y="12325157"/>
            <a:chExt cx="13377213" cy="584775"/>
          </a:xfrm>
        </p:grpSpPr>
        <p:sp>
          <p:nvSpPr>
            <p:cNvPr id="52" name="TextBox 51"/>
            <p:cNvSpPr txBox="1"/>
            <p:nvPr/>
          </p:nvSpPr>
          <p:spPr>
            <a:xfrm>
              <a:off x="34246545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586217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937119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91113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0849281" y="12461665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+mn-ea"/>
              </a:rPr>
              <a:t>0x123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429959" y="12461665"/>
            <a:ext cx="1140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+mn-ea"/>
              </a:rPr>
              <a:t>0x222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27624748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26033654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0x222  </a:t>
            </a:r>
            <a:endParaRPr lang="ko-KR" altLang="en-US" b="1" dirty="0">
              <a:latin typeface="+mn-ea"/>
            </a:endParaRPr>
          </a:p>
        </p:txBody>
      </p:sp>
      <p:sp>
        <p:nvSpPr>
          <p:cNvPr id="61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25916225" y="11766601"/>
            <a:ext cx="6740320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김우성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34561659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32970565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71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32853136" y="11766601"/>
            <a:ext cx="6740320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이정재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966176" y="12461665"/>
            <a:ext cx="1140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+mn-ea"/>
              </a:rPr>
              <a:t>0x777</a:t>
            </a:r>
            <a:endParaRPr lang="ko-KR" altLang="en-US" sz="2800" dirty="0"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977989" y="12444976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977989" y="9196802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0" y="9173339"/>
            <a:ext cx="12436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Perosn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객체를 만들고 값을 넣는다</a:t>
            </a:r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en-US" altLang="ko-KR" sz="4000" dirty="0" smtClean="0"/>
              <a:t>Person </a:t>
            </a:r>
            <a:r>
              <a:rPr lang="en-US" altLang="ko-KR" sz="4000" dirty="0" err="1" smtClean="0"/>
              <a:t>person</a:t>
            </a:r>
            <a:r>
              <a:rPr lang="en-US" altLang="ko-KR" sz="4000" dirty="0" smtClean="0"/>
              <a:t> = new Person(name, </a:t>
            </a:r>
            <a:r>
              <a:rPr lang="en-US" altLang="ko-KR" sz="4000" dirty="0" err="1" smtClean="0"/>
              <a:t>hp</a:t>
            </a:r>
            <a:r>
              <a:rPr lang="en-US" altLang="ko-KR" sz="4000" dirty="0" smtClean="0"/>
              <a:t>, company)</a:t>
            </a:r>
            <a:endParaRPr lang="ko-KR" altLang="en-US" sz="4000" dirty="0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0" y="12687319"/>
            <a:ext cx="1243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리스트에 넣는다</a:t>
            </a:r>
            <a:endParaRPr lang="ko-KR" altLang="en-US" sz="4000" dirty="0"/>
          </a:p>
        </p:txBody>
      </p:sp>
      <p:sp>
        <p:nvSpPr>
          <p:cNvPr id="81" name="타원 80"/>
          <p:cNvSpPr/>
          <p:nvPr/>
        </p:nvSpPr>
        <p:spPr>
          <a:xfrm>
            <a:off x="9977989" y="14447340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0" y="14830338"/>
            <a:ext cx="1243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리스트를 이용해서 출력</a:t>
            </a:r>
            <a:endParaRPr lang="ko-KR" altLang="en-US" sz="40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20421963" y="359413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split(",")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42209752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40618658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0x223</a:t>
            </a:r>
            <a:endParaRPr lang="ko-KR" altLang="en-US" b="1" dirty="0">
              <a:latin typeface="+mn-ea"/>
            </a:endParaRPr>
          </a:p>
        </p:txBody>
      </p:sp>
      <p:sp>
        <p:nvSpPr>
          <p:cNvPr id="67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40501229" y="11766601"/>
            <a:ext cx="6740320" cy="5089063"/>
          </a:xfrm>
          <a:prstGeom prst="roundRect">
            <a:avLst>
              <a:gd name="adj" fmla="val 448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황일영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5394895" y="12461665"/>
            <a:ext cx="1140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+mn-ea"/>
              </a:rPr>
              <a:t>0x223</a:t>
            </a:r>
            <a:endParaRPr lang="ko-KR" altLang="en-US" sz="28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38631789" y="714333"/>
            <a:ext cx="8447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         </a:t>
            </a:r>
            <a:r>
              <a:rPr lang="en-US" altLang="ko-KR" sz="3200" b="1" dirty="0" smtClean="0">
                <a:latin typeface="+mn-ea"/>
              </a:rPr>
              <a:t>Person p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41711293" y="1299108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41713471" y="776699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0x223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7" y="10817570"/>
            <a:ext cx="8050397" cy="20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369532" y="2361783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203055" y="6138557"/>
            <a:ext cx="2487547" cy="5466549"/>
            <a:chOff x="3068576" y="5997576"/>
            <a:chExt cx="2487547" cy="5466549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095971" y="7970181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Reader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fr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62EC63C0-A84C-420E-B8C2-954B817FCA2B}"/>
                </a:ext>
              </a:extLst>
            </p:cNvPr>
            <p:cNvSpPr txBox="1"/>
            <p:nvPr/>
          </p:nvSpPr>
          <p:spPr>
            <a:xfrm rot="18087209">
              <a:off x="1940610" y="8501235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0337B450-CE84-424A-AA64-A7EA694B3AE6}"/>
                </a:ext>
              </a:extLst>
            </p:cNvPr>
            <p:cNvSpPr txBox="1"/>
            <p:nvPr/>
          </p:nvSpPr>
          <p:spPr>
            <a:xfrm>
              <a:off x="4901677" y="6932531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fr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127043" y="3952799"/>
            <a:ext cx="1801986" cy="4958860"/>
            <a:chOff x="4277479" y="3740850"/>
            <a:chExt cx="1801986" cy="4958860"/>
          </a:xfrm>
        </p:grpSpPr>
        <p:cxnSp>
          <p:nvCxnSpPr>
            <p:cNvPr id="124" name="직선 연결선 123">
              <a:extLst>
                <a:ext uri="{FF2B5EF4-FFF2-40B4-BE49-F238E27FC236}">
                  <a16:creationId xmlns=""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 rot="1902505">
              <a:off x="4529903" y="3740850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=""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 rot="1902505">
              <a:off x="5771129" y="4507698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 rot="18095813">
              <a:off x="4991445" y="5603789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 rot="18095813">
              <a:off x="5255439" y="5174620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 rot="18095813">
              <a:off x="5524102" y="4737861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1C17A1E7-2154-4896-A0CD-CA8A0C39A6D2}"/>
                </a:ext>
              </a:extLst>
            </p:cNvPr>
            <p:cNvSpPr txBox="1"/>
            <p:nvPr/>
          </p:nvSpPr>
          <p:spPr>
            <a:xfrm rot="18094166">
              <a:off x="3094824" y="5008770"/>
              <a:ext cx="2826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9252805" y="386479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split(",")</a:t>
            </a:r>
            <a:endParaRPr lang="ko-KR" altLang="en-US" sz="2800" dirty="0"/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7257970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7257970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7325180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7343438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7305412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9863478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8272384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44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8154955" y="11766601"/>
            <a:ext cx="6740320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24500880" y="12577474"/>
            <a:ext cx="17778091" cy="1787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1549513" y="129910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2137075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411736" y="15564051"/>
            <a:ext cx="765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618553" y="2749774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9175752" y="1303158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8651659" y="3560518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9977989" y="6313802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1" y="6675416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[0]  -</a:t>
            </a:r>
            <a:r>
              <a:rPr lang="en-US" altLang="ko-KR" sz="2800" dirty="0" smtClean="0">
                <a:sym typeface="Wingdings" panose="05000000000000000000" pitchFamily="2" charset="2"/>
              </a:rPr>
              <a:t> name</a:t>
            </a:r>
          </a:p>
          <a:p>
            <a:r>
              <a:rPr lang="en-US" altLang="ko-KR" sz="2800" dirty="0" smtClean="0">
                <a:sym typeface="Wingdings" panose="05000000000000000000" pitchFamily="2" charset="2"/>
              </a:rPr>
              <a:t>[1]   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hp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sym typeface="Wingdings" panose="05000000000000000000" pitchFamily="2" charset="2"/>
              </a:rPr>
              <a:t>[2]   company</a:t>
            </a:r>
            <a:endParaRPr lang="ko-KR" altLang="en-US" sz="2800" dirty="0"/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47461372" y="11085946"/>
            <a:ext cx="529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atin typeface="+mn-ea"/>
              </a:rPr>
              <a:t>ArrayList</a:t>
            </a:r>
            <a:r>
              <a:rPr lang="en-US" altLang="ko-KR" sz="3600" b="1" dirty="0" smtClean="0">
                <a:latin typeface="+mn-ea"/>
              </a:rPr>
              <a:t>&lt;Person&gt;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39852934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0x999 </a:t>
            </a:r>
            <a:endParaRPr lang="ko-KR" altLang="en-US" b="1" dirty="0">
              <a:latin typeface="+mn-ea"/>
            </a:endParaRPr>
          </a:p>
        </p:txBody>
      </p:sp>
      <p:sp>
        <p:nvSpPr>
          <p:cNvPr id="173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41033365" y="11766601"/>
            <a:ext cx="10853014" cy="601995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get()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size()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add()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remove()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41791373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0xp\99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37043813" y="4640335"/>
            <a:ext cx="8447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         </a:t>
            </a:r>
            <a:r>
              <a:rPr lang="en-US" altLang="ko-KR" sz="3200" b="1" dirty="0" smtClean="0">
                <a:latin typeface="+mn-ea"/>
              </a:rPr>
              <a:t>List&lt;Person&gt;  </a:t>
            </a:r>
            <a:r>
              <a:rPr lang="en-US" altLang="ko-KR" sz="3200" dirty="0" err="1" smtClean="0">
                <a:latin typeface="+mn-ea"/>
              </a:rPr>
              <a:t>personList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74" idx="2"/>
          </p:cNvCxnSpPr>
          <p:nvPr/>
        </p:nvCxnSpPr>
        <p:spPr>
          <a:xfrm flipH="1">
            <a:off x="41473367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0598820" y="1490310"/>
            <a:ext cx="998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303181" y="12162438"/>
            <a:ext cx="4442263" cy="967786"/>
            <a:chOff x="34246545" y="12325157"/>
            <a:chExt cx="10023219" cy="584775"/>
          </a:xfrm>
        </p:grpSpPr>
        <p:sp>
          <p:nvSpPr>
            <p:cNvPr id="52" name="TextBox 51"/>
            <p:cNvSpPr txBox="1"/>
            <p:nvPr/>
          </p:nvSpPr>
          <p:spPr>
            <a:xfrm>
              <a:off x="34246545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586217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937119" y="12325157"/>
              <a:ext cx="33326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2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410625" y="12461665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+mn-ea"/>
              </a:rPr>
              <a:t>0x123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991303" y="12461665"/>
            <a:ext cx="1140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+mn-ea"/>
              </a:rPr>
              <a:t>0x222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27624748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26033654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0x222  </a:t>
            </a:r>
            <a:endParaRPr lang="ko-KR" altLang="en-US" b="1" dirty="0">
              <a:latin typeface="+mn-ea"/>
            </a:endParaRPr>
          </a:p>
        </p:txBody>
      </p:sp>
      <p:sp>
        <p:nvSpPr>
          <p:cNvPr id="61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25916225" y="11766601"/>
            <a:ext cx="6740320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정우성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34561659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Person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32970565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71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32853136" y="11766601"/>
            <a:ext cx="6740320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name;  </a:t>
            </a:r>
            <a:r>
              <a:rPr lang="ko-KR" altLang="en-US" sz="3600" dirty="0" smtClean="0">
                <a:solidFill>
                  <a:schemeClr val="tx1"/>
                </a:solidFill>
                <a:latin typeface="+mn-ea"/>
              </a:rPr>
              <a:t>이정재</a:t>
            </a:r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3600" dirty="0" err="1" smtClean="0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3600" dirty="0" smtClean="0">
                <a:solidFill>
                  <a:schemeClr val="tx1"/>
                </a:solidFill>
                <a:latin typeface="+mn-ea"/>
              </a:rPr>
              <a:t>private String company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endParaRPr lang="en-US" altLang="ko-KR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527520" y="12461665"/>
            <a:ext cx="1140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+mn-ea"/>
              </a:rPr>
              <a:t>0x777</a:t>
            </a:r>
            <a:endParaRPr lang="ko-KR" altLang="en-US" sz="2800" dirty="0"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977989" y="12444976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9977989" y="9196802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0" y="9173339"/>
            <a:ext cx="12436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Perosn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객체를 만들고 값을 넣는다</a:t>
            </a:r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en-US" altLang="ko-KR" sz="4000" dirty="0" smtClean="0"/>
              <a:t>Person </a:t>
            </a:r>
            <a:r>
              <a:rPr lang="en-US" altLang="ko-KR" sz="4000" dirty="0" err="1" smtClean="0"/>
              <a:t>person</a:t>
            </a:r>
            <a:r>
              <a:rPr lang="en-US" altLang="ko-KR" sz="4000" dirty="0" smtClean="0"/>
              <a:t> = new Person(name, </a:t>
            </a:r>
            <a:r>
              <a:rPr lang="en-US" altLang="ko-KR" sz="4000" dirty="0" err="1" smtClean="0"/>
              <a:t>hp</a:t>
            </a:r>
            <a:r>
              <a:rPr lang="en-US" altLang="ko-KR" sz="4000" dirty="0" smtClean="0"/>
              <a:t>, company)</a:t>
            </a:r>
            <a:endParaRPr lang="ko-KR" altLang="en-US" sz="4000" dirty="0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0" y="12687319"/>
            <a:ext cx="1243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리스트에 넣는다</a:t>
            </a:r>
            <a:endParaRPr lang="ko-KR" altLang="en-US" sz="4000" dirty="0"/>
          </a:p>
        </p:txBody>
      </p:sp>
      <p:sp>
        <p:nvSpPr>
          <p:cNvPr id="81" name="타원 80"/>
          <p:cNvSpPr/>
          <p:nvPr/>
        </p:nvSpPr>
        <p:spPr>
          <a:xfrm>
            <a:off x="9977989" y="14447340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0" y="14830338"/>
            <a:ext cx="1243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리스트를 이용해서 출력</a:t>
            </a:r>
            <a:endParaRPr lang="ko-KR" altLang="en-US" sz="40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20421963" y="359413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split(",")</a:t>
            </a:r>
            <a:endParaRPr lang="ko-KR" altLang="en-US" sz="28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29771099" y="13130224"/>
            <a:ext cx="14545428" cy="143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70" y="10962774"/>
            <a:ext cx="8050397" cy="20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369532" y="2361783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2203055" y="6138557"/>
            <a:ext cx="2487547" cy="5466549"/>
            <a:chOff x="3068576" y="5997576"/>
            <a:chExt cx="2487547" cy="5466549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095971" y="7970181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Reader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fr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62EC63C0-A84C-420E-B8C2-954B817FCA2B}"/>
                </a:ext>
              </a:extLst>
            </p:cNvPr>
            <p:cNvSpPr txBox="1"/>
            <p:nvPr/>
          </p:nvSpPr>
          <p:spPr>
            <a:xfrm rot="18087209">
              <a:off x="1940610" y="8501235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0337B450-CE84-424A-AA64-A7EA694B3AE6}"/>
                </a:ext>
              </a:extLst>
            </p:cNvPr>
            <p:cNvSpPr txBox="1"/>
            <p:nvPr/>
          </p:nvSpPr>
          <p:spPr>
            <a:xfrm>
              <a:off x="4901677" y="6932531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fr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127043" y="3952799"/>
            <a:ext cx="1801986" cy="4958860"/>
            <a:chOff x="4277479" y="3740850"/>
            <a:chExt cx="1801986" cy="4958860"/>
          </a:xfrm>
        </p:grpSpPr>
        <p:cxnSp>
          <p:nvCxnSpPr>
            <p:cNvPr id="124" name="직선 연결선 123">
              <a:extLst>
                <a:ext uri="{FF2B5EF4-FFF2-40B4-BE49-F238E27FC236}">
                  <a16:creationId xmlns=""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 rot="1902505">
              <a:off x="4529903" y="3740850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=""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 rot="1902505">
              <a:off x="5771129" y="4507698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 rot="18095813">
              <a:off x="4991445" y="5603789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 rot="18095813">
              <a:off x="5255439" y="5174620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 rot="18095813">
              <a:off x="5524102" y="4737861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1C17A1E7-2154-4896-A0CD-CA8A0C39A6D2}"/>
                </a:ext>
              </a:extLst>
            </p:cNvPr>
            <p:cNvSpPr txBox="1"/>
            <p:nvPr/>
          </p:nvSpPr>
          <p:spPr>
            <a:xfrm rot="18094166">
              <a:off x="3094824" y="5008770"/>
              <a:ext cx="2826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9252805" y="3864792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split(",")</a:t>
            </a:r>
            <a:endParaRPr lang="ko-KR" altLang="en-US" sz="2800" dirty="0"/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7257970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7257970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7325180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7343438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7305412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21161338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String[]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9570244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44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9452815" y="11766601"/>
            <a:ext cx="10853014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[0]                             [1]                         [2]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20210823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455645" y="4755828"/>
            <a:ext cx="639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         </a:t>
            </a:r>
            <a:r>
              <a:rPr lang="en-US" altLang="ko-KR" sz="3200" b="1" dirty="0">
                <a:latin typeface="+mn-ea"/>
              </a:rPr>
              <a:t>String</a:t>
            </a:r>
            <a:r>
              <a:rPr lang="en-US" altLang="ko-KR" sz="3200" b="1" dirty="0" smtClean="0">
                <a:latin typeface="+mn-ea"/>
              </a:rPr>
              <a:t>[]  </a:t>
            </a:r>
            <a:r>
              <a:rPr lang="en-US" altLang="ko-KR" sz="3200" dirty="0" err="1" smtClean="0">
                <a:latin typeface="+mn-ea"/>
              </a:rPr>
              <a:t>psersonInfo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48" idx="2"/>
          </p:cNvCxnSpPr>
          <p:nvPr/>
        </p:nvCxnSpPr>
        <p:spPr>
          <a:xfrm flipH="1">
            <a:off x="19892817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1549513" y="129910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2137075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9685629" y="12325157"/>
            <a:ext cx="33326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000000"/>
                </a:solidFill>
                <a:latin typeface="+mn-ea"/>
              </a:rPr>
              <a:t>이정재</a:t>
            </a:r>
            <a:endParaRPr lang="ko-KR" altLang="en-US" sz="3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3025301" y="12325157"/>
            <a:ext cx="33326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010-2222-2222</a:t>
            </a:r>
            <a:endParaRPr lang="ko-KR" altLang="en-US" sz="3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6376203" y="12325157"/>
            <a:ext cx="33326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02-4332-9090</a:t>
            </a:r>
            <a:endParaRPr lang="ko-KR" altLang="en-US" sz="3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411736" y="15564051"/>
            <a:ext cx="765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618553" y="2749774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9175752" y="1303158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8651659" y="3560518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9977989" y="6313802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1" y="6675416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[0]  -</a:t>
            </a:r>
            <a:r>
              <a:rPr lang="en-US" altLang="ko-KR" sz="2800" dirty="0" smtClean="0">
                <a:sym typeface="Wingdings" panose="05000000000000000000" pitchFamily="2" charset="2"/>
              </a:rPr>
              <a:t> name</a:t>
            </a:r>
          </a:p>
          <a:p>
            <a:r>
              <a:rPr lang="en-US" altLang="ko-KR" sz="2800" dirty="0" smtClean="0">
                <a:sym typeface="Wingdings" panose="05000000000000000000" pitchFamily="2" charset="2"/>
              </a:rPr>
              <a:t>[1]   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hp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sym typeface="Wingdings" panose="05000000000000000000" pitchFamily="2" charset="2"/>
              </a:rPr>
              <a:t>[2]   company</a:t>
            </a:r>
            <a:endParaRPr lang="ko-KR" altLang="en-US" sz="2800" dirty="0"/>
          </a:p>
        </p:txBody>
      </p:sp>
      <p:sp>
        <p:nvSpPr>
          <p:cNvPr id="169" name="타원 168"/>
          <p:cNvSpPr/>
          <p:nvPr/>
        </p:nvSpPr>
        <p:spPr>
          <a:xfrm>
            <a:off x="9977989" y="8583225"/>
            <a:ext cx="1091847" cy="107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5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F7353AB5-4448-4741-ACC7-3A7BF66A21D5}"/>
              </a:ext>
            </a:extLst>
          </p:cNvPr>
          <p:cNvSpPr txBox="1"/>
          <p:nvPr/>
        </p:nvSpPr>
        <p:spPr>
          <a:xfrm>
            <a:off x="11234501" y="8583225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출력</a:t>
            </a:r>
            <a:endParaRPr lang="ko-KR" altLang="en-US" sz="2800" dirty="0"/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35149237" y="11120364"/>
            <a:ext cx="353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+mn-ea"/>
              </a:rPr>
              <a:t>String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33558143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73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33440714" y="11766601"/>
            <a:ext cx="10853014" cy="601995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trim()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replace()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split()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…</a:t>
            </a:r>
          </a:p>
          <a:p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34198722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31096157" y="4788934"/>
            <a:ext cx="639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         </a:t>
            </a:r>
            <a:r>
              <a:rPr lang="en-US" altLang="ko-KR" sz="3200" b="1" dirty="0" smtClean="0">
                <a:latin typeface="+mn-ea"/>
              </a:rPr>
              <a:t>String  </a:t>
            </a:r>
            <a:r>
              <a:rPr lang="en-US" altLang="ko-KR" sz="3200" dirty="0" err="1" smtClean="0">
                <a:latin typeface="+mn-ea"/>
              </a:rPr>
              <a:t>str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74" idx="2"/>
          </p:cNvCxnSpPr>
          <p:nvPr/>
        </p:nvCxnSpPr>
        <p:spPr>
          <a:xfrm flipH="1">
            <a:off x="33880716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880716" y="12344283"/>
            <a:ext cx="998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40509526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37406961" y="4788934"/>
            <a:ext cx="639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         </a:t>
            </a:r>
            <a:r>
              <a:rPr lang="en-US" altLang="ko-KR" sz="3200" b="1" dirty="0" smtClean="0">
                <a:latin typeface="+mn-ea"/>
              </a:rPr>
              <a:t>String  </a:t>
            </a:r>
            <a:r>
              <a:rPr lang="en-US" altLang="ko-KR" sz="3200" dirty="0" err="1" smtClean="0">
                <a:latin typeface="+mn-ea"/>
              </a:rPr>
              <a:t>str</a:t>
            </a:r>
            <a:endParaRPr lang="ko-KR" altLang="en-US" sz="3200" dirty="0">
              <a:latin typeface="+mn-ea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598820" y="1490310"/>
            <a:ext cx="998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,010-2222-2222,02-4332-9090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98" y="10944814"/>
            <a:ext cx="8704493" cy="21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9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34046542" y="2361783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29312617" y="12303378"/>
            <a:ext cx="566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\\file\\MS949.txt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880065" y="6138557"/>
            <a:ext cx="2487547" cy="5466549"/>
            <a:chOff x="3068576" y="5997576"/>
            <a:chExt cx="2487547" cy="5466549"/>
          </a:xfrm>
        </p:grpSpPr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095971" y="7970181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Reader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fr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2EC63C0-A84C-420E-B8C2-954B817FCA2B}"/>
                </a:ext>
              </a:extLst>
            </p:cNvPr>
            <p:cNvSpPr txBox="1"/>
            <p:nvPr/>
          </p:nvSpPr>
          <p:spPr>
            <a:xfrm rot="18087209">
              <a:off x="1940610" y="8501235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337B450-CE84-424A-AA64-A7EA694B3AE6}"/>
                </a:ext>
              </a:extLst>
            </p:cNvPr>
            <p:cNvSpPr txBox="1"/>
            <p:nvPr/>
          </p:nvSpPr>
          <p:spPr>
            <a:xfrm>
              <a:off x="4901677" y="6932531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fr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804053" y="3952799"/>
            <a:ext cx="1801986" cy="4958860"/>
            <a:chOff x="4277479" y="3740850"/>
            <a:chExt cx="1801986" cy="4958860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 rot="1902505">
              <a:off x="4529903" y="3740850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 rot="1902505">
              <a:off x="5771129" y="4507698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 rot="18095813">
              <a:off x="4991445" y="5603789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 rot="18095813">
              <a:off x="5255439" y="5174620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 rot="18095813">
              <a:off x="5524102" y="4737861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C17A1E7-2154-4896-A0CD-CA8A0C39A6D2}"/>
                </a:ext>
              </a:extLst>
            </p:cNvPr>
            <p:cNvSpPr txBox="1"/>
            <p:nvPr/>
          </p:nvSpPr>
          <p:spPr>
            <a:xfrm rot="18094166">
              <a:off x="3094824" y="5008770"/>
              <a:ext cx="2826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InputStreamReader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이용</a:t>
            </a: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53424" y="18024928"/>
            <a:ext cx="520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\\file\\MS949.txt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41886" y="11359284"/>
            <a:ext cx="2853878" cy="4837823"/>
            <a:chOff x="2801527" y="9450759"/>
            <a:chExt cx="2853878" cy="4837823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76BB0A4E-E52B-4734-ACFA-0F17B487D475}"/>
                </a:ext>
              </a:extLst>
            </p:cNvPr>
            <p:cNvGrpSpPr/>
            <p:nvPr/>
          </p:nvGrpSpPr>
          <p:grpSpPr>
            <a:xfrm>
              <a:off x="3952911" y="9450759"/>
              <a:ext cx="539825" cy="4837823"/>
              <a:chOff x="3952912" y="9171713"/>
              <a:chExt cx="518608" cy="5116870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="" xmlns:a16="http://schemas.microsoft.com/office/drawing/2014/main" id="{9F73B111-7F02-429E-8702-C2E292C1C6B9}"/>
                  </a:ext>
                </a:extLst>
              </p:cNvPr>
              <p:cNvCxnSpPr/>
              <p:nvPr/>
            </p:nvCxnSpPr>
            <p:spPr>
              <a:xfrm rot="1902505">
                <a:off x="3952912" y="9171713"/>
                <a:ext cx="0" cy="4796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F7096EA6-BAA0-4EB6-A31F-9D9B0AD60569}"/>
                  </a:ext>
                </a:extLst>
              </p:cNvPr>
              <p:cNvCxnSpPr/>
              <p:nvPr/>
            </p:nvCxnSpPr>
            <p:spPr>
              <a:xfrm rot="1902505">
                <a:off x="4471520" y="9492117"/>
                <a:ext cx="0" cy="4796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340702" y="11231219"/>
              <a:ext cx="3752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  in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337B450-CE84-424A-AA64-A7EA694B3AE6}"/>
                </a:ext>
              </a:extLst>
            </p:cNvPr>
            <p:cNvSpPr txBox="1"/>
            <p:nvPr/>
          </p:nvSpPr>
          <p:spPr>
            <a:xfrm>
              <a:off x="5000959" y="9758399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in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00188FAC-312D-416D-9AB3-351A9B9C8123}"/>
                </a:ext>
              </a:extLst>
            </p:cNvPr>
            <p:cNvSpPr txBox="1"/>
            <p:nvPr/>
          </p:nvSpPr>
          <p:spPr>
            <a:xfrm rot="18087209">
              <a:off x="1914991" y="11860405"/>
              <a:ext cx="410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-1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   1011     1011     0100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8474135" y="21052816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77745" y="7501511"/>
            <a:ext cx="2718164" cy="5414563"/>
            <a:chOff x="5651642" y="5392314"/>
            <a:chExt cx="2718164" cy="5414563"/>
          </a:xfrm>
        </p:grpSpPr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E49E24C0-F718-47A5-B99D-4382C37236DC}"/>
                </a:ext>
              </a:extLst>
            </p:cNvPr>
            <p:cNvGrpSpPr/>
            <p:nvPr/>
          </p:nvGrpSpPr>
          <p:grpSpPr>
            <a:xfrm rot="1902505">
              <a:off x="5651642" y="5787131"/>
              <a:ext cx="1459006" cy="5019746"/>
              <a:chOff x="11734800" y="1276350"/>
              <a:chExt cx="609600" cy="8267700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="" xmlns:a16="http://schemas.microsoft.com/office/drawing/2014/main" id="{DD4031DC-BA86-482E-8196-03418D8FD38B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="" xmlns:a16="http://schemas.microsoft.com/office/drawing/2014/main" id="{3506BCDD-17C1-46F6-BE1E-A0A6C39050D1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4E02119A-A94D-4D7C-9CBC-EF7F99AC60B9}"/>
                </a:ext>
              </a:extLst>
            </p:cNvPr>
            <p:cNvSpPr txBox="1"/>
            <p:nvPr/>
          </p:nvSpPr>
          <p:spPr>
            <a:xfrm rot="18087209">
              <a:off x="4300170" y="7498128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이정재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#010-2222-2222#(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주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)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열심히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061FBEF1-D8D9-4B70-851C-AAABC0678AC0}"/>
                </a:ext>
              </a:extLst>
            </p:cNvPr>
            <p:cNvSpPr txBox="1"/>
            <p:nvPr/>
          </p:nvSpPr>
          <p:spPr>
            <a:xfrm rot="18087209">
              <a:off x="5530092" y="7666220"/>
              <a:ext cx="1155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>
                  <a:solidFill>
                    <a:srgbClr val="C00000"/>
                  </a:solidFill>
                  <a:latin typeface="+mn-ea"/>
                </a:rPr>
                <a:t>MS949</a:t>
              </a:r>
              <a:endParaRPr lang="ko-KR" altLang="en-US" sz="20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4FA737D6-808B-4D9B-A610-E8FAD5003B0A}"/>
                </a:ext>
              </a:extLst>
            </p:cNvPr>
            <p:cNvSpPr txBox="1"/>
            <p:nvPr/>
          </p:nvSpPr>
          <p:spPr>
            <a:xfrm>
              <a:off x="7335187" y="5828653"/>
              <a:ext cx="103461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isr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1C17A1E7-2154-4896-A0CD-CA8A0C39A6D2}"/>
              </a:ext>
            </a:extLst>
          </p:cNvPr>
          <p:cNvSpPr txBox="1"/>
          <p:nvPr/>
        </p:nvSpPr>
        <p:spPr>
          <a:xfrm rot="18094166">
            <a:off x="3762887" y="9003481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InputStreamReder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isr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46000" y="3093526"/>
            <a:ext cx="2660950" cy="5855191"/>
            <a:chOff x="7011006" y="1155787"/>
            <a:chExt cx="2660950" cy="5855191"/>
          </a:xfrm>
        </p:grpSpPr>
        <p:grpSp>
          <p:nvGrpSpPr>
            <p:cNvPr id="74" name="그룹 73"/>
            <p:cNvGrpSpPr/>
            <p:nvPr/>
          </p:nvGrpSpPr>
          <p:grpSpPr>
            <a:xfrm>
              <a:off x="7011006" y="3406899"/>
              <a:ext cx="2660950" cy="3604079"/>
              <a:chOff x="7011006" y="3406899"/>
              <a:chExt cx="2660950" cy="36040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59712625-ED77-41B2-9808-A5A51788F9F7}"/>
                  </a:ext>
                </a:extLst>
              </p:cNvPr>
              <p:cNvGrpSpPr/>
              <p:nvPr/>
            </p:nvGrpSpPr>
            <p:grpSpPr>
              <a:xfrm rot="18095813">
                <a:off x="7765955" y="4512673"/>
                <a:ext cx="1545698" cy="581667"/>
                <a:chOff x="6225775" y="5006333"/>
                <a:chExt cx="2002881" cy="581667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80E8060B-FE8F-40DC-AC0F-EA82F6EFACB2}"/>
                    </a:ext>
                  </a:extLst>
                </p:cNvPr>
                <p:cNvSpPr/>
                <p:nvPr/>
              </p:nvSpPr>
              <p:spPr>
                <a:xfrm>
                  <a:off x="6225775" y="5006333"/>
                  <a:ext cx="685543" cy="5816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n-ea"/>
                    </a:rPr>
                    <a:t>…</a:t>
                  </a:r>
                  <a:endParaRPr lang="ko-KR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="" xmlns:a16="http://schemas.microsoft.com/office/drawing/2014/main" id="{8DC5A7F4-1410-4EBC-9F70-A5A689D0B762}"/>
                    </a:ext>
                  </a:extLst>
                </p:cNvPr>
                <p:cNvSpPr/>
                <p:nvPr/>
              </p:nvSpPr>
              <p:spPr>
                <a:xfrm>
                  <a:off x="6878671" y="5006333"/>
                  <a:ext cx="685543" cy="5816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n-ea"/>
                    </a:rPr>
                    <a:t>…</a:t>
                  </a:r>
                  <a:endParaRPr lang="ko-KR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="" xmlns:a16="http://schemas.microsoft.com/office/drawing/2014/main" id="{672B1F05-17C9-4CC0-9540-04279FD371DB}"/>
                    </a:ext>
                  </a:extLst>
                </p:cNvPr>
                <p:cNvSpPr/>
                <p:nvPr/>
              </p:nvSpPr>
              <p:spPr>
                <a:xfrm>
                  <a:off x="7543113" y="5006333"/>
                  <a:ext cx="685543" cy="5816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n-ea"/>
                    </a:rPr>
                    <a:t>…</a:t>
                  </a:r>
                  <a:endParaRPr lang="ko-KR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AAB34392-62DA-455B-9AC0-7A88A3FF449F}"/>
                  </a:ext>
                </a:extLst>
              </p:cNvPr>
              <p:cNvGrpSpPr/>
              <p:nvPr/>
            </p:nvGrpSpPr>
            <p:grpSpPr>
              <a:xfrm rot="1902505">
                <a:off x="7011006" y="3406899"/>
                <a:ext cx="2660950" cy="3604079"/>
                <a:chOff x="11734800" y="1276350"/>
                <a:chExt cx="609600" cy="8267700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0D3BA730-8A79-4936-A2F7-51C31ADD0432}"/>
                    </a:ext>
                  </a:extLst>
                </p:cNvPr>
                <p:cNvCxnSpPr/>
                <p:nvPr/>
              </p:nvCxnSpPr>
              <p:spPr>
                <a:xfrm>
                  <a:off x="11734800" y="1276350"/>
                  <a:ext cx="0" cy="82677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638FA69E-CA59-4283-AADA-F92A76CD074D}"/>
                    </a:ext>
                  </a:extLst>
                </p:cNvPr>
                <p:cNvCxnSpPr/>
                <p:nvPr/>
              </p:nvCxnSpPr>
              <p:spPr>
                <a:xfrm>
                  <a:off x="12344400" y="1276350"/>
                  <a:ext cx="0" cy="82677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F5A6221-7C26-4527-894E-57CB67CDA8C4}"/>
                </a:ext>
              </a:extLst>
            </p:cNvPr>
            <p:cNvSpPr txBox="1"/>
            <p:nvPr/>
          </p:nvSpPr>
          <p:spPr>
            <a:xfrm rot="18094166">
              <a:off x="4986059" y="33130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8577250" y="2954309"/>
            <a:ext cx="6251329" cy="2844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4" y="15589181"/>
            <a:ext cx="8864146" cy="23405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050" y="11043116"/>
            <a:ext cx="4733925" cy="12954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40809100" y="8633253"/>
            <a:ext cx="566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latin typeface="+mn-ea"/>
              </a:rPr>
              <a:t>UTF-8</a:t>
            </a:r>
          </a:p>
          <a:p>
            <a:pPr algn="l"/>
            <a:r>
              <a:rPr lang="en-US" altLang="ko-KR" sz="3600" dirty="0" smtClean="0">
                <a:latin typeface="+mn-ea"/>
              </a:rPr>
              <a:t>MS949</a:t>
            </a:r>
          </a:p>
          <a:p>
            <a:pPr algn="l"/>
            <a:r>
              <a:rPr lang="en-US" altLang="ko-KR" sz="3600" dirty="0" smtClean="0">
                <a:latin typeface="+mn-ea"/>
              </a:rPr>
              <a:t>EUC-KR</a:t>
            </a:r>
            <a:endParaRPr lang="ko-KR" altLang="en-US" sz="3600" dirty="0" err="1"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29217489" y="20116369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450FB95B-BF8C-4CAD-8986-A4A5DDFE852B}"/>
              </a:ext>
            </a:extLst>
          </p:cNvPr>
          <p:cNvGrpSpPr/>
          <p:nvPr/>
        </p:nvGrpSpPr>
        <p:grpSpPr>
          <a:xfrm rot="7271518">
            <a:off x="18383627" y="10050512"/>
            <a:ext cx="2129545" cy="6807857"/>
            <a:chOff x="7045117" y="4656268"/>
            <a:chExt cx="2129545" cy="6807857"/>
          </a:xfrm>
        </p:grpSpPr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out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A9AAEC-1E1E-40D3-A87C-26543E26CF66}"/>
              </a:ext>
            </a:extLst>
          </p:cNvPr>
          <p:cNvSpPr txBox="1"/>
          <p:nvPr/>
        </p:nvSpPr>
        <p:spPr>
          <a:xfrm rot="3618938">
            <a:off x="15635562" y="10016626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OutputStreamWriter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osw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2FB7EB7B-4119-4E27-A4B2-2A63D503D8FD}"/>
              </a:ext>
            </a:extLst>
          </p:cNvPr>
          <p:cNvGrpSpPr/>
          <p:nvPr/>
        </p:nvGrpSpPr>
        <p:grpSpPr>
          <a:xfrm rot="9027277">
            <a:off x="14578782" y="7619733"/>
            <a:ext cx="3886174" cy="4317563"/>
            <a:chOff x="11231397" y="1902969"/>
            <a:chExt cx="1623716" cy="8515318"/>
          </a:xfrm>
        </p:grpSpPr>
        <p:cxnSp>
          <p:nvCxnSpPr>
            <p:cNvPr id="99" name="직선 연결선 98">
              <a:extLst>
                <a:ext uri="{FF2B5EF4-FFF2-40B4-BE49-F238E27FC236}">
                  <a16:creationId xmlns="" xmlns:a16="http://schemas.microsoft.com/office/drawing/2014/main" id="{5CB9F313-A5A9-4CCF-8890-CD68D6C79F58}"/>
                </a:ext>
              </a:extLst>
            </p:cNvPr>
            <p:cNvCxnSpPr/>
            <p:nvPr/>
          </p:nvCxnSpPr>
          <p:spPr>
            <a:xfrm rot="12572723" flipH="1" flipV="1">
              <a:off x="11231397" y="1902969"/>
              <a:ext cx="1006806" cy="83844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="" xmlns:a16="http://schemas.microsoft.com/office/drawing/2014/main" id="{8393637E-E15E-411D-A1A8-1B81769FDC20}"/>
                </a:ext>
              </a:extLst>
            </p:cNvPr>
            <p:cNvCxnSpPr/>
            <p:nvPr/>
          </p:nvCxnSpPr>
          <p:spPr>
            <a:xfrm rot="12572723" flipH="1" flipV="1">
              <a:off x="11833687" y="1912066"/>
              <a:ext cx="1021426" cy="85062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15" y="15582299"/>
            <a:ext cx="8864146" cy="2340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21452636" y="21824815"/>
            <a:ext cx="520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\\file\\MS949.txt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16407612" y="18024928"/>
            <a:ext cx="75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\\file\\MS949-copy.txt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FA9AAEC-1E1E-40D3-A87C-26543E26CF66}"/>
              </a:ext>
            </a:extLst>
          </p:cNvPr>
          <p:cNvSpPr txBox="1"/>
          <p:nvPr/>
        </p:nvSpPr>
        <p:spPr>
          <a:xfrm rot="3618938">
            <a:off x="14185876" y="5940662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Buffedwriter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bw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2FB7EB7B-4119-4E27-A4B2-2A63D503D8FD}"/>
              </a:ext>
            </a:extLst>
          </p:cNvPr>
          <p:cNvGrpSpPr/>
          <p:nvPr/>
        </p:nvGrpSpPr>
        <p:grpSpPr>
          <a:xfrm rot="9027277">
            <a:off x="13622972" y="4503526"/>
            <a:ext cx="2475061" cy="4237105"/>
            <a:chOff x="11289248" y="388057"/>
            <a:chExt cx="1034127" cy="8356635"/>
          </a:xfrm>
        </p:grpSpPr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5CB9F313-A5A9-4CCF-8890-CD68D6C79F58}"/>
                </a:ext>
              </a:extLst>
            </p:cNvPr>
            <p:cNvCxnSpPr/>
            <p:nvPr/>
          </p:nvCxnSpPr>
          <p:spPr>
            <a:xfrm>
              <a:off x="11289248" y="476994"/>
              <a:ext cx="0" cy="8267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8393637E-E15E-411D-A1A8-1B81769FDC20}"/>
                </a:ext>
              </a:extLst>
            </p:cNvPr>
            <p:cNvCxnSpPr/>
            <p:nvPr/>
          </p:nvCxnSpPr>
          <p:spPr>
            <a:xfrm>
              <a:off x="12323375" y="388057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D5DB073D-C9A6-4FBC-A769-454ACAFCEA00}"/>
              </a:ext>
            </a:extLst>
          </p:cNvPr>
          <p:cNvGrpSpPr/>
          <p:nvPr/>
        </p:nvGrpSpPr>
        <p:grpSpPr>
          <a:xfrm rot="3620585">
            <a:off x="13819665" y="5865316"/>
            <a:ext cx="1545699" cy="581670"/>
            <a:chOff x="4288404" y="5021586"/>
            <a:chExt cx="2002882" cy="581670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F1D7FBF9-21B6-4CA8-AB22-4AC29A68D93E}"/>
                </a:ext>
              </a:extLst>
            </p:cNvPr>
            <p:cNvSpPr/>
            <p:nvPr/>
          </p:nvSpPr>
          <p:spPr>
            <a:xfrm>
              <a:off x="4288404" y="5021586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0011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A899CBEF-C029-4615-8BA1-13876FA6F792}"/>
                </a:ext>
              </a:extLst>
            </p:cNvPr>
            <p:cNvSpPr/>
            <p:nvPr/>
          </p:nvSpPr>
          <p:spPr>
            <a:xfrm>
              <a:off x="4941302" y="5021589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8757825E-0260-47DF-98EC-3AF12D3DA973}"/>
                </a:ext>
              </a:extLst>
            </p:cNvPr>
            <p:cNvSpPr/>
            <p:nvPr/>
          </p:nvSpPr>
          <p:spPr>
            <a:xfrm>
              <a:off x="5605743" y="5021586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4E02119A-A94D-4D7C-9CBC-EF7F99AC60B9}"/>
              </a:ext>
            </a:extLst>
          </p:cNvPr>
          <p:cNvSpPr txBox="1"/>
          <p:nvPr/>
        </p:nvSpPr>
        <p:spPr>
          <a:xfrm rot="3727804">
            <a:off x="14786202" y="10403422"/>
            <a:ext cx="467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#010-2222-2222#(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열심히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4FA737D6-808B-4D9B-A610-E8FAD5003B0A}"/>
              </a:ext>
            </a:extLst>
          </p:cNvPr>
          <p:cNvSpPr txBox="1"/>
          <p:nvPr/>
        </p:nvSpPr>
        <p:spPr>
          <a:xfrm>
            <a:off x="15162926" y="7781618"/>
            <a:ext cx="13103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osw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369532" y="2361783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Reader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820685" y="12482755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\\file\\song.txt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03055" y="6138557"/>
            <a:ext cx="2487547" cy="5466549"/>
            <a:chOff x="3068576" y="5997576"/>
            <a:chExt cx="2487547" cy="5466549"/>
          </a:xfrm>
        </p:grpSpPr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095971" y="7970181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Reader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fr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2EC63C0-A84C-420E-B8C2-954B817FCA2B}"/>
                </a:ext>
              </a:extLst>
            </p:cNvPr>
            <p:cNvSpPr txBox="1"/>
            <p:nvPr/>
          </p:nvSpPr>
          <p:spPr>
            <a:xfrm rot="18087209">
              <a:off x="1940610" y="8501235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337B450-CE84-424A-AA64-A7EA694B3AE6}"/>
                </a:ext>
              </a:extLst>
            </p:cNvPr>
            <p:cNvSpPr txBox="1"/>
            <p:nvPr/>
          </p:nvSpPr>
          <p:spPr>
            <a:xfrm>
              <a:off x="4901677" y="6932531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fr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069FA95-9014-4C85-A44E-54374BCB0FB8}"/>
              </a:ext>
            </a:extLst>
          </p:cNvPr>
          <p:cNvSpPr/>
          <p:nvPr/>
        </p:nvSpPr>
        <p:spPr>
          <a:xfrm>
            <a:off x="1132295" y="10904494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127043" y="3952799"/>
            <a:ext cx="1801986" cy="4958860"/>
            <a:chOff x="4277479" y="3740850"/>
            <a:chExt cx="1801986" cy="4958860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 rot="1902505">
              <a:off x="4529903" y="3740850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 rot="1902505">
              <a:off x="5771129" y="4507698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 rot="18095813">
              <a:off x="4991445" y="5603789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 rot="18095813">
              <a:off x="5255439" y="5174620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 rot="18095813">
              <a:off x="5524102" y="4737861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C17A1E7-2154-4896-A0CD-CA8A0C39A6D2}"/>
                </a:ext>
              </a:extLst>
            </p:cNvPr>
            <p:cNvSpPr txBox="1"/>
            <p:nvPr/>
          </p:nvSpPr>
          <p:spPr>
            <a:xfrm rot="18094166">
              <a:off x="3094824" y="5008770"/>
              <a:ext cx="2826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0344884" y="7166614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87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569795" y="2513480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Writer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A069FA95-9014-4C85-A44E-54374BCB0FB8}"/>
              </a:ext>
            </a:extLst>
          </p:cNvPr>
          <p:cNvSpPr/>
          <p:nvPr/>
        </p:nvSpPr>
        <p:spPr>
          <a:xfrm>
            <a:off x="11135709" y="12001952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10991349" y="13747879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\\file\\song.txt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450FB95B-BF8C-4CAD-8986-A4A5DDFE852B}"/>
              </a:ext>
            </a:extLst>
          </p:cNvPr>
          <p:cNvGrpSpPr/>
          <p:nvPr/>
        </p:nvGrpSpPr>
        <p:grpSpPr>
          <a:xfrm rot="7271518">
            <a:off x="10458725" y="6525548"/>
            <a:ext cx="2129545" cy="6807857"/>
            <a:chOff x="7045117" y="4656268"/>
            <a:chExt cx="2129545" cy="6807857"/>
          </a:xfrm>
        </p:grpSpPr>
        <p:cxnSp>
          <p:nvCxnSpPr>
            <p:cNvPr id="109" name="직선 연결선 108">
              <a:extLst>
                <a:ext uri="{FF2B5EF4-FFF2-40B4-BE49-F238E27FC236}">
                  <a16:creationId xmlns=""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=""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Writer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fw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dirty="0" err="1">
                  <a:solidFill>
                    <a:srgbClr val="C00000"/>
                  </a:solidFill>
                </a:rPr>
                <a:t>fw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849D0C7D-26DB-4715-AD8E-6A35BC2713C9}"/>
              </a:ext>
            </a:extLst>
          </p:cNvPr>
          <p:cNvGrpSpPr/>
          <p:nvPr/>
        </p:nvGrpSpPr>
        <p:grpSpPr>
          <a:xfrm rot="7124772">
            <a:off x="8655185" y="4066911"/>
            <a:ext cx="1463986" cy="5698055"/>
            <a:chOff x="9800792" y="2222587"/>
            <a:chExt cx="1463986" cy="5698055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bw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="" xmlns:a16="http://schemas.microsoft.com/office/drawing/2014/main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="" xmlns:a16="http://schemas.microsoft.com/office/drawing/2014/main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="" xmlns:a16="http://schemas.microsoft.com/office/drawing/2014/main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="" xmlns:a16="http://schemas.microsoft.com/office/drawing/2014/main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="" xmlns:a16="http://schemas.microsoft.com/office/drawing/2014/main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="" xmlns:a16="http://schemas.microsoft.com/office/drawing/2014/main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1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92207"/>
              </p:ext>
            </p:extLst>
          </p:nvPr>
        </p:nvGraphicFramePr>
        <p:xfrm>
          <a:off x="53314755" y="1740640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InputStream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 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read();</a:t>
                      </a: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835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00330"/>
              </p:ext>
            </p:extLst>
          </p:nvPr>
        </p:nvGraphicFramePr>
        <p:xfrm>
          <a:off x="53398413" y="7184512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FileInputStram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read(){……………………………}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pSp>
        <p:nvGrpSpPr>
          <p:cNvPr id="1836" name="그룹 1835"/>
          <p:cNvGrpSpPr/>
          <p:nvPr/>
        </p:nvGrpSpPr>
        <p:grpSpPr>
          <a:xfrm>
            <a:off x="55671448" y="5605448"/>
            <a:ext cx="549500" cy="1619249"/>
            <a:chOff x="44424600" y="12135347"/>
            <a:chExt cx="1143000" cy="2258649"/>
          </a:xfrm>
        </p:grpSpPr>
        <p:sp>
          <p:nvSpPr>
            <p:cNvPr id="1837" name="이등변 삼각형 1836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38" name="직선 연결선 1837"/>
            <p:cNvCxnSpPr>
              <a:stCxn id="1837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0" name="TextBox 1839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24062867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841" name="TextBox 1840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24062867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842" name="TextBox 1841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24130077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843" name="직선 연결선 1842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241483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직선 연결선 1843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241103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27806600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873" name="TextBox 1872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26375141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877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26257712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read(){……………………………}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878" name="그룹 1877">
            <a:extLst>
              <a:ext uri="{FF2B5EF4-FFF2-40B4-BE49-F238E27FC236}">
                <a16:creationId xmlns=""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30163919" y="8186773"/>
            <a:ext cx="3155008" cy="3579828"/>
            <a:chOff x="4637301" y="5824021"/>
            <a:chExt cx="3155008" cy="3579828"/>
          </a:xfrm>
        </p:grpSpPr>
        <p:sp>
          <p:nvSpPr>
            <p:cNvPr id="1879" name="사각형: 둥근 모서리 56">
              <a:extLst>
                <a:ext uri="{FF2B5EF4-FFF2-40B4-BE49-F238E27FC236}">
                  <a16:creationId xmlns=""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int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 read();</a:t>
              </a: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read(byte[]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0x999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){…..}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0" name="TextBox 1879">
              <a:extLst>
                <a:ext uri="{FF2B5EF4-FFF2-40B4-BE49-F238E27FC236}">
                  <a16:creationId xmlns=""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881" name="직사각형 1880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27015720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2" name="TextBox 1881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26329531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1883" name="직선 화살표 연결선 1882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881" idx="2"/>
          </p:cNvCxnSpPr>
          <p:nvPr/>
        </p:nvCxnSpPr>
        <p:spPr>
          <a:xfrm flipH="1">
            <a:off x="26697714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5" name="TextBox 1454"/>
          <p:cNvSpPr txBox="1"/>
          <p:nvPr/>
        </p:nvSpPr>
        <p:spPr>
          <a:xfrm>
            <a:off x="28941972" y="320362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84" name="TextBox 1883"/>
          <p:cNvSpPr txBox="1"/>
          <p:nvPr/>
        </p:nvSpPr>
        <p:spPr>
          <a:xfrm>
            <a:off x="28941972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56" name="직사각형 1455"/>
          <p:cNvSpPr/>
          <p:nvPr/>
        </p:nvSpPr>
        <p:spPr>
          <a:xfrm>
            <a:off x="25838150" y="11328073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01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49408"/>
              </p:ext>
            </p:extLst>
          </p:nvPr>
        </p:nvGraphicFramePr>
        <p:xfrm>
          <a:off x="58955009" y="1679063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OutputStream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void write();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 write(byte[]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902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64717"/>
              </p:ext>
            </p:extLst>
          </p:nvPr>
        </p:nvGraphicFramePr>
        <p:xfrm>
          <a:off x="59038667" y="7122935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FileOutputStram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FileOutputStream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wrtie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pSp>
        <p:nvGrpSpPr>
          <p:cNvPr id="1903" name="그룹 1902"/>
          <p:cNvGrpSpPr/>
          <p:nvPr/>
        </p:nvGrpSpPr>
        <p:grpSpPr>
          <a:xfrm>
            <a:off x="61311702" y="5543871"/>
            <a:ext cx="549500" cy="1619249"/>
            <a:chOff x="44424600" y="12135347"/>
            <a:chExt cx="1143000" cy="2258649"/>
          </a:xfrm>
        </p:grpSpPr>
        <p:sp>
          <p:nvSpPr>
            <p:cNvPr id="1904" name="이등변 삼각형 1903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08" name="직선 연결선 1907"/>
            <p:cNvCxnSpPr>
              <a:stCxn id="1904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9" name="TextBox 1908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37181722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914" name="TextBox 1913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35750263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915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35632834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FileInputStream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wrtie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918" name="그룹 1917">
            <a:extLst>
              <a:ext uri="{FF2B5EF4-FFF2-40B4-BE49-F238E27FC236}">
                <a16:creationId xmlns=""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39539041" y="8186773"/>
            <a:ext cx="3155008" cy="3579828"/>
            <a:chOff x="4637301" y="5824021"/>
            <a:chExt cx="3155008" cy="3579828"/>
          </a:xfrm>
        </p:grpSpPr>
        <p:sp>
          <p:nvSpPr>
            <p:cNvPr id="1919" name="사각형: 둥근 모서리 56">
              <a:extLst>
                <a:ext uri="{FF2B5EF4-FFF2-40B4-BE49-F238E27FC236}">
                  <a16:creationId xmlns=""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InputStream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void write();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void write(byte[]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0x999){…..}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1" name="TextBox 1920">
              <a:extLst>
                <a:ext uri="{FF2B5EF4-FFF2-40B4-BE49-F238E27FC236}">
                  <a16:creationId xmlns=""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922" name="직사각형 1921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36390842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3" name="TextBox 1922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35378045" y="516505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OutputStream</a:t>
            </a:r>
            <a:r>
              <a:rPr lang="en-US" altLang="ko-KR" dirty="0" smtClean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924" name="직선 화살표 연결선 1923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922" idx="2"/>
          </p:cNvCxnSpPr>
          <p:nvPr/>
        </p:nvCxnSpPr>
        <p:spPr>
          <a:xfrm flipH="1">
            <a:off x="36072836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5" name="직사각형 1924"/>
          <p:cNvSpPr/>
          <p:nvPr/>
        </p:nvSpPr>
        <p:spPr>
          <a:xfrm>
            <a:off x="35407259" y="11397677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45082789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0x999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44280758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byte[] </a:t>
            </a:r>
            <a:r>
              <a:rPr lang="en-US" altLang="ko-KR" dirty="0"/>
              <a:t>buff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46162190" y="8691397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byte[]</a:t>
            </a:r>
            <a:endParaRPr lang="ko-KR" altLang="en-US" b="1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44730730" y="868195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0x999 </a:t>
            </a:r>
            <a:endParaRPr lang="ko-KR" altLang="en-US" b="1" dirty="0">
              <a:latin typeface="+mn-ea"/>
            </a:endParaRPr>
          </a:p>
        </p:txBody>
      </p:sp>
      <p:sp>
        <p:nvSpPr>
          <p:cNvPr id="60" name="사각형: 둥근 모서리 113">
            <a:extLst>
              <a:ext uri="{FF2B5EF4-FFF2-40B4-BE49-F238E27FC236}">
                <a16:creationId xmlns=""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44613301" y="912048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public </a:t>
            </a:r>
            <a:r>
              <a:rPr lang="en-US" altLang="ko-KR" sz="1600" kern="1200" dirty="0" err="1" smtClean="0">
                <a:solidFill>
                  <a:schemeClr val="tx1"/>
                </a:solidFill>
                <a:latin typeface="+mn-ea"/>
                <a:cs typeface="+mn-cs"/>
              </a:rPr>
              <a:t>int</a:t>
            </a:r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 length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45004373" y="5989839"/>
            <a:ext cx="735921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4730730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235512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738788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227423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732204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237773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1125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426073" y="12403550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javaStudy\file\img.jpg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71630" y="6022577"/>
            <a:ext cx="2105761" cy="6081544"/>
            <a:chOff x="2571630" y="6022577"/>
            <a:chExt cx="2105761" cy="6081544"/>
          </a:xfrm>
        </p:grpSpPr>
        <p:grpSp>
          <p:nvGrpSpPr>
            <p:cNvPr id="2" name="그룹 1"/>
            <p:cNvGrpSpPr/>
            <p:nvPr/>
          </p:nvGrpSpPr>
          <p:grpSpPr>
            <a:xfrm>
              <a:off x="3074180" y="6987251"/>
              <a:ext cx="1603211" cy="5116870"/>
              <a:chOff x="3074180" y="6987251"/>
              <a:chExt cx="1603211" cy="5116870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3DDAFA3A-0DB9-4C30-820A-E855D627F67B}"/>
                  </a:ext>
                </a:extLst>
              </p:cNvPr>
              <p:cNvCxnSpPr/>
              <p:nvPr/>
            </p:nvCxnSpPr>
            <p:spPr>
              <a:xfrm rot="1902505">
                <a:off x="3074180" y="6987251"/>
                <a:ext cx="0" cy="4796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357E4F9D-9FD1-485F-B544-62D3E39AC6BB}"/>
                  </a:ext>
                </a:extLst>
              </p:cNvPr>
              <p:cNvCxnSpPr/>
              <p:nvPr/>
            </p:nvCxnSpPr>
            <p:spPr>
              <a:xfrm rot="1902505">
                <a:off x="3592788" y="7307655"/>
                <a:ext cx="0" cy="4796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BFD41035-828E-4FF5-83C0-C01337E3C2B7}"/>
                  </a:ext>
                </a:extLst>
              </p:cNvPr>
              <p:cNvSpPr txBox="1"/>
              <p:nvPr/>
            </p:nvSpPr>
            <p:spPr>
              <a:xfrm rot="18087209">
                <a:off x="1061878" y="9141231"/>
                <a:ext cx="4673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  </a:t>
                </a:r>
                <a:r>
                  <a:rPr lang="en-US" altLang="ko-KR" sz="2400" dirty="0">
                    <a:solidFill>
                      <a:srgbClr val="C00000"/>
                    </a:solidFill>
                    <a:latin typeface="+mn-ea"/>
                  </a:rPr>
                  <a:t>-1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  1011     0100     0011     0001</a:t>
                </a:r>
                <a:endParaRPr lang="ko-KR" altLang="en-US" sz="1600" dirty="0" err="1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2A53A2B4-8AAD-4DCA-A96F-ACCFFB3A5BDF}"/>
                  </a:ext>
                </a:extLst>
              </p:cNvPr>
              <p:cNvSpPr txBox="1"/>
              <p:nvPr/>
            </p:nvSpPr>
            <p:spPr>
              <a:xfrm>
                <a:off x="4022945" y="7572527"/>
                <a:ext cx="65444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C00000"/>
                    </a:solidFill>
                    <a:latin typeface="+mn-ea"/>
                  </a:rPr>
                  <a:t>in</a:t>
                </a:r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DE0AACF1-63EE-403C-A506-E1844CA0153A}"/>
                </a:ext>
              </a:extLst>
            </p:cNvPr>
            <p:cNvSpPr txBox="1"/>
            <p:nvPr/>
          </p:nvSpPr>
          <p:spPr>
            <a:xfrm rot="18087209">
              <a:off x="599025" y="7995182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in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520480" y="2811963"/>
            <a:ext cx="1430302" cy="5832452"/>
            <a:chOff x="5395936" y="2222587"/>
            <a:chExt cx="1430302" cy="5832452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574CF0FC-495A-47E9-A2A9-489CFEA749DC}"/>
                </a:ext>
              </a:extLst>
            </p:cNvPr>
            <p:cNvSpPr txBox="1"/>
            <p:nvPr/>
          </p:nvSpPr>
          <p:spPr>
            <a:xfrm rot="18094166">
              <a:off x="3271863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bin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40DDB1C5-3FC1-41F8-B3E6-1BD8C74E0FEF}"/>
                </a:ext>
              </a:extLst>
            </p:cNvPr>
            <p:cNvGrpSpPr/>
            <p:nvPr/>
          </p:nvGrpSpPr>
          <p:grpSpPr>
            <a:xfrm rot="1902505">
              <a:off x="5395936" y="3689851"/>
              <a:ext cx="1360647" cy="4365188"/>
              <a:chOff x="11734800" y="1276350"/>
              <a:chExt cx="568504" cy="860924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9C7E8A6F-2D6B-4CC5-90C1-056ADC0D89C6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="" xmlns:a16="http://schemas.microsoft.com/office/drawing/2014/main" id="{30CC44D7-4E0B-4031-AC81-722D3FC54A65}"/>
                  </a:ext>
                </a:extLst>
              </p:cNvPr>
              <p:cNvCxnSpPr/>
              <p:nvPr/>
            </p:nvCxnSpPr>
            <p:spPr>
              <a:xfrm>
                <a:off x="12303304" y="1617899"/>
                <a:ext cx="0" cy="8267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033F5204-581E-4766-BFC9-4E5E674F6C1A}"/>
                </a:ext>
              </a:extLst>
            </p:cNvPr>
            <p:cNvGrpSpPr/>
            <p:nvPr/>
          </p:nvGrpSpPr>
          <p:grpSpPr>
            <a:xfrm rot="18095813">
              <a:off x="5762556" y="4775181"/>
              <a:ext cx="1545698" cy="581667"/>
              <a:chOff x="6225775" y="5006333"/>
              <a:chExt cx="2002881" cy="58166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5AEA65CB-D055-42DD-9CFC-104A40AA05E7}"/>
                  </a:ext>
                </a:extLst>
              </p:cNvPr>
              <p:cNvSpPr/>
              <p:nvPr/>
            </p:nvSpPr>
            <p:spPr>
              <a:xfrm>
                <a:off x="6225775" y="5006333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0011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480962F4-11A5-4C7F-8647-B98366BFF764}"/>
                  </a:ext>
                </a:extLst>
              </p:cNvPr>
              <p:cNvSpPr/>
              <p:nvPr/>
            </p:nvSpPr>
            <p:spPr>
              <a:xfrm>
                <a:off x="6878671" y="5006333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47E61BEA-332F-4AF1-A595-BD9137CF70E8}"/>
                  </a:ext>
                </a:extLst>
              </p:cNvPr>
              <p:cNvSpPr/>
              <p:nvPr/>
            </p:nvSpPr>
            <p:spPr>
              <a:xfrm>
                <a:off x="7543113" y="5006333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137177" y="1139767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317925" y="1127992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9012541" y="12060977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javaStudy\file\buffedImg.jpg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450FB95B-BF8C-4CAD-8986-A4A5DDFE852B}"/>
              </a:ext>
            </a:extLst>
          </p:cNvPr>
          <p:cNvGrpSpPr/>
          <p:nvPr/>
        </p:nvGrpSpPr>
        <p:grpSpPr>
          <a:xfrm rot="7271518">
            <a:off x="10201352" y="5806070"/>
            <a:ext cx="2129545" cy="6807857"/>
            <a:chOff x="7045117" y="4656268"/>
            <a:chExt cx="2129545" cy="6807857"/>
          </a:xfrm>
        </p:grpSpPr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out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849D0C7D-26DB-4715-AD8E-6A35BC2713C9}"/>
              </a:ext>
            </a:extLst>
          </p:cNvPr>
          <p:cNvGrpSpPr/>
          <p:nvPr/>
        </p:nvGrpSpPr>
        <p:grpSpPr>
          <a:xfrm rot="7124772">
            <a:off x="8588200" y="3632749"/>
            <a:ext cx="1463986" cy="5698055"/>
            <a:chOff x="9800792" y="2222587"/>
            <a:chExt cx="1463986" cy="5698055"/>
          </a:xfrm>
        </p:grpSpPr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bout</a:t>
              </a: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29"/>
              <a:ext cx="1459006" cy="4192013"/>
              <a:chOff x="11734800" y="1276349"/>
              <a:chExt cx="609600" cy="8267701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="" xmlns:a16="http://schemas.microsoft.com/office/drawing/2014/main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="" xmlns:a16="http://schemas.microsoft.com/office/drawing/2014/main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49"/>
                <a:ext cx="0" cy="8267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0011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569795" y="2513480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93667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90506"/>
              </p:ext>
            </p:extLst>
          </p:nvPr>
        </p:nvGraphicFramePr>
        <p:xfrm>
          <a:off x="42545155" y="1740640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InputStream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 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read();</a:t>
                      </a: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835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65895"/>
              </p:ext>
            </p:extLst>
          </p:nvPr>
        </p:nvGraphicFramePr>
        <p:xfrm>
          <a:off x="42628813" y="7184512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FileInputStram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read(){……………………………}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pSp>
        <p:nvGrpSpPr>
          <p:cNvPr id="1836" name="그룹 1835"/>
          <p:cNvGrpSpPr/>
          <p:nvPr/>
        </p:nvGrpSpPr>
        <p:grpSpPr>
          <a:xfrm>
            <a:off x="44901848" y="5605448"/>
            <a:ext cx="549500" cy="1619249"/>
            <a:chOff x="44424600" y="12135347"/>
            <a:chExt cx="1143000" cy="2258649"/>
          </a:xfrm>
        </p:grpSpPr>
        <p:sp>
          <p:nvSpPr>
            <p:cNvPr id="1837" name="이등변 삼각형 1836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38" name="직선 연결선 1837"/>
            <p:cNvCxnSpPr>
              <a:stCxn id="1837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0" name="TextBox 1839">
            <a:extLst>
              <a:ext uri="{FF2B5EF4-FFF2-40B4-BE49-F238E27FC236}">
                <a16:creationId xmlns=""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841" name="TextBox 1840">
            <a:extLst>
              <a:ext uri="{FF2B5EF4-FFF2-40B4-BE49-F238E27FC236}">
                <a16:creationId xmlns=""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842" name="TextBox 1841">
            <a:extLst>
              <a:ext uri="{FF2B5EF4-FFF2-40B4-BE49-F238E27FC236}">
                <a16:creationId xmlns=""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843" name="직선 연결선 1842">
            <a:extLst>
              <a:ext uri="{FF2B5EF4-FFF2-40B4-BE49-F238E27FC236}">
                <a16:creationId xmlns=""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직선 연결선 1843">
            <a:extLst>
              <a:ext uri="{FF2B5EF4-FFF2-40B4-BE49-F238E27FC236}">
                <a16:creationId xmlns=""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4" name="타원 1863">
            <a:extLst>
              <a:ext uri="{FF2B5EF4-FFF2-40B4-BE49-F238E27FC236}">
                <a16:creationId xmlns=""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5718485" y="2151417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866" name="TextBox 1865">
            <a:extLst>
              <a:ext uri="{FF2B5EF4-FFF2-40B4-BE49-F238E27FC236}">
                <a16:creationId xmlns=""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-1" y="11991424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javaStudy\file\img.jpg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1867" name="그룹 1866">
            <a:extLst>
              <a:ext uri="{FF2B5EF4-FFF2-40B4-BE49-F238E27FC236}">
                <a16:creationId xmlns=""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3785350" y="3463334"/>
            <a:ext cx="609600" cy="8267700"/>
            <a:chOff x="11734800" y="1276350"/>
            <a:chExt cx="609600" cy="8267700"/>
          </a:xfrm>
        </p:grpSpPr>
        <p:cxnSp>
          <p:nvCxnSpPr>
            <p:cNvPr id="1868" name="직선 연결선 1867">
              <a:extLst>
                <a:ext uri="{FF2B5EF4-FFF2-40B4-BE49-F238E27FC236}">
                  <a16:creationId xmlns=""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직선 연결선 1868">
              <a:extLst>
                <a:ext uri="{FF2B5EF4-FFF2-40B4-BE49-F238E27FC236}">
                  <a16:creationId xmlns=""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5" name="직사각형 1864">
            <a:extLst>
              <a:ext uri="{FF2B5EF4-FFF2-40B4-BE49-F238E27FC236}">
                <a16:creationId xmlns=""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711103" y="10985551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0" name="TextBox 1869">
            <a:extLst>
              <a:ext uri="{FF2B5EF4-FFF2-40B4-BE49-F238E27FC236}">
                <a16:creationId xmlns=""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369277" y="7007245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1011    </a:t>
            </a:r>
            <a:r>
              <a:rPr lang="en-US" altLang="ko-KR" sz="2400" b="1" dirty="0" smtClean="0">
                <a:latin typeface="+mn-ea"/>
              </a:rPr>
              <a:t>[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0100   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0011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0001</a:t>
            </a:r>
            <a:r>
              <a:rPr lang="en-US" altLang="ko-KR" sz="2400" b="1" dirty="0" smtClean="0">
                <a:latin typeface="+mn-ea"/>
              </a:rPr>
              <a:t>]</a:t>
            </a:r>
            <a:endParaRPr lang="ko-KR" altLang="en-US" sz="2400" b="1" dirty="0" err="1">
              <a:latin typeface="+mn-ea"/>
            </a:endParaRPr>
          </a:p>
        </p:txBody>
      </p:sp>
      <p:sp>
        <p:nvSpPr>
          <p:cNvPr id="1871" name="TextBox 1870">
            <a:extLst>
              <a:ext uri="{FF2B5EF4-FFF2-40B4-BE49-F238E27FC236}">
                <a16:creationId xmlns=""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1066820" y="6099724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72" name="TextBox 1871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7037000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873" name="TextBox 1872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5605541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877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5488112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read(){……………………………}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878" name="그룹 1877">
            <a:extLst>
              <a:ext uri="{FF2B5EF4-FFF2-40B4-BE49-F238E27FC236}">
                <a16:creationId xmlns=""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9394319" y="8186773"/>
            <a:ext cx="3155008" cy="3579828"/>
            <a:chOff x="4637301" y="5824021"/>
            <a:chExt cx="3155008" cy="3579828"/>
          </a:xfrm>
        </p:grpSpPr>
        <p:sp>
          <p:nvSpPr>
            <p:cNvPr id="1879" name="사각형: 둥근 모서리 56">
              <a:extLst>
                <a:ext uri="{FF2B5EF4-FFF2-40B4-BE49-F238E27FC236}">
                  <a16:creationId xmlns=""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int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 read();</a:t>
              </a: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read(byte[]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0x999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){…..}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0" name="TextBox 1879">
              <a:extLst>
                <a:ext uri="{FF2B5EF4-FFF2-40B4-BE49-F238E27FC236}">
                  <a16:creationId xmlns=""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881" name="직사각형 1880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46120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2" name="TextBox 1881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59931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1883" name="직선 화살표 연결선 1882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881" idx="2"/>
          </p:cNvCxnSpPr>
          <p:nvPr/>
        </p:nvCxnSpPr>
        <p:spPr>
          <a:xfrm flipH="1">
            <a:off x="15928114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5" name="TextBox 1454"/>
          <p:cNvSpPr txBox="1"/>
          <p:nvPr/>
        </p:nvSpPr>
        <p:spPr>
          <a:xfrm>
            <a:off x="18172372" y="320362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84" name="TextBox 1883"/>
          <p:cNvSpPr txBox="1"/>
          <p:nvPr/>
        </p:nvSpPr>
        <p:spPr>
          <a:xfrm>
            <a:off x="18172372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56" name="직사각형 1455"/>
          <p:cNvSpPr/>
          <p:nvPr/>
        </p:nvSpPr>
        <p:spPr>
          <a:xfrm>
            <a:off x="15068550" y="11328073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92" name="그룹 1891">
            <a:extLst>
              <a:ext uri="{FF2B5EF4-FFF2-40B4-BE49-F238E27FC236}">
                <a16:creationId xmlns=""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8789502" y="3662868"/>
            <a:ext cx="609600" cy="8267700"/>
            <a:chOff x="11734800" y="1276350"/>
            <a:chExt cx="609600" cy="8267700"/>
          </a:xfrm>
        </p:grpSpPr>
        <p:cxnSp>
          <p:nvCxnSpPr>
            <p:cNvPr id="1894" name="직선 연결선 1893">
              <a:extLst>
                <a:ext uri="{FF2B5EF4-FFF2-40B4-BE49-F238E27FC236}">
                  <a16:creationId xmlns=""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5" name="직선 연결선 1894">
              <a:extLst>
                <a:ext uri="{FF2B5EF4-FFF2-40B4-BE49-F238E27FC236}">
                  <a16:creationId xmlns=""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8" name="직사각형 1897">
            <a:extLst>
              <a:ext uri="{FF2B5EF4-FFF2-40B4-BE49-F238E27FC236}">
                <a16:creationId xmlns=""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9707683" y="11210374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9" name="TextBox 1898">
            <a:extLst>
              <a:ext uri="{FF2B5EF4-FFF2-40B4-BE49-F238E27FC236}">
                <a16:creationId xmlns=""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8402299" y="11991424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C:\javaStudy\file\byteBuffImg.jpg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1901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24739"/>
              </p:ext>
            </p:extLst>
          </p:nvPr>
        </p:nvGraphicFramePr>
        <p:xfrm>
          <a:off x="48185409" y="1679063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OutputStream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void write();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 write(byte[]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902" name="표 23">
            <a:extLst>
              <a:ext uri="{FF2B5EF4-FFF2-40B4-BE49-F238E27FC236}">
                <a16:creationId xmlns=""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57072"/>
              </p:ext>
            </p:extLst>
          </p:nvPr>
        </p:nvGraphicFramePr>
        <p:xfrm>
          <a:off x="48269067" y="7122935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="" xmlns:a16="http://schemas.microsoft.com/office/drawing/2014/main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FileOutputStram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FileOutputStream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wrtie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353195"/>
                  </a:ext>
                </a:extLst>
              </a:tr>
            </a:tbl>
          </a:graphicData>
        </a:graphic>
      </p:graphicFrame>
      <p:grpSp>
        <p:nvGrpSpPr>
          <p:cNvPr id="1903" name="그룹 1902"/>
          <p:cNvGrpSpPr/>
          <p:nvPr/>
        </p:nvGrpSpPr>
        <p:grpSpPr>
          <a:xfrm>
            <a:off x="50542102" y="5543871"/>
            <a:ext cx="549500" cy="1619249"/>
            <a:chOff x="44424600" y="12135347"/>
            <a:chExt cx="1143000" cy="2258649"/>
          </a:xfrm>
        </p:grpSpPr>
        <p:sp>
          <p:nvSpPr>
            <p:cNvPr id="1904" name="이등변 삼각형 1903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08" name="직선 연결선 1907"/>
            <p:cNvCxnSpPr>
              <a:stCxn id="1904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9" name="TextBox 1908">
            <a:extLst>
              <a:ext uri="{FF2B5EF4-FFF2-40B4-BE49-F238E27FC236}">
                <a16:creationId xmlns=""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26412122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914" name="TextBox 1913">
            <a:extLst>
              <a:ext uri="{FF2B5EF4-FFF2-40B4-BE49-F238E27FC236}">
                <a16:creationId xmlns=""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24980663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915" name="사각형: 둥근 모서리 34">
            <a:extLst>
              <a:ext uri="{FF2B5EF4-FFF2-40B4-BE49-F238E27FC236}">
                <a16:creationId xmlns=""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24863234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FileInputStream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wrtie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918" name="그룹 1917">
            <a:extLst>
              <a:ext uri="{FF2B5EF4-FFF2-40B4-BE49-F238E27FC236}">
                <a16:creationId xmlns=""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28769441" y="8186773"/>
            <a:ext cx="3155008" cy="3579828"/>
            <a:chOff x="4637301" y="5824021"/>
            <a:chExt cx="3155008" cy="3579828"/>
          </a:xfrm>
        </p:grpSpPr>
        <p:sp>
          <p:nvSpPr>
            <p:cNvPr id="1919" name="사각형: 둥근 모서리 56">
              <a:extLst>
                <a:ext uri="{FF2B5EF4-FFF2-40B4-BE49-F238E27FC236}">
                  <a16:creationId xmlns=""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InputStream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void write();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void write(byte[]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0x999){…..}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1" name="TextBox 1920">
              <a:extLst>
                <a:ext uri="{FF2B5EF4-FFF2-40B4-BE49-F238E27FC236}">
                  <a16:creationId xmlns=""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922" name="직사각형 1921">
            <a:extLst>
              <a:ext uri="{FF2B5EF4-FFF2-40B4-BE49-F238E27FC236}">
                <a16:creationId xmlns=""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25621242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3" name="TextBox 1922">
            <a:extLst>
              <a:ext uri="{FF2B5EF4-FFF2-40B4-BE49-F238E27FC236}">
                <a16:creationId xmlns=""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24608445" y="516505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OutputStream</a:t>
            </a:r>
            <a:r>
              <a:rPr lang="en-US" altLang="ko-KR" dirty="0" smtClean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924" name="직선 화살표 연결선 1923">
            <a:extLst>
              <a:ext uri="{FF2B5EF4-FFF2-40B4-BE49-F238E27FC236}">
                <a16:creationId xmlns="" xmlns:a16="http://schemas.microsoft.com/office/drawing/2014/main" id="{7DC5BE91-4D3F-4D2F-90CA-31F729B48731}"/>
              </a:ext>
            </a:extLst>
          </p:cNvPr>
          <p:cNvCxnSpPr>
            <a:cxnSpLocks/>
            <a:stCxn id="1922" idx="2"/>
          </p:cNvCxnSpPr>
          <p:nvPr/>
        </p:nvCxnSpPr>
        <p:spPr>
          <a:xfrm flipH="1">
            <a:off x="25303236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5" name="직사각형 1924"/>
          <p:cNvSpPr/>
          <p:nvPr/>
        </p:nvSpPr>
        <p:spPr>
          <a:xfrm>
            <a:off x="24637659" y="11397677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6" name="TextBox 1925">
            <a:extLst>
              <a:ext uri="{FF2B5EF4-FFF2-40B4-BE49-F238E27FC236}">
                <a16:creationId xmlns=""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144764" y="6320677"/>
            <a:ext cx="5431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27" name="TextBox 1926">
            <a:extLst>
              <a:ext uri="{FF2B5EF4-FFF2-40B4-BE49-F238E27FC236}">
                <a16:creationId xmlns=""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5716209" y="6628454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</a:t>
            </a:r>
            <a:r>
              <a:rPr lang="en-US" altLang="ko-KR" sz="2400" b="1" dirty="0" smtClean="0">
                <a:latin typeface="+mn-ea"/>
              </a:rPr>
              <a:t>[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0100   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0011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0001</a:t>
            </a:r>
            <a:r>
              <a:rPr lang="en-US" altLang="ko-KR" sz="2400" b="1" dirty="0" smtClean="0">
                <a:latin typeface="+mn-ea"/>
              </a:rPr>
              <a:t>]</a:t>
            </a:r>
            <a:endParaRPr lang="ko-KR" altLang="en-US" sz="2400" b="1" dirty="0" err="1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34313189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0x999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33511158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byte[] </a:t>
            </a:r>
            <a:r>
              <a:rPr lang="en-US" altLang="ko-KR" dirty="0"/>
              <a:t>buff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35392590" y="8691397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byte[]</a:t>
            </a:r>
            <a:endParaRPr lang="ko-KR" altLang="en-US" b="1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33961130" y="868195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0x999 </a:t>
            </a:r>
            <a:endParaRPr lang="ko-KR" altLang="en-US" b="1" dirty="0">
              <a:latin typeface="+mn-ea"/>
            </a:endParaRPr>
          </a:p>
        </p:txBody>
      </p:sp>
      <p:sp>
        <p:nvSpPr>
          <p:cNvPr id="60" name="사각형: 둥근 모서리 113">
            <a:extLst>
              <a:ext uri="{FF2B5EF4-FFF2-40B4-BE49-F238E27FC236}">
                <a16:creationId xmlns=""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33843701" y="912048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public </a:t>
            </a:r>
            <a:r>
              <a:rPr lang="en-US" altLang="ko-KR" sz="1600" kern="1200" dirty="0" err="1" smtClean="0">
                <a:solidFill>
                  <a:schemeClr val="tx1"/>
                </a:solidFill>
                <a:latin typeface="+mn-ea"/>
                <a:cs typeface="+mn-cs"/>
              </a:rPr>
              <a:t>int</a:t>
            </a:r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 length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34234773" y="5989839"/>
            <a:ext cx="735921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3961130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65912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969188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457823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962604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68173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2" y="514094"/>
            <a:ext cx="109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+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버퍼개념 추가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속도향샹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37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5742</TotalTime>
  <Words>1804</Words>
  <Application>Microsoft Office PowerPoint</Application>
  <PresentationFormat>사용자 지정</PresentationFormat>
  <Paragraphs>918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D2Coding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507</cp:revision>
  <dcterms:created xsi:type="dcterms:W3CDTF">2020-11-23T02:29:11Z</dcterms:created>
  <dcterms:modified xsi:type="dcterms:W3CDTF">2022-05-06T02:53:50Z</dcterms:modified>
</cp:coreProperties>
</file>