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362" r:id="rId2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8" autoAdjust="0"/>
    <p:restoredTop sz="93571" autoAdjust="0"/>
  </p:normalViewPr>
  <p:slideViewPr>
    <p:cSldViewPr snapToGrid="0">
      <p:cViewPr varScale="1">
        <p:scale>
          <a:sx n="26" d="100"/>
          <a:sy n="26" d="100"/>
        </p:scale>
        <p:origin x="121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9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258103" y="2654954"/>
            <a:ext cx="6467161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Mysite4/board/list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9727022" y="4476767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235974" y="4316894"/>
            <a:ext cx="1354331" cy="16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003220" y="81418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980175" y="81418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031461" y="81418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1646749" y="81418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440816" y="4651843"/>
            <a:ext cx="428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/board/list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1918537" y="4692942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2515078" y="5564201"/>
            <a:ext cx="2388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list.jsp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8743049" y="4476767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7792310" y="3028967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6837422" y="4476767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15020092" y="5192439"/>
            <a:ext cx="5894090" cy="80817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 flipV="1">
            <a:off x="2119214" y="5915464"/>
            <a:ext cx="9754466" cy="4852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235974" y="7564902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154303" y="3943957"/>
            <a:ext cx="2784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/board/list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BA8F44-F156-6955-A381-ABC9E0827881}"/>
              </a:ext>
            </a:extLst>
          </p:cNvPr>
          <p:cNvCxnSpPr>
            <a:cxnSpLocks/>
          </p:cNvCxnSpPr>
          <p:nvPr/>
        </p:nvCxnSpPr>
        <p:spPr>
          <a:xfrm>
            <a:off x="24561442" y="4667844"/>
            <a:ext cx="4138077" cy="3893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874D1F8-60DC-3D23-1BF1-ED8E3339FBEA}"/>
              </a:ext>
            </a:extLst>
          </p:cNvPr>
          <p:cNvSpPr/>
          <p:nvPr/>
        </p:nvSpPr>
        <p:spPr>
          <a:xfrm>
            <a:off x="43614026" y="3189926"/>
            <a:ext cx="2817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2800" b="1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:0x333</a:t>
            </a:r>
          </a:p>
          <a:p>
            <a:pPr latinLnBrk="1">
              <a:defRPr/>
            </a:pPr>
            <a:r>
              <a:rPr lang="en-US" altLang="ko-KR" sz="2800" b="1" dirty="0" err="1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boardVo</a:t>
            </a:r>
            <a:endParaRPr lang="ko-KR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931930-C79F-A2EF-82EC-C4FDDB4F1F1F}"/>
              </a:ext>
            </a:extLst>
          </p:cNvPr>
          <p:cNvSpPr txBox="1"/>
          <p:nvPr/>
        </p:nvSpPr>
        <p:spPr>
          <a:xfrm>
            <a:off x="28873783" y="3915662"/>
            <a:ext cx="3552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getbList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BE6FFE7-FF1F-C5F6-2EC0-99A1BB5DBC92}"/>
              </a:ext>
            </a:extLst>
          </p:cNvPr>
          <p:cNvCxnSpPr>
            <a:cxnSpLocks/>
          </p:cNvCxnSpPr>
          <p:nvPr/>
        </p:nvCxnSpPr>
        <p:spPr>
          <a:xfrm flipV="1">
            <a:off x="31502555" y="4651843"/>
            <a:ext cx="6932063" cy="4109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5EE9D30-916B-850B-F491-F8704AFC7644}"/>
              </a:ext>
            </a:extLst>
          </p:cNvPr>
          <p:cNvSpPr/>
          <p:nvPr/>
        </p:nvSpPr>
        <p:spPr>
          <a:xfrm>
            <a:off x="33072024" y="3449422"/>
            <a:ext cx="2817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2800" b="1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:0x333</a:t>
            </a:r>
          </a:p>
          <a:p>
            <a:pPr latinLnBrk="1">
              <a:defRPr/>
            </a:pPr>
            <a:r>
              <a:rPr lang="en-US" altLang="ko-KR" sz="2800" b="1" dirty="0" err="1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boardVo</a:t>
            </a:r>
            <a:endParaRPr lang="ko-KR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A3A29DB-99E0-522F-D364-502A2D538E61}"/>
              </a:ext>
            </a:extLst>
          </p:cNvPr>
          <p:cNvSpPr/>
          <p:nvPr/>
        </p:nvSpPr>
        <p:spPr>
          <a:xfrm>
            <a:off x="25397520" y="3471292"/>
            <a:ext cx="2817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2800" b="1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:0x333</a:t>
            </a:r>
          </a:p>
          <a:p>
            <a:pPr latinLnBrk="1">
              <a:defRPr/>
            </a:pPr>
            <a:r>
              <a:rPr lang="en-US" altLang="ko-KR" sz="2800" b="1" dirty="0" err="1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boardVo</a:t>
            </a:r>
            <a:endParaRPr lang="ko-KR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DC74B5-DD80-F347-77AB-EE8FCD8847EC}"/>
              </a:ext>
            </a:extLst>
          </p:cNvPr>
          <p:cNvSpPr txBox="1"/>
          <p:nvPr/>
        </p:nvSpPr>
        <p:spPr>
          <a:xfrm>
            <a:off x="38647972" y="3815047"/>
            <a:ext cx="3552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getbList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6" name="원통 61">
            <a:extLst>
              <a:ext uri="{FF2B5EF4-FFF2-40B4-BE49-F238E27FC236}">
                <a16:creationId xmlns:a16="http://schemas.microsoft.com/office/drawing/2014/main" id="{1B86C931-D6CE-6FC7-AE25-223E20AC33F8}"/>
              </a:ext>
            </a:extLst>
          </p:cNvPr>
          <p:cNvSpPr/>
          <p:nvPr/>
        </p:nvSpPr>
        <p:spPr>
          <a:xfrm>
            <a:off x="49445618" y="3430424"/>
            <a:ext cx="2835276" cy="2374965"/>
          </a:xfrm>
          <a:prstGeom prst="can">
            <a:avLst>
              <a:gd name="adj" fmla="val 23142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99A6643-3F64-F74A-AD85-E01D32D78573}"/>
              </a:ext>
            </a:extLst>
          </p:cNvPr>
          <p:cNvCxnSpPr>
            <a:cxnSpLocks/>
          </p:cNvCxnSpPr>
          <p:nvPr/>
        </p:nvCxnSpPr>
        <p:spPr>
          <a:xfrm>
            <a:off x="41275417" y="4577382"/>
            <a:ext cx="6599901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A8165DE-A78D-22BC-C452-CF3768A9F887}"/>
              </a:ext>
            </a:extLst>
          </p:cNvPr>
          <p:cNvCxnSpPr>
            <a:cxnSpLocks/>
          </p:cNvCxnSpPr>
          <p:nvPr/>
        </p:nvCxnSpPr>
        <p:spPr>
          <a:xfrm flipH="1" flipV="1">
            <a:off x="41128650" y="5366826"/>
            <a:ext cx="6746668" cy="3243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3688F04-53F3-B428-FD40-64664D3F56E2}"/>
              </a:ext>
            </a:extLst>
          </p:cNvPr>
          <p:cNvCxnSpPr>
            <a:cxnSpLocks/>
          </p:cNvCxnSpPr>
          <p:nvPr/>
        </p:nvCxnSpPr>
        <p:spPr>
          <a:xfrm flipH="1">
            <a:off x="31502555" y="5466610"/>
            <a:ext cx="6619554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18FF056-FDD0-7294-9C72-8D707EED18FD}"/>
              </a:ext>
            </a:extLst>
          </p:cNvPr>
          <p:cNvCxnSpPr>
            <a:cxnSpLocks/>
          </p:cNvCxnSpPr>
          <p:nvPr/>
        </p:nvCxnSpPr>
        <p:spPr>
          <a:xfrm flipH="1">
            <a:off x="24334839" y="5451265"/>
            <a:ext cx="4364680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8BA952D-C0B0-24C6-4B91-B91754108B6B}"/>
              </a:ext>
            </a:extLst>
          </p:cNvPr>
          <p:cNvSpPr/>
          <p:nvPr/>
        </p:nvSpPr>
        <p:spPr>
          <a:xfrm>
            <a:off x="46431041" y="81418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SqlSession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3643EF5-0030-338D-ED52-2911812AD8D3}"/>
              </a:ext>
            </a:extLst>
          </p:cNvPr>
          <p:cNvSpPr/>
          <p:nvPr/>
        </p:nvSpPr>
        <p:spPr>
          <a:xfrm>
            <a:off x="49680384" y="4324944"/>
            <a:ext cx="2419022" cy="867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A4E596-6B18-C35A-A4B6-1A31367C85DA}"/>
              </a:ext>
            </a:extLst>
          </p:cNvPr>
          <p:cNvSpPr txBox="1"/>
          <p:nvPr/>
        </p:nvSpPr>
        <p:spPr>
          <a:xfrm>
            <a:off x="5546635" y="6290913"/>
            <a:ext cx="2388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포워드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21D2A3-47F0-3FBA-E06E-DDE22C5C62AA}"/>
              </a:ext>
            </a:extLst>
          </p:cNvPr>
          <p:cNvSpPr txBox="1"/>
          <p:nvPr/>
        </p:nvSpPr>
        <p:spPr>
          <a:xfrm>
            <a:off x="2705007" y="3813869"/>
            <a:ext cx="2388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81659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14000</TotalTime>
  <Words>39</Words>
  <Application>Microsoft Office PowerPoint</Application>
  <PresentationFormat>사용자 지정</PresentationFormat>
  <Paragraphs>24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4968</cp:lastModifiedBy>
  <cp:revision>1082</cp:revision>
  <dcterms:created xsi:type="dcterms:W3CDTF">2020-11-23T02:29:11Z</dcterms:created>
  <dcterms:modified xsi:type="dcterms:W3CDTF">2022-06-22T04:35:52Z</dcterms:modified>
</cp:coreProperties>
</file>