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374" r:id="rId2"/>
    <p:sldId id="373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3571" autoAdjust="0"/>
  </p:normalViewPr>
  <p:slideViewPr>
    <p:cSldViewPr snapToGrid="0">
      <p:cViewPr>
        <p:scale>
          <a:sx n="10" d="100"/>
          <a:sy n="10" d="100"/>
        </p:scale>
        <p:origin x="341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1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57625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mysite4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910411"/>
            <a:chOff x="4496160" y="613461"/>
            <a:chExt cx="1735546" cy="1909125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6147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name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=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</a:rPr>
                <a:t>황일영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password=1234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content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=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</a:rPr>
                <a:t>방명록입니다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.</a:t>
              </a:r>
              <a:endParaRPr lang="ko-KR" altLang="en-US" sz="1100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590570"/>
            <a:ext cx="779790" cy="137351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황일영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password=1234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content=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방명록입니다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localhost:8088/mysite4/api/guestbook/add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5273401" y="1448818"/>
            <a:ext cx="7317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api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/guestbook/add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ApiGuestbookController.add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2901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ApiGuestbookController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1134" y="2917803"/>
            <a:ext cx="21011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add(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7996" y="-264038"/>
            <a:ext cx="9367901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mysite4&gt;ajax</a:t>
            </a:r>
            <a:r>
              <a:rPr lang="ko-KR" altLang="en-US" sz="4800" b="1" dirty="0" smtClean="0">
                <a:solidFill>
                  <a:schemeClr val="bg1"/>
                </a:solidFill>
                <a:latin typeface="+mn-ea"/>
              </a:rPr>
              <a:t>방명록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&gt;add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3311298" y="2312360"/>
            <a:ext cx="1687771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com.javaex.api.controller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2572880" y="1114605"/>
            <a:ext cx="36298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?name=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황일영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&amp;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password=1234</a:t>
            </a:r>
          </a:p>
          <a:p>
            <a:pPr algn="l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&amp;content=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방명록입니다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42" name="그림 2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41" y="1452086"/>
            <a:ext cx="2277614" cy="1355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2" name="직사각형 51"/>
          <p:cNvSpPr/>
          <p:nvPr/>
        </p:nvSpPr>
        <p:spPr>
          <a:xfrm>
            <a:off x="322541" y="3955329"/>
            <a:ext cx="2168973" cy="459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1" name="모서리가 둥근 직사각형 340"/>
          <p:cNvSpPr/>
          <p:nvPr/>
        </p:nvSpPr>
        <p:spPr>
          <a:xfrm>
            <a:off x="22175361" y="2681308"/>
            <a:ext cx="1906416" cy="853299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geustInsert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2" name="TextBox 341"/>
          <p:cNvSpPr txBox="1"/>
          <p:nvPr/>
        </p:nvSpPr>
        <p:spPr bwMode="auto">
          <a:xfrm>
            <a:off x="22467033" y="24579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GuestbookDao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43" name="그룹 342"/>
          <p:cNvGrpSpPr/>
          <p:nvPr/>
        </p:nvGrpSpPr>
        <p:grpSpPr>
          <a:xfrm>
            <a:off x="21444320" y="3066712"/>
            <a:ext cx="1087784" cy="102846"/>
            <a:chOff x="11414744" y="2227258"/>
            <a:chExt cx="694100" cy="87312"/>
          </a:xfrm>
        </p:grpSpPr>
        <p:cxnSp>
          <p:nvCxnSpPr>
            <p:cNvPr id="400" name="직선 화살표 연결선 399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화살표 연결선 400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TextBox 343"/>
          <p:cNvSpPr txBox="1"/>
          <p:nvPr/>
        </p:nvSpPr>
        <p:spPr>
          <a:xfrm>
            <a:off x="19768928" y="957422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22209478" y="2195672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22488493" y="306462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7" name="모서리가 둥근 직사각형 346"/>
          <p:cNvSpPr/>
          <p:nvPr/>
        </p:nvSpPr>
        <p:spPr>
          <a:xfrm>
            <a:off x="19972852" y="2689971"/>
            <a:ext cx="1481751" cy="1379923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addGuest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8" name="TextBox 347"/>
          <p:cNvSpPr txBox="1"/>
          <p:nvPr/>
        </p:nvSpPr>
        <p:spPr bwMode="auto">
          <a:xfrm>
            <a:off x="19913977" y="2385757"/>
            <a:ext cx="16637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Guestbook</a:t>
            </a:r>
            <a:r>
              <a:rPr lang="en-US" altLang="ko-KR" sz="1200" b="1" dirty="0" err="1" smtClean="0">
                <a:latin typeface="+mn-ea"/>
                <a:ea typeface="+mn-ea"/>
              </a:rPr>
              <a:t>Service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19722439" y="306462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0" name="모서리가 둥근 직사각형 6"/>
          <p:cNvSpPr/>
          <p:nvPr/>
        </p:nvSpPr>
        <p:spPr>
          <a:xfrm>
            <a:off x="24927864" y="80429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400" dirty="0" err="1">
                <a:solidFill>
                  <a:srgbClr val="FF0000"/>
                </a:solidFill>
              </a:rPr>
              <a:t>sqlSession.</a:t>
            </a:r>
            <a:r>
              <a:rPr lang="en-US" altLang="ko-KR" sz="2400" b="1" dirty="0" err="1">
                <a:solidFill>
                  <a:srgbClr val="FF0000"/>
                </a:solidFill>
              </a:rPr>
              <a:t>insert</a:t>
            </a:r>
            <a:r>
              <a:rPr lang="en-US" altLang="ko-KR" sz="1400" dirty="0">
                <a:solidFill>
                  <a:srgbClr val="FF0000"/>
                </a:solidFill>
              </a:rPr>
              <a:t>(“</a:t>
            </a:r>
            <a:r>
              <a:rPr lang="en-US" altLang="ko-KR" sz="1400" dirty="0" err="1">
                <a:solidFill>
                  <a:srgbClr val="FF0000"/>
                </a:solidFill>
              </a:rPr>
              <a:t>person.insert</a:t>
            </a:r>
            <a:r>
              <a:rPr lang="en-US" altLang="ko-KR" sz="1400" dirty="0">
                <a:solidFill>
                  <a:srgbClr val="FF0000"/>
                </a:solidFill>
              </a:rPr>
              <a:t>", </a:t>
            </a:r>
            <a:r>
              <a:rPr lang="en-US" altLang="ko-KR" sz="1400" dirty="0" err="1">
                <a:solidFill>
                  <a:srgbClr val="FF0000"/>
                </a:solidFill>
              </a:rPr>
              <a:t>vo</a:t>
            </a:r>
            <a:r>
              <a:rPr lang="en-US" altLang="ko-KR" sz="1400" dirty="0">
                <a:solidFill>
                  <a:srgbClr val="FF0000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rgbClr val="FF0000"/>
                </a:solidFill>
              </a:rPr>
              <a:t>sqlSession.</a:t>
            </a:r>
            <a:r>
              <a:rPr lang="en-US" altLang="ko-KR" sz="1600" b="1" dirty="0" err="1">
                <a:solidFill>
                  <a:srgbClr val="FF0000"/>
                </a:solidFill>
              </a:rPr>
              <a:t>selectOne</a:t>
            </a:r>
            <a:r>
              <a:rPr lang="en-US" altLang="ko-KR" sz="1050" dirty="0">
                <a:solidFill>
                  <a:srgbClr val="FF0000"/>
                </a:solidFill>
              </a:rPr>
              <a:t>("</a:t>
            </a:r>
            <a:r>
              <a:rPr lang="en-US" altLang="ko-KR" sz="1050" dirty="0" err="1">
                <a:solidFill>
                  <a:srgbClr val="FF0000"/>
                </a:solidFill>
              </a:rPr>
              <a:t>person.getbyno</a:t>
            </a:r>
            <a:r>
              <a:rPr lang="en-US" altLang="ko-KR" sz="1050" dirty="0">
                <a:solidFill>
                  <a:srgbClr val="FF0000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guestbook.getList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");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19860458" y="2154537"/>
            <a:ext cx="119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@Service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352" name="그룹 351"/>
          <p:cNvGrpSpPr/>
          <p:nvPr/>
        </p:nvGrpSpPr>
        <p:grpSpPr>
          <a:xfrm>
            <a:off x="24864346" y="2177098"/>
            <a:ext cx="16807887" cy="4372833"/>
            <a:chOff x="19770960" y="6402740"/>
            <a:chExt cx="16807887" cy="4372833"/>
          </a:xfrm>
        </p:grpSpPr>
        <p:grpSp>
          <p:nvGrpSpPr>
            <p:cNvPr id="365" name="그룹 364"/>
            <p:cNvGrpSpPr/>
            <p:nvPr/>
          </p:nvGrpSpPr>
          <p:grpSpPr>
            <a:xfrm>
              <a:off x="33453891" y="7877814"/>
              <a:ext cx="3124956" cy="2844800"/>
              <a:chOff x="25094995" y="2869845"/>
              <a:chExt cx="3124956" cy="2844800"/>
            </a:xfrm>
          </p:grpSpPr>
          <p:sp>
            <p:nvSpPr>
              <p:cNvPr id="397" name="직사각형 396"/>
              <p:cNvSpPr/>
              <p:nvPr/>
            </p:nvSpPr>
            <p:spPr>
              <a:xfrm>
                <a:off x="25094995" y="2869845"/>
                <a:ext cx="3124956" cy="284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98" name="원통 61"/>
              <p:cNvSpPr/>
              <p:nvPr/>
            </p:nvSpPr>
            <p:spPr>
              <a:xfrm>
                <a:off x="25213983" y="3254835"/>
                <a:ext cx="2835276" cy="2374965"/>
              </a:xfrm>
              <a:prstGeom prst="can">
                <a:avLst>
                  <a:gd name="adj" fmla="val 231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 bwMode="auto">
              <a:xfrm>
                <a:off x="25113115" y="2977338"/>
                <a:ext cx="1781175" cy="2778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 smtClean="0">
                    <a:latin typeface="+mn-ea"/>
                  </a:rPr>
                  <a:t>Oracle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66" name="그룹 365"/>
            <p:cNvGrpSpPr/>
            <p:nvPr/>
          </p:nvGrpSpPr>
          <p:grpSpPr>
            <a:xfrm>
              <a:off x="19770960" y="6402740"/>
              <a:ext cx="3816350" cy="4372833"/>
              <a:chOff x="20916559" y="1487400"/>
              <a:chExt cx="3816350" cy="3527425"/>
            </a:xfrm>
          </p:grpSpPr>
          <p:sp>
            <p:nvSpPr>
              <p:cNvPr id="388" name="모서리가 둥근 직사각형 387"/>
              <p:cNvSpPr/>
              <p:nvPr/>
            </p:nvSpPr>
            <p:spPr>
              <a:xfrm>
                <a:off x="20916559" y="1487400"/>
                <a:ext cx="3816350" cy="3527425"/>
              </a:xfrm>
              <a:prstGeom prst="roundRect">
                <a:avLst>
                  <a:gd name="adj" fmla="val 1801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2400" b="1" dirty="0" err="1">
                    <a:solidFill>
                      <a:schemeClr val="tx1"/>
                    </a:solidFill>
                  </a:rPr>
                  <a:t>MyBatis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모서리가 둥근 직사각형 388"/>
              <p:cNvSpPr/>
              <p:nvPr/>
            </p:nvSpPr>
            <p:spPr>
              <a:xfrm>
                <a:off x="21005459" y="1938251"/>
                <a:ext cx="3584575" cy="58896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2800" b="1" dirty="0" err="1">
                    <a:solidFill>
                      <a:srgbClr val="FF0000"/>
                    </a:solidFill>
                  </a:rPr>
                  <a:t>SqlSession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b="1" dirty="0">
                    <a:solidFill>
                      <a:schemeClr val="tx1"/>
                    </a:solidFill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sqlSessionTemplate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모서리가 둥근 직사각형 389"/>
              <p:cNvSpPr/>
              <p:nvPr/>
            </p:nvSpPr>
            <p:spPr>
              <a:xfrm>
                <a:off x="20957833" y="2751765"/>
                <a:ext cx="3584575" cy="221287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SqlSessionFactioryBean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1" name="그룹 14"/>
              <p:cNvGrpSpPr>
                <a:grpSpLocks/>
              </p:cNvGrpSpPr>
              <p:nvPr/>
            </p:nvGrpSpPr>
            <p:grpSpPr bwMode="auto">
              <a:xfrm>
                <a:off x="20916559" y="3555423"/>
                <a:ext cx="1944687" cy="1192213"/>
                <a:chOff x="2817208" y="3238947"/>
                <a:chExt cx="1974748" cy="1192552"/>
              </a:xfrm>
            </p:grpSpPr>
            <p:sp>
              <p:nvSpPr>
                <p:cNvPr id="393" name="모서리가 둥근 직사각형 392"/>
                <p:cNvSpPr/>
                <p:nvPr/>
              </p:nvSpPr>
              <p:spPr>
                <a:xfrm>
                  <a:off x="3154124" y="3651814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모서리가 둥근 직사각형 393"/>
                <p:cNvSpPr/>
                <p:nvPr/>
              </p:nvSpPr>
              <p:spPr>
                <a:xfrm>
                  <a:off x="2817208" y="3238947"/>
                  <a:ext cx="1974748" cy="3842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configuration.xml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95" name="모서리가 둥근 직사각형 394"/>
                <p:cNvSpPr/>
                <p:nvPr/>
              </p:nvSpPr>
              <p:spPr>
                <a:xfrm>
                  <a:off x="3154124" y="3912238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6" name="모서리가 둥근 직사각형 395"/>
                <p:cNvSpPr/>
                <p:nvPr/>
              </p:nvSpPr>
              <p:spPr>
                <a:xfrm>
                  <a:off x="3154124" y="4171075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2" name="직선 화살표 연결선 391"/>
              <p:cNvCxnSpPr>
                <a:stCxn id="389" idx="2"/>
                <a:endCxn id="390" idx="0"/>
              </p:cNvCxnSpPr>
              <p:nvPr/>
            </p:nvCxnSpPr>
            <p:spPr>
              <a:xfrm flipH="1">
                <a:off x="22750121" y="2527213"/>
                <a:ext cx="47626" cy="224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그룹 13"/>
            <p:cNvGrpSpPr>
              <a:grpSpLocks/>
            </p:cNvGrpSpPr>
            <p:nvPr/>
          </p:nvGrpSpPr>
          <p:grpSpPr bwMode="auto">
            <a:xfrm>
              <a:off x="21679135" y="8389528"/>
              <a:ext cx="1624804" cy="2333086"/>
              <a:chOff x="3944864" y="1019071"/>
              <a:chExt cx="2535348" cy="3640910"/>
            </a:xfrm>
          </p:grpSpPr>
          <p:sp>
            <p:nvSpPr>
              <p:cNvPr id="380" name="모서리가 둥근 직사각형 379"/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3944864" y="1019071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  <a:ea typeface="+mn-ea"/>
                  </a:rPr>
                  <a:t>DataSource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382" name="모서리가 둥근 직사각형 381"/>
              <p:cNvSpPr/>
              <p:nvPr/>
            </p:nvSpPr>
            <p:spPr>
              <a:xfrm>
                <a:off x="4283254" y="1670618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모서리가 둥근 직사각형 382"/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모서리가 둥근 직사각형 383"/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모서리가 둥근 직사각형 384"/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모서리가 둥근 직사각형 385"/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모서리가 둥근 직사각형 386"/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8" name="그룹 367"/>
            <p:cNvGrpSpPr/>
            <p:nvPr/>
          </p:nvGrpSpPr>
          <p:grpSpPr>
            <a:xfrm>
              <a:off x="23149742" y="9931376"/>
              <a:ext cx="10372703" cy="140947"/>
              <a:chOff x="13151438" y="2227258"/>
              <a:chExt cx="1347752" cy="87312"/>
            </a:xfrm>
          </p:grpSpPr>
          <p:cxnSp>
            <p:nvCxnSpPr>
              <p:cNvPr id="378" name="직선 화살표 연결선 377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화살표 연결선 378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그룹 368"/>
            <p:cNvGrpSpPr/>
            <p:nvPr/>
          </p:nvGrpSpPr>
          <p:grpSpPr>
            <a:xfrm>
              <a:off x="23200175" y="9661184"/>
              <a:ext cx="10372703" cy="140947"/>
              <a:chOff x="13151438" y="2227258"/>
              <a:chExt cx="1347752" cy="87312"/>
            </a:xfrm>
          </p:grpSpPr>
          <p:cxnSp>
            <p:nvCxnSpPr>
              <p:cNvPr id="376" name="직선 화살표 연결선 375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직선 화살표 연결선 376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그룹 369"/>
            <p:cNvGrpSpPr/>
            <p:nvPr/>
          </p:nvGrpSpPr>
          <p:grpSpPr>
            <a:xfrm>
              <a:off x="23200175" y="9380890"/>
              <a:ext cx="10372703" cy="140947"/>
              <a:chOff x="13151438" y="2227258"/>
              <a:chExt cx="1347752" cy="87312"/>
            </a:xfrm>
          </p:grpSpPr>
          <p:cxnSp>
            <p:nvCxnSpPr>
              <p:cNvPr id="374" name="직선 화살표 연결선 373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직선 화살표 연결선 374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그룹 370"/>
            <p:cNvGrpSpPr/>
            <p:nvPr/>
          </p:nvGrpSpPr>
          <p:grpSpPr>
            <a:xfrm>
              <a:off x="23200175" y="9114693"/>
              <a:ext cx="10372703" cy="140947"/>
              <a:chOff x="13151438" y="2227258"/>
              <a:chExt cx="1347752" cy="87312"/>
            </a:xfrm>
          </p:grpSpPr>
          <p:cxnSp>
            <p:nvCxnSpPr>
              <p:cNvPr id="372" name="직선 화살표 연결선 371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직선 화살표 연결선 372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4" name="그룹 353"/>
          <p:cNvGrpSpPr/>
          <p:nvPr/>
        </p:nvGrpSpPr>
        <p:grpSpPr>
          <a:xfrm>
            <a:off x="23796911" y="3019527"/>
            <a:ext cx="1304669" cy="108320"/>
            <a:chOff x="13151438" y="2227258"/>
            <a:chExt cx="1347752" cy="87312"/>
          </a:xfrm>
        </p:grpSpPr>
        <p:cxnSp>
          <p:nvCxnSpPr>
            <p:cNvPr id="363" name="직선 화살표 연결선 362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화살표 연결선 363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그룹 354"/>
          <p:cNvGrpSpPr/>
          <p:nvPr/>
        </p:nvGrpSpPr>
        <p:grpSpPr>
          <a:xfrm>
            <a:off x="19007492" y="3066712"/>
            <a:ext cx="1087784" cy="102846"/>
            <a:chOff x="11414744" y="2227258"/>
            <a:chExt cx="694100" cy="87312"/>
          </a:xfrm>
        </p:grpSpPr>
        <p:cxnSp>
          <p:nvCxnSpPr>
            <p:cNvPr id="361" name="직선 화살표 연결선 360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화살표 연결선 361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직사각형 357"/>
          <p:cNvSpPr/>
          <p:nvPr/>
        </p:nvSpPr>
        <p:spPr>
          <a:xfrm>
            <a:off x="18920961" y="2641035"/>
            <a:ext cx="10518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en-US" altLang="ko-KR" sz="1050" b="1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Guestbook</a:t>
            </a: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Vo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19604589" y="6506897"/>
            <a:ext cx="969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21305881" y="2641035"/>
            <a:ext cx="10518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en-US" altLang="ko-KR" sz="1050" b="1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Guestbook</a:t>
            </a: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Vo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24062868" y="3155664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23958864" y="2602238"/>
            <a:ext cx="10518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en-US" altLang="ko-KR" sz="1050" b="1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Guestbook</a:t>
            </a: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Vo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8" name="직사각형 407"/>
          <p:cNvSpPr/>
          <p:nvPr/>
        </p:nvSpPr>
        <p:spPr>
          <a:xfrm>
            <a:off x="21470995" y="3155664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2556492" y="1813214"/>
            <a:ext cx="52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jquery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ajax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통신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data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요청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 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저장버튼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</a:rPr>
              <a:t>클릭할때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722439" y="6840424"/>
            <a:ext cx="5063704" cy="2923765"/>
          </a:xfrm>
          <a:prstGeom prst="roundRect">
            <a:avLst>
              <a:gd name="adj" fmla="val 6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no;  X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16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String name;  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황일영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string password;   1234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String content; 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안녕하세요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 string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regDate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1" name="직사각형 410"/>
          <p:cNvSpPr/>
          <p:nvPr/>
        </p:nvSpPr>
        <p:spPr>
          <a:xfrm>
            <a:off x="21378839" y="6468658"/>
            <a:ext cx="1970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GuestbookVo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84448" y="6673731"/>
            <a:ext cx="1648983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&lt;insert id="insert" </a:t>
            </a:r>
            <a:r>
              <a:rPr lang="en-US" altLang="ko-KR" sz="2800" dirty="0" err="1">
                <a:latin typeface="+mn-ea"/>
              </a:rPr>
              <a:t>parameterType</a:t>
            </a:r>
            <a:r>
              <a:rPr lang="en-US" altLang="ko-KR" sz="2800" dirty="0">
                <a:latin typeface="+mn-ea"/>
              </a:rPr>
              <a:t>="</a:t>
            </a:r>
            <a:r>
              <a:rPr lang="en-US" altLang="ko-KR" sz="2800" dirty="0" err="1">
                <a:latin typeface="+mn-ea"/>
              </a:rPr>
              <a:t>GuestbookVo</a:t>
            </a:r>
            <a:r>
              <a:rPr lang="en-US" altLang="ko-KR" sz="2800" dirty="0">
                <a:latin typeface="+mn-ea"/>
              </a:rPr>
              <a:t>"&gt;</a:t>
            </a:r>
          </a:p>
          <a:p>
            <a:pPr latinLnBrk="1">
              <a:tabLst>
                <a:tab pos="324000" algn="l"/>
              </a:tabLst>
              <a:defRPr/>
            </a:pPr>
            <a:endParaRPr lang="en-US" altLang="ko-KR" sz="2800" dirty="0">
              <a:latin typeface="+mn-ea"/>
            </a:endParaRP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	&lt;</a:t>
            </a:r>
            <a:r>
              <a:rPr lang="en-US" altLang="ko-KR" sz="2800" dirty="0" err="1">
                <a:latin typeface="+mn-ea"/>
              </a:rPr>
              <a:t>selectKey</a:t>
            </a: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err="1">
                <a:latin typeface="+mn-ea"/>
              </a:rPr>
              <a:t>keyProperty</a:t>
            </a:r>
            <a:r>
              <a:rPr lang="en-US" altLang="ko-KR" sz="2800" dirty="0">
                <a:latin typeface="+mn-ea"/>
              </a:rPr>
              <a:t>="no" </a:t>
            </a:r>
            <a:r>
              <a:rPr lang="en-US" altLang="ko-KR" sz="2800" dirty="0" err="1">
                <a:latin typeface="+mn-ea"/>
              </a:rPr>
              <a:t>resultType</a:t>
            </a:r>
            <a:r>
              <a:rPr lang="en-US" altLang="ko-KR" sz="2800" dirty="0">
                <a:latin typeface="+mn-ea"/>
              </a:rPr>
              <a:t>=“</a:t>
            </a:r>
            <a:r>
              <a:rPr lang="en-US" altLang="ko-KR" sz="2800" dirty="0" err="1">
                <a:latin typeface="+mn-ea"/>
              </a:rPr>
              <a:t>int</a:t>
            </a:r>
            <a:r>
              <a:rPr lang="en-US" altLang="ko-KR" sz="2800" dirty="0">
                <a:latin typeface="+mn-ea"/>
              </a:rPr>
              <a:t>" order="BEFORE"&gt;	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		</a:t>
            </a:r>
            <a:r>
              <a:rPr lang="en-US" altLang="ko-KR" sz="2800" dirty="0" smtClean="0">
                <a:latin typeface="+mn-ea"/>
              </a:rPr>
              <a:t>		select </a:t>
            </a:r>
            <a:r>
              <a:rPr lang="en-US" altLang="ko-KR" sz="2800" dirty="0" err="1">
                <a:latin typeface="+mn-ea"/>
              </a:rPr>
              <a:t>seq_guestbook_no.nextval</a:t>
            </a:r>
            <a:r>
              <a:rPr lang="en-US" altLang="ko-KR" sz="2800" dirty="0">
                <a:latin typeface="+mn-ea"/>
              </a:rPr>
              <a:t> from dual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	&lt;/</a:t>
            </a:r>
            <a:r>
              <a:rPr lang="en-US" altLang="ko-KR" sz="2800" b="1" dirty="0" err="1">
                <a:latin typeface="+mn-ea"/>
              </a:rPr>
              <a:t>s</a:t>
            </a:r>
            <a:r>
              <a:rPr lang="en-US" altLang="ko-KR" sz="2800" dirty="0" err="1">
                <a:latin typeface="+mn-ea"/>
              </a:rPr>
              <a:t>electKey</a:t>
            </a:r>
            <a:r>
              <a:rPr lang="en-US" altLang="ko-KR" sz="2800" dirty="0">
                <a:latin typeface="+mn-ea"/>
              </a:rPr>
              <a:t>&gt;</a:t>
            </a:r>
          </a:p>
          <a:p>
            <a:pPr latinLnBrk="1">
              <a:tabLst>
                <a:tab pos="324000" algn="l"/>
              </a:tabLst>
              <a:defRPr/>
            </a:pPr>
            <a:endParaRPr lang="en-US" altLang="ko-KR" sz="2800" dirty="0">
              <a:latin typeface="+mn-ea"/>
            </a:endParaRPr>
          </a:p>
          <a:p>
            <a:pPr latinLnBrk="1">
              <a:tabLst>
                <a:tab pos="324000" algn="l"/>
              </a:tabLst>
              <a:defRPr/>
            </a:pPr>
            <a:endParaRPr lang="en-US" altLang="ko-KR" sz="2800" dirty="0">
              <a:latin typeface="+mn-ea"/>
            </a:endParaRPr>
          </a:p>
          <a:p>
            <a:pPr latinLnBrk="1">
              <a:tabLst>
                <a:tab pos="324000" algn="l"/>
              </a:tabLst>
              <a:defRPr/>
            </a:pPr>
            <a:endParaRPr lang="en-US" altLang="ko-KR" sz="2800" dirty="0">
              <a:latin typeface="+mn-ea"/>
            </a:endParaRP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	&lt;![CDATA[	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		insert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            	into guestbook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         	values ( #{no }, #{name }, #{password }, #{content }, SYSDATE )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    	]]&gt;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2800" dirty="0">
                <a:latin typeface="+mn-ea"/>
              </a:rPr>
              <a:t>&lt;/insert&gt;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29585253" y="14283424"/>
            <a:ext cx="169028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&lt;insert id="insert" </a:t>
            </a:r>
            <a:r>
              <a:rPr lang="en-US" altLang="ko-KR" sz="3200" dirty="0" err="1">
                <a:latin typeface="+mn-ea"/>
              </a:rPr>
              <a:t>parameterType</a:t>
            </a:r>
            <a:r>
              <a:rPr lang="en-US" altLang="ko-KR" sz="3200" dirty="0">
                <a:latin typeface="+mn-ea"/>
              </a:rPr>
              <a:t>="</a:t>
            </a:r>
            <a:r>
              <a:rPr lang="en-US" altLang="ko-KR" sz="3200" dirty="0" err="1">
                <a:latin typeface="+mn-ea"/>
              </a:rPr>
              <a:t>GuestbookVo</a:t>
            </a:r>
            <a:r>
              <a:rPr lang="en-US" altLang="ko-KR" sz="3200" dirty="0">
                <a:latin typeface="+mn-ea"/>
              </a:rPr>
              <a:t>"&gt;</a:t>
            </a:r>
          </a:p>
          <a:p>
            <a:pPr latinLnBrk="1">
              <a:tabLst>
                <a:tab pos="324000" algn="l"/>
              </a:tabLst>
              <a:defRPr/>
            </a:pPr>
            <a:endParaRPr lang="en-US" altLang="ko-KR" sz="3200" dirty="0">
              <a:latin typeface="+mn-ea"/>
            </a:endParaRP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	&lt;![CDATA[	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		</a:t>
            </a:r>
            <a:r>
              <a:rPr lang="en-US" altLang="ko-KR" sz="3200" dirty="0" smtClean="0">
                <a:latin typeface="+mn-ea"/>
              </a:rPr>
              <a:t>insert into </a:t>
            </a:r>
            <a:r>
              <a:rPr lang="en-US" altLang="ko-KR" sz="3200" dirty="0">
                <a:latin typeface="+mn-ea"/>
              </a:rPr>
              <a:t>guestbook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         	values </a:t>
            </a:r>
            <a:r>
              <a:rPr lang="en-US" altLang="ko-KR" sz="3200" dirty="0" smtClean="0">
                <a:latin typeface="+mn-ea"/>
              </a:rPr>
              <a:t>( </a:t>
            </a:r>
            <a:r>
              <a:rPr lang="en-US" altLang="ko-KR" sz="3200" dirty="0" err="1" smtClean="0">
                <a:latin typeface="+mn-ea"/>
              </a:rPr>
              <a:t>seq_guestbook_no.nextval</a:t>
            </a:r>
            <a:r>
              <a:rPr lang="en-US" altLang="ko-KR" sz="3200" dirty="0" smtClean="0">
                <a:latin typeface="+mn-ea"/>
              </a:rPr>
              <a:t>, #{</a:t>
            </a:r>
            <a:r>
              <a:rPr lang="en-US" altLang="ko-KR" sz="3200" dirty="0">
                <a:latin typeface="+mn-ea"/>
              </a:rPr>
              <a:t>name }, #{password }, #{content }, SYSDATE )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    	]]&gt;</a:t>
            </a:r>
          </a:p>
          <a:p>
            <a:pPr latinLnBrk="1">
              <a:tabLst>
                <a:tab pos="324000" algn="l"/>
              </a:tabLst>
              <a:defRPr/>
            </a:pPr>
            <a:r>
              <a:rPr lang="en-US" altLang="ko-KR" sz="3200" dirty="0">
                <a:latin typeface="+mn-ea"/>
              </a:rPr>
              <a:t>&lt;/insert&gt;</a:t>
            </a:r>
            <a:endParaRPr lang="en-US" altLang="ko-KR" sz="3200" dirty="0"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5878758" y="5413803"/>
            <a:ext cx="5896642" cy="293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그룹 415"/>
          <p:cNvGrpSpPr/>
          <p:nvPr/>
        </p:nvGrpSpPr>
        <p:grpSpPr>
          <a:xfrm>
            <a:off x="21444320" y="4019688"/>
            <a:ext cx="1087784" cy="102846"/>
            <a:chOff x="11414744" y="2227258"/>
            <a:chExt cx="694100" cy="87312"/>
          </a:xfrm>
        </p:grpSpPr>
        <p:cxnSp>
          <p:nvCxnSpPr>
            <p:cNvPr id="417" name="직선 화살표 연결선 416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화살표 연결선 417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9" name="모서리가 둥근 직사각형 418"/>
          <p:cNvSpPr/>
          <p:nvPr/>
        </p:nvSpPr>
        <p:spPr>
          <a:xfrm>
            <a:off x="22175361" y="3652059"/>
            <a:ext cx="1906416" cy="853299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getGuest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(no)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20" name="그룹 419"/>
          <p:cNvGrpSpPr/>
          <p:nvPr/>
        </p:nvGrpSpPr>
        <p:grpSpPr>
          <a:xfrm>
            <a:off x="23796911" y="3993152"/>
            <a:ext cx="1304669" cy="108320"/>
            <a:chOff x="13151438" y="2227258"/>
            <a:chExt cx="1347752" cy="87312"/>
          </a:xfrm>
        </p:grpSpPr>
        <p:cxnSp>
          <p:nvCxnSpPr>
            <p:cNvPr id="421" name="직선 화살표 연결선 420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화살표 연결선 421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3" name="직사각형 422"/>
          <p:cNvSpPr/>
          <p:nvPr/>
        </p:nvSpPr>
        <p:spPr>
          <a:xfrm>
            <a:off x="21409368" y="3755763"/>
            <a:ext cx="6992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no = 16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24023946" y="3755763"/>
            <a:ext cx="6992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no = 16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6" name="직사각형 425"/>
          <p:cNvSpPr/>
          <p:nvPr/>
        </p:nvSpPr>
        <p:spPr>
          <a:xfrm>
            <a:off x="23988390" y="4145952"/>
            <a:ext cx="10518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:0x666</a:t>
            </a: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GusetbookVo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27" name="직사각형 426"/>
          <p:cNvSpPr/>
          <p:nvPr/>
        </p:nvSpPr>
        <p:spPr>
          <a:xfrm>
            <a:off x="21357893" y="4145952"/>
            <a:ext cx="10518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:0x666</a:t>
            </a: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GusetbookVo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28" name="직사각형 427"/>
          <p:cNvSpPr/>
          <p:nvPr/>
        </p:nvSpPr>
        <p:spPr>
          <a:xfrm>
            <a:off x="18956894" y="3195048"/>
            <a:ext cx="10518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:0x666</a:t>
            </a: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GusetbookVo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29" name="직사각형 428"/>
          <p:cNvSpPr/>
          <p:nvPr/>
        </p:nvSpPr>
        <p:spPr>
          <a:xfrm>
            <a:off x="25428277" y="6506897"/>
            <a:ext cx="969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0x666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30" name="모서리가 둥근 직사각형 429"/>
          <p:cNvSpPr/>
          <p:nvPr/>
        </p:nvSpPr>
        <p:spPr>
          <a:xfrm>
            <a:off x="25546127" y="6840424"/>
            <a:ext cx="5063704" cy="2923765"/>
          </a:xfrm>
          <a:prstGeom prst="roundRect">
            <a:avLst>
              <a:gd name="adj" fmla="val 62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no;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16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String name;  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황일영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string password;   1234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String content; 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안녕하세요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 string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regDate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   2022-07-07</a:t>
            </a: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27202527" y="6468658"/>
            <a:ext cx="1970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GuestbookVo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13269125" y="4966901"/>
            <a:ext cx="39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JSON)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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java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객체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33" name="그림 4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924" y="3731455"/>
            <a:ext cx="6400800" cy="504825"/>
          </a:xfrm>
          <a:prstGeom prst="rect">
            <a:avLst/>
          </a:prstGeom>
        </p:spPr>
      </p:pic>
      <p:sp>
        <p:nvSpPr>
          <p:cNvPr id="434" name="TextBox 433"/>
          <p:cNvSpPr txBox="1"/>
          <p:nvPr/>
        </p:nvSpPr>
        <p:spPr>
          <a:xfrm>
            <a:off x="6692813" y="4087016"/>
            <a:ext cx="82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JSON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963110" y="4427949"/>
            <a:ext cx="39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javaScript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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(JSON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)</a:t>
            </a:r>
            <a:endParaRPr lang="en-US" altLang="ko-KR" dirty="0" smtClean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47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mysite4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402580"/>
            <a:chOff x="4496160" y="613461"/>
            <a:chExt cx="1735546" cy="1401636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336654"/>
            <a:ext cx="779790" cy="16274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3788" y="116040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localhost:8088/mysite4/api/guestbook/addList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5273401" y="1448818"/>
            <a:ext cx="799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api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/guestbook/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addList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ApiGuestbookController.addList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2901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ApiGuestbookController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1135" y="2917803"/>
            <a:ext cx="120411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addList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90122" y="3951827"/>
            <a:ext cx="1616682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addList.jsp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996" y="21326317"/>
            <a:ext cx="8721209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mysite4&gt;ajax</a:t>
            </a:r>
            <a:r>
              <a:rPr lang="ko-KR" altLang="en-US" sz="4800" b="1" dirty="0" smtClean="0">
                <a:solidFill>
                  <a:schemeClr val="bg1"/>
                </a:solidFill>
                <a:latin typeface="+mn-ea"/>
              </a:rPr>
              <a:t>방명록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n-ea"/>
              </a:rPr>
              <a:t>addList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1048" y="210145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45868" y="22988257"/>
            <a:ext cx="1354331" cy="4751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13114" y="194855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90069" y="194855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41355" y="194855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56643" y="194855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033952" y="22561297"/>
            <a:ext cx="8228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api</a:t>
            </a:r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/guestbook/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addList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addList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28431" y="2336430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8507075" y="210145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601448" y="210145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34440" y="30937313"/>
            <a:ext cx="5110581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4197" y="22615320"/>
            <a:ext cx="7492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api</a:t>
            </a:r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/guestbook/</a:t>
            </a:r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addList</a:t>
            </a:r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50" name="직선 연결선 249"/>
          <p:cNvCxnSpPr/>
          <p:nvPr/>
        </p:nvCxnSpPr>
        <p:spPr>
          <a:xfrm>
            <a:off x="46231604" y="210145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47695337" y="19485548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7996" y="-264038"/>
            <a:ext cx="9367901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mysite4&gt;ajax</a:t>
            </a:r>
            <a:r>
              <a:rPr lang="ko-KR" altLang="en-US" sz="4800" b="1" dirty="0" smtClean="0">
                <a:solidFill>
                  <a:schemeClr val="bg1"/>
                </a:solidFill>
                <a:latin typeface="+mn-ea"/>
              </a:rPr>
              <a:t>방명록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n-ea"/>
              </a:rPr>
              <a:t>addList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6" name="직선 연결선 195"/>
          <p:cNvCxnSpPr/>
          <p:nvPr/>
        </p:nvCxnSpPr>
        <p:spPr>
          <a:xfrm>
            <a:off x="27712918" y="210145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202710" y="4718311"/>
            <a:ext cx="476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html + 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css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+ 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js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+(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jstl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el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해석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  </a:t>
            </a:r>
            <a:endParaRPr lang="en-US" altLang="ko-KR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dirty="0" smtClean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3178018" y="24804012"/>
            <a:ext cx="331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addList.jsp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7" name="직선 화살표 연결선 186"/>
          <p:cNvCxnSpPr>
            <a:endCxn id="182" idx="3"/>
          </p:cNvCxnSpPr>
          <p:nvPr/>
        </p:nvCxnSpPr>
        <p:spPr>
          <a:xfrm flipH="1">
            <a:off x="16491290" y="24200777"/>
            <a:ext cx="4996806" cy="9571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 flipH="1" flipV="1">
            <a:off x="2492451" y="25192431"/>
            <a:ext cx="10076441" cy="3961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3311298" y="2312360"/>
            <a:ext cx="1687771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com.javaex.api.controller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7"/>
          <p:cNvSpPr>
            <a:spLocks noChangeArrowheads="1"/>
          </p:cNvSpPr>
          <p:nvPr/>
        </p:nvSpPr>
        <p:spPr bwMode="auto">
          <a:xfrm>
            <a:off x="2800600" y="5497276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localhost:8088/mysite4/api/guestbook/list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11860688" y="6185853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09" name="그룹 20"/>
          <p:cNvGrpSpPr>
            <a:grpSpLocks/>
          </p:cNvGrpSpPr>
          <p:nvPr/>
        </p:nvGrpSpPr>
        <p:grpSpPr bwMode="auto">
          <a:xfrm>
            <a:off x="11893783" y="6296459"/>
            <a:ext cx="6634406" cy="3715663"/>
            <a:chOff x="1871700" y="3405004"/>
            <a:chExt cx="2444661" cy="1517946"/>
          </a:xfrm>
        </p:grpSpPr>
        <p:sp>
          <p:nvSpPr>
            <p:cNvPr id="210" name="직사각형 20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13" name="TextBox 212"/>
          <p:cNvSpPr txBox="1"/>
          <p:nvPr/>
        </p:nvSpPr>
        <p:spPr bwMode="auto">
          <a:xfrm>
            <a:off x="11754666" y="589216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14" name="TextBox 213"/>
          <p:cNvSpPr txBox="1"/>
          <p:nvPr/>
        </p:nvSpPr>
        <p:spPr bwMode="auto">
          <a:xfrm>
            <a:off x="12229470" y="6719525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mysite4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215" name="그룹 6"/>
          <p:cNvGrpSpPr>
            <a:grpSpLocks/>
          </p:cNvGrpSpPr>
          <p:nvPr/>
        </p:nvGrpSpPr>
        <p:grpSpPr bwMode="auto">
          <a:xfrm>
            <a:off x="9262386" y="5919183"/>
            <a:ext cx="1963536" cy="1402580"/>
            <a:chOff x="4496160" y="613461"/>
            <a:chExt cx="1735546" cy="1401636"/>
          </a:xfrm>
        </p:grpSpPr>
        <p:sp>
          <p:nvSpPr>
            <p:cNvPr id="216" name="직사각형 215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217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8" name="꺾인 연결선 217"/>
          <p:cNvCxnSpPr>
            <a:stCxn id="216" idx="3"/>
            <a:endCxn id="229" idx="1"/>
          </p:cNvCxnSpPr>
          <p:nvPr/>
        </p:nvCxnSpPr>
        <p:spPr>
          <a:xfrm>
            <a:off x="11225922" y="6767765"/>
            <a:ext cx="779790" cy="16274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46"/>
          <p:cNvGrpSpPr>
            <a:grpSpLocks/>
          </p:cNvGrpSpPr>
          <p:nvPr/>
        </p:nvGrpSpPr>
        <p:grpSpPr bwMode="auto">
          <a:xfrm>
            <a:off x="9313459" y="8401978"/>
            <a:ext cx="1371600" cy="989489"/>
            <a:chOff x="3959932" y="626852"/>
            <a:chExt cx="1371308" cy="989379"/>
          </a:xfrm>
        </p:grpSpPr>
        <p:sp>
          <p:nvSpPr>
            <p:cNvPr id="220" name="직사각형 219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21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22" name="꺾인 연결선 221"/>
          <p:cNvCxnSpPr>
            <a:stCxn id="230" idx="1"/>
            <a:endCxn id="220" idx="3"/>
          </p:cNvCxnSpPr>
          <p:nvPr/>
        </p:nvCxnSpPr>
        <p:spPr>
          <a:xfrm rot="10800000">
            <a:off x="10685060" y="9022136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4"/>
          <p:cNvSpPr>
            <a:spLocks noChangeArrowheads="1"/>
          </p:cNvSpPr>
          <p:nvPr/>
        </p:nvSpPr>
        <p:spPr bwMode="auto">
          <a:xfrm>
            <a:off x="12582167" y="6269484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6389980" y="8028472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13199706" y="7230220"/>
            <a:ext cx="4915901" cy="2729977"/>
            <a:chOff x="8509381" y="1654408"/>
            <a:chExt cx="4915901" cy="2729977"/>
          </a:xfrm>
        </p:grpSpPr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228" name="TextBox 227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229" name="모서리가 둥근 직사각형 228"/>
          <p:cNvSpPr/>
          <p:nvPr/>
        </p:nvSpPr>
        <p:spPr>
          <a:xfrm>
            <a:off x="12005712" y="7724368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12004872" y="9093902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16717951" y="7716401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15273401" y="6879929"/>
            <a:ext cx="7056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api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/guestbook/list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ApiGuestbookController.list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34" name="TextBox 233"/>
          <p:cNvSpPr txBox="1"/>
          <p:nvPr/>
        </p:nvSpPr>
        <p:spPr bwMode="auto">
          <a:xfrm>
            <a:off x="16748951" y="7972618"/>
            <a:ext cx="2901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ApiGuestbookController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6901135" y="8348914"/>
            <a:ext cx="120411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list()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6" name="TextBox 235"/>
          <p:cNvSpPr txBox="1"/>
          <p:nvPr/>
        </p:nvSpPr>
        <p:spPr bwMode="auto">
          <a:xfrm>
            <a:off x="13901436" y="9122174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3311298" y="7743471"/>
            <a:ext cx="1687771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com.javaex.api.controller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07" name="직선 화살표 연결선 206"/>
          <p:cNvCxnSpPr>
            <a:cxnSpLocks/>
          </p:cNvCxnSpPr>
          <p:nvPr/>
        </p:nvCxnSpPr>
        <p:spPr bwMode="auto">
          <a:xfrm>
            <a:off x="2553393" y="6367003"/>
            <a:ext cx="6678011" cy="38729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endCxn id="220" idx="1"/>
          </p:cNvCxnSpPr>
          <p:nvPr/>
        </p:nvCxnSpPr>
        <p:spPr bwMode="auto">
          <a:xfrm flipV="1">
            <a:off x="2800600" y="9022135"/>
            <a:ext cx="6585884" cy="8193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4487189" y="1378589"/>
            <a:ext cx="362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화면이 준비되면 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jquery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요청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js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작성됨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21350458" y="7872310"/>
            <a:ext cx="2161178" cy="853299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selectList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 bwMode="auto">
          <a:xfrm>
            <a:off x="21642130" y="7648989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GuestbookDao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257" name="그룹 256"/>
          <p:cNvGrpSpPr/>
          <p:nvPr/>
        </p:nvGrpSpPr>
        <p:grpSpPr>
          <a:xfrm>
            <a:off x="20619417" y="8257714"/>
            <a:ext cx="1087784" cy="102846"/>
            <a:chOff x="11414744" y="2227258"/>
            <a:chExt cx="694100" cy="87312"/>
          </a:xfrm>
        </p:grpSpPr>
        <p:cxnSp>
          <p:nvCxnSpPr>
            <p:cNvPr id="259" name="직선 화살표 연결선 25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18944025" y="6148424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21384575" y="7386674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21663590" y="5497464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19163215" y="7880973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getGuestList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5" name="TextBox 264"/>
          <p:cNvSpPr txBox="1"/>
          <p:nvPr/>
        </p:nvSpPr>
        <p:spPr bwMode="auto">
          <a:xfrm>
            <a:off x="19089074" y="7576759"/>
            <a:ext cx="16637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Guestbook</a:t>
            </a:r>
            <a:r>
              <a:rPr lang="en-US" altLang="ko-KR" sz="1200" b="1" dirty="0" err="1" smtClean="0">
                <a:latin typeface="+mn-ea"/>
                <a:ea typeface="+mn-ea"/>
              </a:rPr>
              <a:t>Service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18897536" y="5497464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7" name="모서리가 둥근 직사각형 6"/>
          <p:cNvSpPr/>
          <p:nvPr/>
        </p:nvSpPr>
        <p:spPr>
          <a:xfrm>
            <a:off x="24102961" y="5271431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insert</a:t>
            </a:r>
            <a:r>
              <a:rPr lang="en-US" altLang="ko-KR" sz="1050" dirty="0">
                <a:solidFill>
                  <a:schemeClr val="tx1"/>
                </a:solidFill>
              </a:rPr>
              <a:t>(“</a:t>
            </a:r>
            <a:r>
              <a:rPr lang="en-US" altLang="ko-KR" sz="1050" dirty="0" err="1">
                <a:solidFill>
                  <a:schemeClr val="tx1"/>
                </a:solidFill>
              </a:rPr>
              <a:t>person.insert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selectOne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person.getbyno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guestbook.getList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");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9035555" y="7345539"/>
            <a:ext cx="119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@Service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269" name="그룹 268"/>
          <p:cNvGrpSpPr/>
          <p:nvPr/>
        </p:nvGrpSpPr>
        <p:grpSpPr>
          <a:xfrm>
            <a:off x="24039443" y="7368100"/>
            <a:ext cx="16807887" cy="4372833"/>
            <a:chOff x="19770960" y="6402740"/>
            <a:chExt cx="16807887" cy="4372833"/>
          </a:xfrm>
        </p:grpSpPr>
        <p:grpSp>
          <p:nvGrpSpPr>
            <p:cNvPr id="270" name="그룹 269"/>
            <p:cNvGrpSpPr/>
            <p:nvPr/>
          </p:nvGrpSpPr>
          <p:grpSpPr>
            <a:xfrm>
              <a:off x="33453891" y="7877814"/>
              <a:ext cx="3124956" cy="2844800"/>
              <a:chOff x="25094995" y="2869845"/>
              <a:chExt cx="3124956" cy="2844800"/>
            </a:xfrm>
          </p:grpSpPr>
          <p:sp>
            <p:nvSpPr>
              <p:cNvPr id="302" name="직사각형 301"/>
              <p:cNvSpPr/>
              <p:nvPr/>
            </p:nvSpPr>
            <p:spPr>
              <a:xfrm>
                <a:off x="25094995" y="2869845"/>
                <a:ext cx="3124956" cy="284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03" name="원통 61"/>
              <p:cNvSpPr/>
              <p:nvPr/>
            </p:nvSpPr>
            <p:spPr>
              <a:xfrm>
                <a:off x="25213983" y="3254835"/>
                <a:ext cx="2835276" cy="2374965"/>
              </a:xfrm>
              <a:prstGeom prst="can">
                <a:avLst>
                  <a:gd name="adj" fmla="val 231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TextBox 303"/>
              <p:cNvSpPr txBox="1"/>
              <p:nvPr/>
            </p:nvSpPr>
            <p:spPr bwMode="auto">
              <a:xfrm>
                <a:off x="25113115" y="2977338"/>
                <a:ext cx="1781175" cy="2778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 smtClean="0">
                    <a:latin typeface="+mn-ea"/>
                  </a:rPr>
                  <a:t>Oracle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19770960" y="6402740"/>
              <a:ext cx="3816350" cy="4372833"/>
              <a:chOff x="20916559" y="1487400"/>
              <a:chExt cx="3816350" cy="3527425"/>
            </a:xfrm>
          </p:grpSpPr>
          <p:sp>
            <p:nvSpPr>
              <p:cNvPr id="293" name="모서리가 둥근 직사각형 292"/>
              <p:cNvSpPr/>
              <p:nvPr/>
            </p:nvSpPr>
            <p:spPr>
              <a:xfrm>
                <a:off x="20916559" y="1487400"/>
                <a:ext cx="3816350" cy="3527425"/>
              </a:xfrm>
              <a:prstGeom prst="roundRect">
                <a:avLst>
                  <a:gd name="adj" fmla="val 1801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2400" b="1" dirty="0" err="1">
                    <a:solidFill>
                      <a:schemeClr val="tx1"/>
                    </a:solidFill>
                  </a:rPr>
                  <a:t>MyBatis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21005459" y="1938251"/>
                <a:ext cx="3584575" cy="58896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2800" b="1" dirty="0" err="1">
                    <a:solidFill>
                      <a:srgbClr val="FF0000"/>
                    </a:solidFill>
                  </a:rPr>
                  <a:t>SqlSession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b="1" dirty="0">
                    <a:solidFill>
                      <a:schemeClr val="tx1"/>
                    </a:solidFill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sqlSessionTemplate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20957833" y="2751765"/>
                <a:ext cx="3584575" cy="221287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SqlSessionFactioryBean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6" name="그룹 14"/>
              <p:cNvGrpSpPr>
                <a:grpSpLocks/>
              </p:cNvGrpSpPr>
              <p:nvPr/>
            </p:nvGrpSpPr>
            <p:grpSpPr bwMode="auto">
              <a:xfrm>
                <a:off x="20916559" y="3555423"/>
                <a:ext cx="1944687" cy="1192213"/>
                <a:chOff x="2817208" y="3238947"/>
                <a:chExt cx="1974748" cy="1192552"/>
              </a:xfrm>
            </p:grpSpPr>
            <p:sp>
              <p:nvSpPr>
                <p:cNvPr id="298" name="모서리가 둥근 직사각형 297"/>
                <p:cNvSpPr/>
                <p:nvPr/>
              </p:nvSpPr>
              <p:spPr>
                <a:xfrm>
                  <a:off x="3154124" y="3651814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모서리가 둥근 직사각형 298"/>
                <p:cNvSpPr/>
                <p:nvPr/>
              </p:nvSpPr>
              <p:spPr>
                <a:xfrm>
                  <a:off x="2817208" y="3238947"/>
                  <a:ext cx="1974748" cy="3842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configuration.xml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00" name="모서리가 둥근 직사각형 299"/>
                <p:cNvSpPr/>
                <p:nvPr/>
              </p:nvSpPr>
              <p:spPr>
                <a:xfrm>
                  <a:off x="3154124" y="3912238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모서리가 둥근 직사각형 300"/>
                <p:cNvSpPr/>
                <p:nvPr/>
              </p:nvSpPr>
              <p:spPr>
                <a:xfrm>
                  <a:off x="3154124" y="4171075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97" name="직선 화살표 연결선 296"/>
              <p:cNvCxnSpPr>
                <a:stCxn id="294" idx="2"/>
                <a:endCxn id="295" idx="0"/>
              </p:cNvCxnSpPr>
              <p:nvPr/>
            </p:nvCxnSpPr>
            <p:spPr>
              <a:xfrm flipH="1">
                <a:off x="22750121" y="2527213"/>
                <a:ext cx="47626" cy="224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그룹 13"/>
            <p:cNvGrpSpPr>
              <a:grpSpLocks/>
            </p:cNvGrpSpPr>
            <p:nvPr/>
          </p:nvGrpSpPr>
          <p:grpSpPr bwMode="auto">
            <a:xfrm>
              <a:off x="21679135" y="8389528"/>
              <a:ext cx="1624804" cy="2333086"/>
              <a:chOff x="3944864" y="1019071"/>
              <a:chExt cx="2535348" cy="3640910"/>
            </a:xfrm>
          </p:grpSpPr>
          <p:sp>
            <p:nvSpPr>
              <p:cNvPr id="285" name="모서리가 둥근 직사각형 284"/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3944864" y="1019071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  <a:ea typeface="+mn-ea"/>
                  </a:rPr>
                  <a:t>DataSource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287" name="모서리가 둥근 직사각형 286"/>
              <p:cNvSpPr/>
              <p:nvPr/>
            </p:nvSpPr>
            <p:spPr>
              <a:xfrm>
                <a:off x="4283254" y="1670618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모서리가 둥근 직사각형 289"/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3" name="그룹 272"/>
            <p:cNvGrpSpPr/>
            <p:nvPr/>
          </p:nvGrpSpPr>
          <p:grpSpPr>
            <a:xfrm>
              <a:off x="23149742" y="9931376"/>
              <a:ext cx="10372703" cy="140947"/>
              <a:chOff x="13151438" y="2227258"/>
              <a:chExt cx="1347752" cy="87312"/>
            </a:xfrm>
          </p:grpSpPr>
          <p:cxnSp>
            <p:nvCxnSpPr>
              <p:cNvPr id="283" name="직선 화살표 연결선 282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화살표 연결선 283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그룹 273"/>
            <p:cNvGrpSpPr/>
            <p:nvPr/>
          </p:nvGrpSpPr>
          <p:grpSpPr>
            <a:xfrm>
              <a:off x="23200175" y="9661184"/>
              <a:ext cx="10372703" cy="140947"/>
              <a:chOff x="13151438" y="2227258"/>
              <a:chExt cx="1347752" cy="87312"/>
            </a:xfrm>
          </p:grpSpPr>
          <p:cxnSp>
            <p:nvCxnSpPr>
              <p:cNvPr id="281" name="직선 화살표 연결선 280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화살표 연결선 281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그룹 274"/>
            <p:cNvGrpSpPr/>
            <p:nvPr/>
          </p:nvGrpSpPr>
          <p:grpSpPr>
            <a:xfrm>
              <a:off x="23200175" y="9380890"/>
              <a:ext cx="10372703" cy="140947"/>
              <a:chOff x="13151438" y="2227258"/>
              <a:chExt cx="1347752" cy="87312"/>
            </a:xfrm>
          </p:grpSpPr>
          <p:cxnSp>
            <p:nvCxnSpPr>
              <p:cNvPr id="279" name="직선 화살표 연결선 278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화살표 연결선 279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그룹 275"/>
            <p:cNvGrpSpPr/>
            <p:nvPr/>
          </p:nvGrpSpPr>
          <p:grpSpPr>
            <a:xfrm>
              <a:off x="23200175" y="9114693"/>
              <a:ext cx="10372703" cy="140947"/>
              <a:chOff x="13151438" y="2227258"/>
              <a:chExt cx="1347752" cy="87312"/>
            </a:xfrm>
          </p:grpSpPr>
          <p:cxnSp>
            <p:nvCxnSpPr>
              <p:cNvPr id="277" name="직선 화살표 연결선 276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화살표 연결선 277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5" name="직사각형 304"/>
          <p:cNvSpPr/>
          <p:nvPr/>
        </p:nvSpPr>
        <p:spPr>
          <a:xfrm>
            <a:off x="22738369" y="8316144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en-US" altLang="ko-KR" b="1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List&lt;Guestbook&gt;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307" name="그룹 306"/>
          <p:cNvGrpSpPr/>
          <p:nvPr/>
        </p:nvGrpSpPr>
        <p:grpSpPr>
          <a:xfrm>
            <a:off x="22972008" y="8210529"/>
            <a:ext cx="1304669" cy="108320"/>
            <a:chOff x="13151438" y="2227258"/>
            <a:chExt cx="1347752" cy="87312"/>
          </a:xfrm>
        </p:grpSpPr>
        <p:cxnSp>
          <p:nvCxnSpPr>
            <p:cNvPr id="308" name="직선 화살표 연결선 307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그룹 310"/>
          <p:cNvGrpSpPr/>
          <p:nvPr/>
        </p:nvGrpSpPr>
        <p:grpSpPr>
          <a:xfrm>
            <a:off x="18182589" y="8257714"/>
            <a:ext cx="1087784" cy="102846"/>
            <a:chOff x="11414744" y="2227258"/>
            <a:chExt cx="694100" cy="87312"/>
          </a:xfrm>
        </p:grpSpPr>
        <p:cxnSp>
          <p:nvCxnSpPr>
            <p:cNvPr id="312" name="직선 화살표 연결선 311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5" name="그림 3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081" y="8346952"/>
            <a:ext cx="2876550" cy="1724025"/>
          </a:xfrm>
          <a:prstGeom prst="rect">
            <a:avLst/>
          </a:prstGeom>
        </p:spPr>
      </p:pic>
      <p:pic>
        <p:nvPicPr>
          <p:cNvPr id="316" name="그림 3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8785" y="9369539"/>
            <a:ext cx="3454468" cy="1084249"/>
          </a:xfrm>
          <a:prstGeom prst="rect">
            <a:avLst/>
          </a:prstGeom>
        </p:spPr>
      </p:pic>
      <p:sp>
        <p:nvSpPr>
          <p:cNvPr id="321" name="직사각형 320"/>
          <p:cNvSpPr/>
          <p:nvPr/>
        </p:nvSpPr>
        <p:spPr>
          <a:xfrm>
            <a:off x="19741405" y="10358288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en-US" altLang="ko-KR" b="1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List&lt;Guestbook&gt;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18801643" y="20319210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en-US" altLang="ko-KR" b="1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List&lt;Guestbook&gt;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2837104" y="5931992"/>
            <a:ext cx="52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jquery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ajax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통신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data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454709" y="9608921"/>
            <a:ext cx="39888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js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객체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+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문자열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그린다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20476800" y="8316144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en-US" altLang="ko-KR" b="1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List&lt;Guestbook&gt;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18087921" y="8316144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en-US" altLang="ko-KR" b="1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List&lt;Guestbook&gt;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10418100" y="10410533"/>
            <a:ext cx="39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JSON)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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java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객체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923033" y="8538308"/>
            <a:ext cx="39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javaScript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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(JSON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)</a:t>
            </a:r>
            <a:endParaRPr lang="en-US" altLang="ko-KR" dirty="0" smtClean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243" y="9218566"/>
            <a:ext cx="6400800" cy="504825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322541" y="3095350"/>
            <a:ext cx="3819351" cy="1355886"/>
            <a:chOff x="322541" y="3095350"/>
            <a:chExt cx="3819351" cy="1355886"/>
          </a:xfrm>
        </p:grpSpPr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2541" y="3095350"/>
              <a:ext cx="2277614" cy="13558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332" name="TextBox 331"/>
            <p:cNvSpPr txBox="1"/>
            <p:nvPr/>
          </p:nvSpPr>
          <p:spPr>
            <a:xfrm>
              <a:off x="512062" y="3354346"/>
              <a:ext cx="362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rgbClr val="000000"/>
                  </a:solidFill>
                  <a:latin typeface="+mn-ea"/>
                </a:rPr>
                <a:t>로딩하지 않았음</a:t>
              </a:r>
              <a:endParaRPr lang="ko-KR" altLang="en-US" sz="18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22541" y="3955329"/>
            <a:ext cx="2168973" cy="459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33" name="그룹 332"/>
          <p:cNvGrpSpPr/>
          <p:nvPr/>
        </p:nvGrpSpPr>
        <p:grpSpPr>
          <a:xfrm>
            <a:off x="322541" y="5542171"/>
            <a:ext cx="3819351" cy="1355886"/>
            <a:chOff x="322541" y="3095350"/>
            <a:chExt cx="3819351" cy="1355886"/>
          </a:xfrm>
        </p:grpSpPr>
        <p:pic>
          <p:nvPicPr>
            <p:cNvPr id="334" name="그림 3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2541" y="3095350"/>
              <a:ext cx="2277614" cy="13558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335" name="TextBox 334"/>
            <p:cNvSpPr txBox="1"/>
            <p:nvPr/>
          </p:nvSpPr>
          <p:spPr>
            <a:xfrm>
              <a:off x="512062" y="3354346"/>
              <a:ext cx="362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 smtClean="0">
                  <a:solidFill>
                    <a:srgbClr val="000000"/>
                  </a:solidFill>
                  <a:latin typeface="+mn-ea"/>
                </a:rPr>
                <a:t>로딩하지 않았음</a:t>
              </a:r>
              <a:endParaRPr lang="ko-KR" altLang="en-US" sz="18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336" name="직사각형 335"/>
          <p:cNvSpPr/>
          <p:nvPr/>
        </p:nvSpPr>
        <p:spPr>
          <a:xfrm>
            <a:off x="384420" y="6261210"/>
            <a:ext cx="2168973" cy="459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813132" y="9574127"/>
            <a:ext cx="82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JSON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50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15209</TotalTime>
  <Words>539</Words>
  <Application>Microsoft Office PowerPoint</Application>
  <PresentationFormat>사용자 지정</PresentationFormat>
  <Paragraphs>264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1162</cp:revision>
  <dcterms:created xsi:type="dcterms:W3CDTF">2020-11-23T02:29:11Z</dcterms:created>
  <dcterms:modified xsi:type="dcterms:W3CDTF">2022-06-28T09:09:48Z</dcterms:modified>
</cp:coreProperties>
</file>