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375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8" autoAdjust="0"/>
    <p:restoredTop sz="93571" autoAdjust="0"/>
  </p:normalViewPr>
  <p:slideViewPr>
    <p:cSldViewPr snapToGrid="0">
      <p:cViewPr>
        <p:scale>
          <a:sx n="66" d="100"/>
          <a:sy n="66" d="100"/>
        </p:scale>
        <p:origin x="-6114" y="-3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49161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mysite4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741134"/>
            <a:chOff x="4496160" y="613461"/>
            <a:chExt cx="1735546" cy="1739962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no=26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password=1234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 smtClean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505931"/>
            <a:ext cx="779790" cy="145815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no=26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password=1234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717951" y="2285290"/>
            <a:ext cx="150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localhost:8088/mysite4/api/guestbook/remove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5273401" y="1448818"/>
            <a:ext cx="804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api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/guestbook/remove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get post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ApiGuestbookController.remove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2901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ApiGuestbookController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1134" y="2917803"/>
            <a:ext cx="21011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remove(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67996" y="-264038"/>
            <a:ext cx="9367901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mysite4&gt;ajax</a:t>
            </a:r>
            <a:r>
              <a:rPr lang="ko-KR" altLang="en-US" sz="4800" b="1" dirty="0" smtClean="0">
                <a:solidFill>
                  <a:schemeClr val="bg1"/>
                </a:solidFill>
                <a:latin typeface="+mn-ea"/>
              </a:rPr>
              <a:t>방명록</a:t>
            </a:r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&gt;remove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3311298" y="2312360"/>
            <a:ext cx="1687771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com.javaex.api.controller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2465770" y="1228464"/>
            <a:ext cx="3629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?no=26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&amp;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password=1234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2541" y="3955329"/>
            <a:ext cx="2168973" cy="459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1" name="모서리가 둥근 직사각형 340"/>
          <p:cNvSpPr/>
          <p:nvPr/>
        </p:nvSpPr>
        <p:spPr>
          <a:xfrm>
            <a:off x="22175361" y="2681308"/>
            <a:ext cx="1906416" cy="1286754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geustDelete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GuestbookVo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2" name="TextBox 341"/>
          <p:cNvSpPr txBox="1"/>
          <p:nvPr/>
        </p:nvSpPr>
        <p:spPr bwMode="auto">
          <a:xfrm>
            <a:off x="22467033" y="245798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GuestbookDao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343" name="그룹 342"/>
          <p:cNvGrpSpPr/>
          <p:nvPr/>
        </p:nvGrpSpPr>
        <p:grpSpPr>
          <a:xfrm>
            <a:off x="21444320" y="3066712"/>
            <a:ext cx="1087784" cy="102846"/>
            <a:chOff x="11414744" y="2227258"/>
            <a:chExt cx="694100" cy="87312"/>
          </a:xfrm>
        </p:grpSpPr>
        <p:cxnSp>
          <p:nvCxnSpPr>
            <p:cNvPr id="400" name="직선 화살표 연결선 399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화살표 연결선 400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TextBox 343"/>
          <p:cNvSpPr txBox="1"/>
          <p:nvPr/>
        </p:nvSpPr>
        <p:spPr>
          <a:xfrm>
            <a:off x="19768928" y="957422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22209478" y="2195672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22488493" y="306462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7" name="모서리가 둥근 직사각형 346"/>
          <p:cNvSpPr/>
          <p:nvPr/>
        </p:nvSpPr>
        <p:spPr>
          <a:xfrm>
            <a:off x="19768928" y="2689971"/>
            <a:ext cx="1896479" cy="1379923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remove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Guest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G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uestbookVo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1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이면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success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이면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fale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8" name="TextBox 347"/>
          <p:cNvSpPr txBox="1"/>
          <p:nvPr/>
        </p:nvSpPr>
        <p:spPr bwMode="auto">
          <a:xfrm>
            <a:off x="19913977" y="2385757"/>
            <a:ext cx="16637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Guestbook</a:t>
            </a:r>
            <a:r>
              <a:rPr lang="en-US" altLang="ko-KR" sz="1200" b="1" dirty="0" err="1" smtClean="0">
                <a:latin typeface="+mn-ea"/>
                <a:ea typeface="+mn-ea"/>
              </a:rPr>
              <a:t>Service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19722439" y="306462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0" name="모서리가 둥근 직사각형 6"/>
          <p:cNvSpPr/>
          <p:nvPr/>
        </p:nvSpPr>
        <p:spPr>
          <a:xfrm>
            <a:off x="24927864" y="80429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400" dirty="0" err="1">
                <a:solidFill>
                  <a:srgbClr val="FF0000"/>
                </a:solidFill>
              </a:rPr>
              <a:t>sqlSession.</a:t>
            </a:r>
            <a:r>
              <a:rPr lang="en-US" altLang="ko-KR" sz="2400" b="1" dirty="0" err="1">
                <a:solidFill>
                  <a:srgbClr val="FF0000"/>
                </a:solidFill>
              </a:rPr>
              <a:t>insert</a:t>
            </a:r>
            <a:r>
              <a:rPr lang="en-US" altLang="ko-KR" sz="1400" dirty="0">
                <a:solidFill>
                  <a:srgbClr val="FF0000"/>
                </a:solidFill>
              </a:rPr>
              <a:t>(“</a:t>
            </a:r>
            <a:r>
              <a:rPr lang="en-US" altLang="ko-KR" sz="1400" dirty="0" err="1">
                <a:solidFill>
                  <a:srgbClr val="FF0000"/>
                </a:solidFill>
              </a:rPr>
              <a:t>person.insert</a:t>
            </a:r>
            <a:r>
              <a:rPr lang="en-US" altLang="ko-KR" sz="1400" dirty="0">
                <a:solidFill>
                  <a:srgbClr val="FF0000"/>
                </a:solidFill>
              </a:rPr>
              <a:t>", </a:t>
            </a:r>
            <a:r>
              <a:rPr lang="en-US" altLang="ko-KR" sz="1400" dirty="0" err="1">
                <a:solidFill>
                  <a:srgbClr val="FF0000"/>
                </a:solidFill>
              </a:rPr>
              <a:t>vo</a:t>
            </a:r>
            <a:r>
              <a:rPr lang="en-US" altLang="ko-KR" sz="1400" dirty="0">
                <a:solidFill>
                  <a:srgbClr val="FF0000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person.update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delete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person.delete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rgbClr val="FF0000"/>
                </a:solidFill>
              </a:rPr>
              <a:t>sqlSession.</a:t>
            </a:r>
            <a:r>
              <a:rPr lang="en-US" altLang="ko-KR" sz="1600" b="1" dirty="0" err="1">
                <a:solidFill>
                  <a:srgbClr val="FF0000"/>
                </a:solidFill>
              </a:rPr>
              <a:t>selectOne</a:t>
            </a:r>
            <a:r>
              <a:rPr lang="en-US" altLang="ko-KR" sz="1050" dirty="0">
                <a:solidFill>
                  <a:srgbClr val="FF0000"/>
                </a:solidFill>
              </a:rPr>
              <a:t>("</a:t>
            </a:r>
            <a:r>
              <a:rPr lang="en-US" altLang="ko-KR" sz="1050" dirty="0" err="1">
                <a:solidFill>
                  <a:srgbClr val="FF0000"/>
                </a:solidFill>
              </a:rPr>
              <a:t>person.getbyno</a:t>
            </a:r>
            <a:r>
              <a:rPr lang="en-US" altLang="ko-KR" sz="1050" dirty="0">
                <a:solidFill>
                  <a:srgbClr val="FF0000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selectList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("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guestbook.getList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");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19860458" y="2154537"/>
            <a:ext cx="119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@Service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352" name="그룹 351"/>
          <p:cNvGrpSpPr/>
          <p:nvPr/>
        </p:nvGrpSpPr>
        <p:grpSpPr>
          <a:xfrm>
            <a:off x="24864346" y="2177098"/>
            <a:ext cx="16807887" cy="4372833"/>
            <a:chOff x="19770960" y="6402740"/>
            <a:chExt cx="16807887" cy="4372833"/>
          </a:xfrm>
        </p:grpSpPr>
        <p:grpSp>
          <p:nvGrpSpPr>
            <p:cNvPr id="365" name="그룹 364"/>
            <p:cNvGrpSpPr/>
            <p:nvPr/>
          </p:nvGrpSpPr>
          <p:grpSpPr>
            <a:xfrm>
              <a:off x="33453891" y="7877814"/>
              <a:ext cx="3124956" cy="2844800"/>
              <a:chOff x="25094995" y="2869845"/>
              <a:chExt cx="3124956" cy="2844800"/>
            </a:xfrm>
          </p:grpSpPr>
          <p:sp>
            <p:nvSpPr>
              <p:cNvPr id="397" name="직사각형 396"/>
              <p:cNvSpPr/>
              <p:nvPr/>
            </p:nvSpPr>
            <p:spPr>
              <a:xfrm>
                <a:off x="25094995" y="2869845"/>
                <a:ext cx="3124956" cy="284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98" name="원통 61"/>
              <p:cNvSpPr/>
              <p:nvPr/>
            </p:nvSpPr>
            <p:spPr>
              <a:xfrm>
                <a:off x="25213983" y="3254835"/>
                <a:ext cx="2835276" cy="2374965"/>
              </a:xfrm>
              <a:prstGeom prst="can">
                <a:avLst>
                  <a:gd name="adj" fmla="val 23142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TextBox 398"/>
              <p:cNvSpPr txBox="1"/>
              <p:nvPr/>
            </p:nvSpPr>
            <p:spPr bwMode="auto">
              <a:xfrm>
                <a:off x="25113115" y="2977338"/>
                <a:ext cx="1781175" cy="2778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 dirty="0" smtClean="0">
                    <a:latin typeface="+mn-ea"/>
                  </a:rPr>
                  <a:t>Oracle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66" name="그룹 365"/>
            <p:cNvGrpSpPr/>
            <p:nvPr/>
          </p:nvGrpSpPr>
          <p:grpSpPr>
            <a:xfrm>
              <a:off x="19770960" y="6402740"/>
              <a:ext cx="3816350" cy="4372833"/>
              <a:chOff x="20916559" y="1487400"/>
              <a:chExt cx="3816350" cy="3527425"/>
            </a:xfrm>
          </p:grpSpPr>
          <p:sp>
            <p:nvSpPr>
              <p:cNvPr id="388" name="모서리가 둥근 직사각형 387"/>
              <p:cNvSpPr/>
              <p:nvPr/>
            </p:nvSpPr>
            <p:spPr>
              <a:xfrm>
                <a:off x="20916559" y="1487400"/>
                <a:ext cx="3816350" cy="3527425"/>
              </a:xfrm>
              <a:prstGeom prst="roundRect">
                <a:avLst>
                  <a:gd name="adj" fmla="val 1801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2400" b="1" dirty="0" err="1">
                    <a:solidFill>
                      <a:schemeClr val="tx1"/>
                    </a:solidFill>
                  </a:rPr>
                  <a:t>MyBatis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모서리가 둥근 직사각형 388"/>
              <p:cNvSpPr/>
              <p:nvPr/>
            </p:nvSpPr>
            <p:spPr>
              <a:xfrm>
                <a:off x="21005459" y="1938251"/>
                <a:ext cx="3584575" cy="58896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2800" b="1" dirty="0" err="1">
                    <a:solidFill>
                      <a:srgbClr val="FF0000"/>
                    </a:solidFill>
                  </a:rPr>
                  <a:t>SqlSession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600" b="1" dirty="0">
                    <a:solidFill>
                      <a:schemeClr val="tx1"/>
                    </a:solidFill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sqlSessionTemplate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)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모서리가 둥근 직사각형 389"/>
              <p:cNvSpPr/>
              <p:nvPr/>
            </p:nvSpPr>
            <p:spPr>
              <a:xfrm>
                <a:off x="20957833" y="2751765"/>
                <a:ext cx="3584575" cy="221287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SqlSessionFactioryBean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1" name="그룹 14"/>
              <p:cNvGrpSpPr>
                <a:grpSpLocks/>
              </p:cNvGrpSpPr>
              <p:nvPr/>
            </p:nvGrpSpPr>
            <p:grpSpPr bwMode="auto">
              <a:xfrm>
                <a:off x="20916559" y="3555423"/>
                <a:ext cx="1944687" cy="1192213"/>
                <a:chOff x="2817208" y="3238947"/>
                <a:chExt cx="1974748" cy="1192552"/>
              </a:xfrm>
            </p:grpSpPr>
            <p:sp>
              <p:nvSpPr>
                <p:cNvPr id="393" name="모서리가 둥근 직사각형 392"/>
                <p:cNvSpPr/>
                <p:nvPr/>
              </p:nvSpPr>
              <p:spPr>
                <a:xfrm>
                  <a:off x="3154124" y="3651814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4" name="모서리가 둥근 직사각형 393"/>
                <p:cNvSpPr/>
                <p:nvPr/>
              </p:nvSpPr>
              <p:spPr>
                <a:xfrm>
                  <a:off x="2817208" y="3238947"/>
                  <a:ext cx="1974748" cy="38428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configuration.xml</a:t>
                  </a:r>
                  <a:endParaRPr lang="ko-KR" altLang="en-US" sz="16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95" name="모서리가 둥근 직사각형 394"/>
                <p:cNvSpPr/>
                <p:nvPr/>
              </p:nvSpPr>
              <p:spPr>
                <a:xfrm>
                  <a:off x="3154124" y="3912238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6" name="모서리가 둥근 직사각형 395"/>
                <p:cNvSpPr/>
                <p:nvPr/>
              </p:nvSpPr>
              <p:spPr>
                <a:xfrm>
                  <a:off x="3154124" y="4171075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92" name="직선 화살표 연결선 391"/>
              <p:cNvCxnSpPr>
                <a:stCxn id="389" idx="2"/>
                <a:endCxn id="390" idx="0"/>
              </p:cNvCxnSpPr>
              <p:nvPr/>
            </p:nvCxnSpPr>
            <p:spPr>
              <a:xfrm flipH="1">
                <a:off x="22750121" y="2527213"/>
                <a:ext cx="47626" cy="224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그룹 13"/>
            <p:cNvGrpSpPr>
              <a:grpSpLocks/>
            </p:cNvGrpSpPr>
            <p:nvPr/>
          </p:nvGrpSpPr>
          <p:grpSpPr bwMode="auto">
            <a:xfrm>
              <a:off x="21679135" y="8389528"/>
              <a:ext cx="1624804" cy="2333086"/>
              <a:chOff x="3944864" y="1019071"/>
              <a:chExt cx="2535348" cy="3640910"/>
            </a:xfrm>
          </p:grpSpPr>
          <p:sp>
            <p:nvSpPr>
              <p:cNvPr id="380" name="모서리가 둥근 직사각형 379"/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3944864" y="1019071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  <a:ea typeface="+mn-ea"/>
                  </a:rPr>
                  <a:t>DataSource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382" name="모서리가 둥근 직사각형 381"/>
              <p:cNvSpPr/>
              <p:nvPr/>
            </p:nvSpPr>
            <p:spPr>
              <a:xfrm>
                <a:off x="4283254" y="1670618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모서리가 둥근 직사각형 382"/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모서리가 둥근 직사각형 383"/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모서리가 둥근 직사각형 384"/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모서리가 둥근 직사각형 385"/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모서리가 둥근 직사각형 386"/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8" name="그룹 367"/>
            <p:cNvGrpSpPr/>
            <p:nvPr/>
          </p:nvGrpSpPr>
          <p:grpSpPr>
            <a:xfrm>
              <a:off x="23149742" y="9931376"/>
              <a:ext cx="10372703" cy="140947"/>
              <a:chOff x="13151438" y="2227258"/>
              <a:chExt cx="1347752" cy="87312"/>
            </a:xfrm>
          </p:grpSpPr>
          <p:cxnSp>
            <p:nvCxnSpPr>
              <p:cNvPr id="378" name="직선 화살표 연결선 377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직선 화살표 연결선 378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그룹 368"/>
            <p:cNvGrpSpPr/>
            <p:nvPr/>
          </p:nvGrpSpPr>
          <p:grpSpPr>
            <a:xfrm>
              <a:off x="23200175" y="9661184"/>
              <a:ext cx="10372703" cy="140947"/>
              <a:chOff x="13151438" y="2227258"/>
              <a:chExt cx="1347752" cy="87312"/>
            </a:xfrm>
          </p:grpSpPr>
          <p:cxnSp>
            <p:nvCxnSpPr>
              <p:cNvPr id="376" name="직선 화살표 연결선 375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직선 화살표 연결선 376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그룹 369"/>
            <p:cNvGrpSpPr/>
            <p:nvPr/>
          </p:nvGrpSpPr>
          <p:grpSpPr>
            <a:xfrm>
              <a:off x="23200175" y="9380890"/>
              <a:ext cx="10372703" cy="140947"/>
              <a:chOff x="13151438" y="2227258"/>
              <a:chExt cx="1347752" cy="87312"/>
            </a:xfrm>
          </p:grpSpPr>
          <p:cxnSp>
            <p:nvCxnSpPr>
              <p:cNvPr id="374" name="직선 화살표 연결선 373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직선 화살표 연결선 374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그룹 370"/>
            <p:cNvGrpSpPr/>
            <p:nvPr/>
          </p:nvGrpSpPr>
          <p:grpSpPr>
            <a:xfrm>
              <a:off x="23200175" y="9114693"/>
              <a:ext cx="10372703" cy="140947"/>
              <a:chOff x="13151438" y="2227258"/>
              <a:chExt cx="1347752" cy="87312"/>
            </a:xfrm>
          </p:grpSpPr>
          <p:cxnSp>
            <p:nvCxnSpPr>
              <p:cNvPr id="372" name="직선 화살표 연결선 371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직선 화살표 연결선 372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4" name="그룹 353"/>
          <p:cNvGrpSpPr/>
          <p:nvPr/>
        </p:nvGrpSpPr>
        <p:grpSpPr>
          <a:xfrm>
            <a:off x="23796911" y="3019527"/>
            <a:ext cx="1304669" cy="108320"/>
            <a:chOff x="13151438" y="2227258"/>
            <a:chExt cx="1347752" cy="87312"/>
          </a:xfrm>
        </p:grpSpPr>
        <p:cxnSp>
          <p:nvCxnSpPr>
            <p:cNvPr id="363" name="직선 화살표 연결선 362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화살표 연결선 363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그룹 354"/>
          <p:cNvGrpSpPr/>
          <p:nvPr/>
        </p:nvGrpSpPr>
        <p:grpSpPr>
          <a:xfrm>
            <a:off x="19007492" y="3066712"/>
            <a:ext cx="1087784" cy="102846"/>
            <a:chOff x="11414744" y="2227258"/>
            <a:chExt cx="694100" cy="87312"/>
          </a:xfrm>
        </p:grpSpPr>
        <p:cxnSp>
          <p:nvCxnSpPr>
            <p:cNvPr id="361" name="직선 화살표 연결선 360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화살표 연결선 361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직사각형 357"/>
          <p:cNvSpPr/>
          <p:nvPr/>
        </p:nvSpPr>
        <p:spPr>
          <a:xfrm>
            <a:off x="18920961" y="2641035"/>
            <a:ext cx="10518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GuestbookVo</a:t>
            </a:r>
            <a:endParaRPr lang="ko-KR" altLang="en-US" sz="105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19604589" y="6506897"/>
            <a:ext cx="969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21305881" y="2641035"/>
            <a:ext cx="10518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GuestbookVo</a:t>
            </a:r>
            <a:endParaRPr lang="ko-KR" altLang="en-US" sz="105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24062868" y="3155664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04" name="직사각형 403"/>
          <p:cNvSpPr/>
          <p:nvPr/>
        </p:nvSpPr>
        <p:spPr>
          <a:xfrm>
            <a:off x="23958864" y="2602238"/>
            <a:ext cx="10518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GuestbookVo</a:t>
            </a:r>
            <a:endParaRPr lang="ko-KR" altLang="en-US" sz="105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8" name="직사각형 407"/>
          <p:cNvSpPr/>
          <p:nvPr/>
        </p:nvSpPr>
        <p:spPr>
          <a:xfrm>
            <a:off x="21470995" y="3155664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2556492" y="1813214"/>
            <a:ext cx="520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jquery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ajax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통신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(data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요청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 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저장버튼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</a:rPr>
              <a:t>클릭할때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722439" y="6840424"/>
            <a:ext cx="5063704" cy="2923765"/>
          </a:xfrm>
          <a:prstGeom prst="roundRect">
            <a:avLst>
              <a:gd name="adj" fmla="val 6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no; 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26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String name;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 password;   1234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String content;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regDate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1" name="직사각형 410"/>
          <p:cNvSpPr/>
          <p:nvPr/>
        </p:nvSpPr>
        <p:spPr>
          <a:xfrm>
            <a:off x="21378839" y="6468658"/>
            <a:ext cx="1970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GuestbookVo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84448" y="6673731"/>
            <a:ext cx="1648983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&lt;insert id="insert" </a:t>
            </a:r>
            <a:r>
              <a:rPr lang="en-US" altLang="ko-KR" sz="2800" dirty="0" err="1">
                <a:latin typeface="+mn-ea"/>
              </a:rPr>
              <a:t>parameterType</a:t>
            </a:r>
            <a:r>
              <a:rPr lang="en-US" altLang="ko-KR" sz="2800" dirty="0">
                <a:latin typeface="+mn-ea"/>
              </a:rPr>
              <a:t>="</a:t>
            </a:r>
            <a:r>
              <a:rPr lang="en-US" altLang="ko-KR" sz="2800" dirty="0" err="1">
                <a:latin typeface="+mn-ea"/>
              </a:rPr>
              <a:t>GuestbookVo</a:t>
            </a:r>
            <a:r>
              <a:rPr lang="en-US" altLang="ko-KR" sz="2800" dirty="0">
                <a:latin typeface="+mn-ea"/>
              </a:rPr>
              <a:t>"&gt;</a:t>
            </a:r>
          </a:p>
          <a:p>
            <a:pPr latinLnBrk="1">
              <a:tabLst>
                <a:tab pos="324000" algn="l"/>
              </a:tabLst>
              <a:defRPr/>
            </a:pPr>
            <a:endParaRPr lang="en-US" altLang="ko-KR" sz="2800" dirty="0">
              <a:latin typeface="+mn-ea"/>
            </a:endParaRP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	&lt;</a:t>
            </a:r>
            <a:r>
              <a:rPr lang="en-US" altLang="ko-KR" sz="2800" dirty="0" err="1">
                <a:latin typeface="+mn-ea"/>
              </a:rPr>
              <a:t>selectKey</a:t>
            </a: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err="1">
                <a:latin typeface="+mn-ea"/>
              </a:rPr>
              <a:t>keyProperty</a:t>
            </a:r>
            <a:r>
              <a:rPr lang="en-US" altLang="ko-KR" sz="2800" dirty="0">
                <a:latin typeface="+mn-ea"/>
              </a:rPr>
              <a:t>="no" </a:t>
            </a:r>
            <a:r>
              <a:rPr lang="en-US" altLang="ko-KR" sz="2800" dirty="0" err="1">
                <a:latin typeface="+mn-ea"/>
              </a:rPr>
              <a:t>resultType</a:t>
            </a:r>
            <a:r>
              <a:rPr lang="en-US" altLang="ko-KR" sz="2800" dirty="0">
                <a:latin typeface="+mn-ea"/>
              </a:rPr>
              <a:t>=“</a:t>
            </a:r>
            <a:r>
              <a:rPr lang="en-US" altLang="ko-KR" sz="2800" dirty="0" err="1">
                <a:latin typeface="+mn-ea"/>
              </a:rPr>
              <a:t>int</a:t>
            </a:r>
            <a:r>
              <a:rPr lang="en-US" altLang="ko-KR" sz="2800" dirty="0">
                <a:latin typeface="+mn-ea"/>
              </a:rPr>
              <a:t>" order="BEFORE"&gt;	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		</a:t>
            </a:r>
            <a:r>
              <a:rPr lang="en-US" altLang="ko-KR" sz="2800" dirty="0" smtClean="0">
                <a:latin typeface="+mn-ea"/>
              </a:rPr>
              <a:t>		select </a:t>
            </a:r>
            <a:r>
              <a:rPr lang="en-US" altLang="ko-KR" sz="2800" dirty="0" err="1">
                <a:latin typeface="+mn-ea"/>
              </a:rPr>
              <a:t>seq_guestbook_no.nextval</a:t>
            </a:r>
            <a:r>
              <a:rPr lang="en-US" altLang="ko-KR" sz="2800" dirty="0">
                <a:latin typeface="+mn-ea"/>
              </a:rPr>
              <a:t> from dual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	&lt;/</a:t>
            </a:r>
            <a:r>
              <a:rPr lang="en-US" altLang="ko-KR" sz="2800" b="1" dirty="0" err="1">
                <a:latin typeface="+mn-ea"/>
              </a:rPr>
              <a:t>s</a:t>
            </a:r>
            <a:r>
              <a:rPr lang="en-US" altLang="ko-KR" sz="2800" dirty="0" err="1">
                <a:latin typeface="+mn-ea"/>
              </a:rPr>
              <a:t>electKey</a:t>
            </a:r>
            <a:r>
              <a:rPr lang="en-US" altLang="ko-KR" sz="2800" dirty="0">
                <a:latin typeface="+mn-ea"/>
              </a:rPr>
              <a:t>&gt;</a:t>
            </a:r>
          </a:p>
          <a:p>
            <a:pPr latinLnBrk="1">
              <a:tabLst>
                <a:tab pos="324000" algn="l"/>
              </a:tabLst>
              <a:defRPr/>
            </a:pPr>
            <a:endParaRPr lang="en-US" altLang="ko-KR" sz="2800" dirty="0">
              <a:latin typeface="+mn-ea"/>
            </a:endParaRPr>
          </a:p>
          <a:p>
            <a:pPr latinLnBrk="1">
              <a:tabLst>
                <a:tab pos="324000" algn="l"/>
              </a:tabLst>
              <a:defRPr/>
            </a:pPr>
            <a:endParaRPr lang="en-US" altLang="ko-KR" sz="2800" dirty="0">
              <a:latin typeface="+mn-ea"/>
            </a:endParaRPr>
          </a:p>
          <a:p>
            <a:pPr latinLnBrk="1">
              <a:tabLst>
                <a:tab pos="324000" algn="l"/>
              </a:tabLst>
              <a:defRPr/>
            </a:pPr>
            <a:endParaRPr lang="en-US" altLang="ko-KR" sz="2800" dirty="0">
              <a:latin typeface="+mn-ea"/>
            </a:endParaRP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	&lt;![CDATA[	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		insert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            	into guestbook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         	values ( #{no }, #{name }, #{password }, #{content }, SYSDATE )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    	]]&gt;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&lt;/insert&gt;</a:t>
            </a:r>
          </a:p>
        </p:txBody>
      </p:sp>
      <p:sp>
        <p:nvSpPr>
          <p:cNvPr id="412" name="직사각형 411"/>
          <p:cNvSpPr/>
          <p:nvPr/>
        </p:nvSpPr>
        <p:spPr>
          <a:xfrm>
            <a:off x="29585253" y="14283424"/>
            <a:ext cx="169028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tabLst>
                <a:tab pos="324000" algn="l"/>
              </a:tabLst>
              <a:defRPr/>
            </a:pPr>
            <a:r>
              <a:rPr lang="en-US" altLang="ko-KR" sz="3200" dirty="0">
                <a:latin typeface="+mn-ea"/>
              </a:rPr>
              <a:t>&lt;insert id="insert" </a:t>
            </a:r>
            <a:r>
              <a:rPr lang="en-US" altLang="ko-KR" sz="3200" dirty="0" err="1">
                <a:latin typeface="+mn-ea"/>
              </a:rPr>
              <a:t>parameterType</a:t>
            </a:r>
            <a:r>
              <a:rPr lang="en-US" altLang="ko-KR" sz="3200" dirty="0">
                <a:latin typeface="+mn-ea"/>
              </a:rPr>
              <a:t>="</a:t>
            </a:r>
            <a:r>
              <a:rPr lang="en-US" altLang="ko-KR" sz="3200" dirty="0" err="1">
                <a:latin typeface="+mn-ea"/>
              </a:rPr>
              <a:t>GuestbookVo</a:t>
            </a:r>
            <a:r>
              <a:rPr lang="en-US" altLang="ko-KR" sz="3200" dirty="0">
                <a:latin typeface="+mn-ea"/>
              </a:rPr>
              <a:t>"&gt;</a:t>
            </a:r>
          </a:p>
          <a:p>
            <a:pPr latinLnBrk="1">
              <a:tabLst>
                <a:tab pos="324000" algn="l"/>
              </a:tabLst>
              <a:defRPr/>
            </a:pPr>
            <a:endParaRPr lang="en-US" altLang="ko-KR" sz="3200" dirty="0">
              <a:latin typeface="+mn-ea"/>
            </a:endParaRP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3200" dirty="0">
                <a:latin typeface="+mn-ea"/>
              </a:rPr>
              <a:t>	&lt;![CDATA[	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3200" dirty="0">
                <a:latin typeface="+mn-ea"/>
              </a:rPr>
              <a:t>		</a:t>
            </a:r>
            <a:r>
              <a:rPr lang="en-US" altLang="ko-KR" sz="3200" dirty="0" smtClean="0">
                <a:latin typeface="+mn-ea"/>
              </a:rPr>
              <a:t>insert into </a:t>
            </a:r>
            <a:r>
              <a:rPr lang="en-US" altLang="ko-KR" sz="3200" dirty="0">
                <a:latin typeface="+mn-ea"/>
              </a:rPr>
              <a:t>guestbook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3200" dirty="0">
                <a:latin typeface="+mn-ea"/>
              </a:rPr>
              <a:t>         	values </a:t>
            </a:r>
            <a:r>
              <a:rPr lang="en-US" altLang="ko-KR" sz="3200" dirty="0" smtClean="0">
                <a:latin typeface="+mn-ea"/>
              </a:rPr>
              <a:t>( </a:t>
            </a:r>
            <a:r>
              <a:rPr lang="en-US" altLang="ko-KR" sz="3200" dirty="0" err="1" smtClean="0">
                <a:latin typeface="+mn-ea"/>
              </a:rPr>
              <a:t>seq_guestbook_no.nextval</a:t>
            </a:r>
            <a:r>
              <a:rPr lang="en-US" altLang="ko-KR" sz="3200" dirty="0" smtClean="0">
                <a:latin typeface="+mn-ea"/>
              </a:rPr>
              <a:t>, #{</a:t>
            </a:r>
            <a:r>
              <a:rPr lang="en-US" altLang="ko-KR" sz="3200" dirty="0">
                <a:latin typeface="+mn-ea"/>
              </a:rPr>
              <a:t>name }, #{password }, #{content }, SYSDATE )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3200" dirty="0">
                <a:latin typeface="+mn-ea"/>
              </a:rPr>
              <a:t>    	]]&gt;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3200" dirty="0">
                <a:latin typeface="+mn-ea"/>
              </a:rPr>
              <a:t>&lt;/insert&gt;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5878758" y="5413803"/>
            <a:ext cx="5896642" cy="293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/>
          <p:cNvSpPr txBox="1"/>
          <p:nvPr/>
        </p:nvSpPr>
        <p:spPr>
          <a:xfrm>
            <a:off x="13269125" y="4966901"/>
            <a:ext cx="398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JSON)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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java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객체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6661077" y="3667830"/>
            <a:ext cx="82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JSON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963110" y="4427949"/>
            <a:ext cx="398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javaScript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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(JSON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01" y="1472763"/>
            <a:ext cx="2055589" cy="737037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>
          <a:xfrm>
            <a:off x="18742719" y="3345477"/>
            <a:ext cx="12378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state = </a:t>
            </a:r>
            <a:r>
              <a:rPr lang="en-US" altLang="ko-KR" sz="1050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succeess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8742182" y="3632707"/>
            <a:ext cx="9236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state = </a:t>
            </a:r>
            <a:r>
              <a:rPr lang="en-US" altLang="ko-KR" sz="1050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fale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055607" y="4107015"/>
            <a:ext cx="12378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state = </a:t>
            </a:r>
            <a:r>
              <a:rPr lang="en-US" altLang="ko-KR" sz="1050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succeess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061933" y="4327095"/>
            <a:ext cx="9236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state = </a:t>
            </a:r>
            <a:r>
              <a:rPr lang="en-US" altLang="ko-KR" sz="1050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fale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844681" y="4107015"/>
            <a:ext cx="12378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state = </a:t>
            </a:r>
            <a:r>
              <a:rPr lang="en-US" altLang="ko-KR" sz="1050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succeess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851007" y="4327095"/>
            <a:ext cx="9236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state = </a:t>
            </a:r>
            <a:r>
              <a:rPr lang="en-US" altLang="ko-KR" sz="1050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fale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22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15573</TotalTime>
  <Words>234</Words>
  <Application>Microsoft Office PowerPoint</Application>
  <PresentationFormat>사용자 지정</PresentationFormat>
  <Paragraphs>125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1184</cp:revision>
  <dcterms:created xsi:type="dcterms:W3CDTF">2020-11-23T02:29:11Z</dcterms:created>
  <dcterms:modified xsi:type="dcterms:W3CDTF">2022-06-29T06:52:14Z</dcterms:modified>
</cp:coreProperties>
</file>