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346" r:id="rId2"/>
    <p:sldId id="348" r:id="rId3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3571" autoAdjust="0"/>
  </p:normalViewPr>
  <p:slideViewPr>
    <p:cSldViewPr snapToGrid="0">
      <p:cViewPr>
        <p:scale>
          <a:sx n="10" d="100"/>
          <a:sy n="10" d="100"/>
        </p:scale>
        <p:origin x="285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6588E-578A-4CB2-A3D4-9AA141196F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7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997" y="2565272"/>
            <a:ext cx="5365753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phonebook3&gt;list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9491048" y="22534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51704884" y="1372507"/>
            <a:ext cx="4599295" cy="4186963"/>
            <a:chOff x="41539805" y="2299694"/>
            <a:chExt cx="3124956" cy="2844800"/>
          </a:xfrm>
        </p:grpSpPr>
        <p:sp>
          <p:nvSpPr>
            <p:cNvPr id="87" name="직사각형 86"/>
            <p:cNvSpPr/>
            <p:nvPr/>
          </p:nvSpPr>
          <p:spPr>
            <a:xfrm>
              <a:off x="41539805" y="2299694"/>
              <a:ext cx="3124956" cy="284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8" name="원통 61"/>
            <p:cNvSpPr/>
            <p:nvPr/>
          </p:nvSpPr>
          <p:spPr>
            <a:xfrm>
              <a:off x="41684645" y="2993384"/>
              <a:ext cx="2835276" cy="1366836"/>
            </a:xfrm>
            <a:prstGeom prst="can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latinLnBrk="1" hangingPunct="1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 bwMode="auto">
          <a:xfrm>
            <a:off x="42816470" y="17419338"/>
            <a:ext cx="178117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 smtClean="0">
                <a:latin typeface="+mn-ea"/>
                <a:ea typeface="+mn-ea"/>
              </a:rPr>
              <a:t>DB</a:t>
            </a:r>
            <a:r>
              <a:rPr lang="ko-KR" altLang="en-US" sz="1200" b="1" dirty="0" smtClean="0">
                <a:latin typeface="+mn-ea"/>
                <a:ea typeface="+mn-ea"/>
              </a:rPr>
              <a:t>서버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45868" y="4227212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013114" y="7245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9990069" y="7245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9041355" y="7245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656643" y="724503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2172616" y="4113552"/>
            <a:ext cx="1958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/list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list()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1928431" y="4603260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9388049" y="4562161"/>
            <a:ext cx="401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getPersonList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5120458" y="5799299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749015" y="5129212"/>
            <a:ext cx="209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18507075" y="22534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27556336" y="8056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6601448" y="22534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30299023" y="4653603"/>
            <a:ext cx="388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getPersonList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5" name="직선 화살표 연결선 144"/>
          <p:cNvCxnSpPr/>
          <p:nvPr/>
        </p:nvCxnSpPr>
        <p:spPr>
          <a:xfrm>
            <a:off x="24669890" y="4880312"/>
            <a:ext cx="4841713" cy="3579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34456056" y="4880312"/>
            <a:ext cx="4361699" cy="178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34482065" y="5249480"/>
            <a:ext cx="4005365" cy="6618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25281015" y="5799299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61" name="직선 화살표 연결선 160"/>
          <p:cNvCxnSpPr/>
          <p:nvPr/>
        </p:nvCxnSpPr>
        <p:spPr>
          <a:xfrm flipH="1" flipV="1">
            <a:off x="24698480" y="5427671"/>
            <a:ext cx="4466877" cy="932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15054711" y="5531683"/>
            <a:ext cx="5720029" cy="9469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H="1" flipV="1">
            <a:off x="2241597" y="5483155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16370662" y="5799299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72" name="직선 연결선 171"/>
          <p:cNvCxnSpPr/>
          <p:nvPr/>
        </p:nvCxnSpPr>
        <p:spPr>
          <a:xfrm>
            <a:off x="1234440" y="8046720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67997" y="9521769"/>
            <a:ext cx="733707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writeForm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245868" y="11342841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579363" y="3854275"/>
            <a:ext cx="195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/list</a:t>
            </a:r>
          </a:p>
        </p:txBody>
      </p:sp>
      <p:cxnSp>
        <p:nvCxnSpPr>
          <p:cNvPr id="177" name="직선 화살표 연결선 176"/>
          <p:cNvCxnSpPr/>
          <p:nvPr/>
        </p:nvCxnSpPr>
        <p:spPr>
          <a:xfrm>
            <a:off x="1928431" y="11727130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898088" y="10988898"/>
            <a:ext cx="317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writeForm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688970" y="10823394"/>
            <a:ext cx="3171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writeForm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writeForm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2062981" y="12494292"/>
            <a:ext cx="3490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writeForm.jsp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H="1">
            <a:off x="15553377" y="12500776"/>
            <a:ext cx="5221364" cy="3474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 flipV="1">
            <a:off x="2241597" y="12826538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1234440" y="14333220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67997" y="15261739"/>
            <a:ext cx="733707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phonebook3&gt;write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45868" y="17312844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1928431" y="17889325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898088" y="17065395"/>
            <a:ext cx="317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/write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360373" y="15928292"/>
            <a:ext cx="507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&amp;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&amp;company=02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1688969" y="16938670"/>
            <a:ext cx="5310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/write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write(</a:t>
            </a:r>
            <a:r>
              <a:rPr lang="en-US" altLang="ko-KR" sz="4000" b="1" dirty="0" err="1" smtClean="0">
                <a:solidFill>
                  <a:srgbClr val="7030A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0499717" y="17636066"/>
            <a:ext cx="545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personInert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5" name="직선 화살표 연결선 194"/>
          <p:cNvCxnSpPr/>
          <p:nvPr/>
        </p:nvCxnSpPr>
        <p:spPr>
          <a:xfrm>
            <a:off x="26952979" y="17914286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27047477" y="16946946"/>
            <a:ext cx="26915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err="1">
                <a:solidFill>
                  <a:srgbClr val="7030A0"/>
                </a:solidFill>
                <a:latin typeface="+mn-ea"/>
              </a:rPr>
              <a:t>PersonVo</a:t>
            </a:r>
            <a:endParaRPr lang="ko-KR" altLang="en-US" sz="4400" dirty="0"/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36002239" y="17914286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36126249" y="16946946"/>
            <a:ext cx="26915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err="1">
                <a:solidFill>
                  <a:srgbClr val="7030A0"/>
                </a:solidFill>
                <a:latin typeface="+mn-ea"/>
              </a:rPr>
              <a:t>PersonVo</a:t>
            </a:r>
            <a:endParaRPr lang="ko-KR" altLang="en-US" sz="44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8840902" y="15209266"/>
            <a:ext cx="507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company=02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8123303" y="15209266"/>
            <a:ext cx="507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smtClean="0">
                <a:solidFill>
                  <a:srgbClr val="000000"/>
                </a:solidFill>
                <a:latin typeface="+mn-ea"/>
              </a:rPr>
              <a:t>황일영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company=02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9275229" y="17636066"/>
            <a:ext cx="545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personInert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08" name="직선 화살표 연결선 207"/>
          <p:cNvCxnSpPr/>
          <p:nvPr/>
        </p:nvCxnSpPr>
        <p:spPr>
          <a:xfrm flipH="1">
            <a:off x="35935658" y="18343952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/>
          <p:cNvSpPr/>
          <p:nvPr/>
        </p:nvSpPr>
        <p:spPr>
          <a:xfrm>
            <a:off x="36126249" y="18665602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/>
          </a:p>
        </p:txBody>
      </p:sp>
      <p:sp>
        <p:nvSpPr>
          <p:cNvPr id="211" name="직사각형 210"/>
          <p:cNvSpPr/>
          <p:nvPr/>
        </p:nvSpPr>
        <p:spPr>
          <a:xfrm>
            <a:off x="27221274" y="18501217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/>
          </a:p>
        </p:txBody>
      </p:sp>
      <p:cxnSp>
        <p:nvCxnSpPr>
          <p:cNvPr id="212" name="직선 화살표 연결선 211"/>
          <p:cNvCxnSpPr/>
          <p:nvPr/>
        </p:nvCxnSpPr>
        <p:spPr>
          <a:xfrm flipH="1">
            <a:off x="27028343" y="18343952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 flipH="1" flipV="1">
            <a:off x="1935261" y="18379857"/>
            <a:ext cx="18839480" cy="10602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462689" y="19050322"/>
            <a:ext cx="323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redirect:/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1735348" y="18873784"/>
            <a:ext cx="2474862" cy="65182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/>
          <p:nvPr/>
        </p:nvCxnSpPr>
        <p:spPr>
          <a:xfrm>
            <a:off x="1234440" y="20924520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67997" y="21887372"/>
            <a:ext cx="733707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phonebook3&gt;delete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245868" y="23855831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1688969" y="23377344"/>
            <a:ext cx="5310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/delete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delete(</a:t>
            </a:r>
            <a:r>
              <a:rPr lang="en-US" altLang="ko-KR" sz="4000" b="1" dirty="0" smtClean="0">
                <a:solidFill>
                  <a:srgbClr val="7030A0"/>
                </a:solidFill>
                <a:latin typeface="+mn-ea"/>
              </a:rPr>
              <a:t>no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5" name="직선 화살표 연결선 224"/>
          <p:cNvCxnSpPr/>
          <p:nvPr/>
        </p:nvCxnSpPr>
        <p:spPr>
          <a:xfrm>
            <a:off x="1928431" y="24307050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898088" y="23537502"/>
            <a:ext cx="317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/delete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407530" y="23537502"/>
            <a:ext cx="507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>
            <a:off x="26952979" y="24207526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30499717" y="23779788"/>
            <a:ext cx="449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personDelete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7221274" y="23309800"/>
            <a:ext cx="1556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</a:t>
            </a:r>
            <a:endParaRPr lang="ko-KR" altLang="en-US" sz="4400" dirty="0"/>
          </a:p>
        </p:txBody>
      </p:sp>
      <p:cxnSp>
        <p:nvCxnSpPr>
          <p:cNvPr id="231" name="직선 화살표 연결선 230"/>
          <p:cNvCxnSpPr/>
          <p:nvPr/>
        </p:nvCxnSpPr>
        <p:spPr>
          <a:xfrm>
            <a:off x="36002239" y="24160290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/>
          <p:cNvSpPr/>
          <p:nvPr/>
        </p:nvSpPr>
        <p:spPr>
          <a:xfrm>
            <a:off x="36126249" y="23309800"/>
            <a:ext cx="1556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</a:t>
            </a:r>
            <a:endParaRPr lang="ko-KR" altLang="en-US" sz="4400" dirty="0"/>
          </a:p>
        </p:txBody>
      </p:sp>
      <p:sp>
        <p:nvSpPr>
          <p:cNvPr id="234" name="직사각형 233"/>
          <p:cNvSpPr/>
          <p:nvPr/>
        </p:nvSpPr>
        <p:spPr>
          <a:xfrm>
            <a:off x="39660455" y="23779788"/>
            <a:ext cx="449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personDelete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35" name="직선 화살표 연결선 234"/>
          <p:cNvCxnSpPr/>
          <p:nvPr/>
        </p:nvCxnSpPr>
        <p:spPr>
          <a:xfrm flipH="1">
            <a:off x="35935658" y="24613601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36126249" y="24935251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/>
          </a:p>
        </p:txBody>
      </p:sp>
      <p:sp>
        <p:nvSpPr>
          <p:cNvPr id="237" name="직사각형 236"/>
          <p:cNvSpPr/>
          <p:nvPr/>
        </p:nvSpPr>
        <p:spPr>
          <a:xfrm>
            <a:off x="27221274" y="24752913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/>
          </a:p>
        </p:txBody>
      </p:sp>
      <p:cxnSp>
        <p:nvCxnSpPr>
          <p:cNvPr id="238" name="직선 화살표 연결선 237"/>
          <p:cNvCxnSpPr/>
          <p:nvPr/>
        </p:nvCxnSpPr>
        <p:spPr>
          <a:xfrm flipH="1">
            <a:off x="27028343" y="24595648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4462689" y="25641621"/>
            <a:ext cx="323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redirect:/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0" name="직선 화살표 연결선 239"/>
          <p:cNvCxnSpPr/>
          <p:nvPr/>
        </p:nvCxnSpPr>
        <p:spPr>
          <a:xfrm>
            <a:off x="1735348" y="25465083"/>
            <a:ext cx="2474862" cy="65182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H="1" flipV="1">
            <a:off x="1935261" y="24824359"/>
            <a:ext cx="18839480" cy="10602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1234440" y="27325320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/>
          <p:cNvCxnSpPr/>
          <p:nvPr/>
        </p:nvCxnSpPr>
        <p:spPr>
          <a:xfrm>
            <a:off x="9491048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18507075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27556336" y="23296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36601448" y="2177285"/>
            <a:ext cx="0" cy="2655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67997" y="2177285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+mn-ea"/>
              </a:rPr>
              <a:t>updateForm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45868" y="3432192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688969" y="2953705"/>
            <a:ext cx="5310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updateForm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updateForm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928431" y="3883411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25638" y="3113863"/>
            <a:ext cx="384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updateForm</a:t>
            </a:r>
            <a:endParaRPr lang="en-US" altLang="ko-KR" sz="40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29416" y="3099051"/>
            <a:ext cx="507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1234440" y="6901681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696700" y="4381059"/>
            <a:ext cx="385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updateForm.jsp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15553377" y="4387543"/>
            <a:ext cx="5221364" cy="347459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 flipV="1">
            <a:off x="2241597" y="4713305"/>
            <a:ext cx="9074103" cy="4514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26952979" y="3938129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0843769" y="3510391"/>
            <a:ext cx="449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getPerson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7221274" y="3040403"/>
            <a:ext cx="1556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</a:t>
            </a:r>
            <a:endParaRPr lang="ko-KR" altLang="en-US" sz="4400" dirty="0"/>
          </a:p>
        </p:txBody>
      </p:sp>
      <p:cxnSp>
        <p:nvCxnSpPr>
          <p:cNvPr id="117" name="직선 화살표 연결선 116"/>
          <p:cNvCxnSpPr/>
          <p:nvPr/>
        </p:nvCxnSpPr>
        <p:spPr>
          <a:xfrm>
            <a:off x="36002239" y="3890893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36126249" y="3040403"/>
            <a:ext cx="1556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no=3</a:t>
            </a:r>
            <a:endParaRPr lang="ko-KR" altLang="en-US" sz="4400" dirty="0"/>
          </a:p>
        </p:txBody>
      </p:sp>
      <p:sp>
        <p:nvSpPr>
          <p:cNvPr id="119" name="직사각형 118"/>
          <p:cNvSpPr/>
          <p:nvPr/>
        </p:nvSpPr>
        <p:spPr>
          <a:xfrm>
            <a:off x="39660455" y="3510391"/>
            <a:ext cx="449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getPerson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(no)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 flipH="1">
            <a:off x="35935658" y="4344204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36126249" y="4665854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27028343" y="4326251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7150652" y="4665854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353868" y="4665854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0x777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1013114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90069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9041355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Repository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1656643" y="990600"/>
            <a:ext cx="419437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+mn-ea"/>
              </a:rPr>
              <a:t>JSP</a:t>
            </a:r>
            <a:endParaRPr lang="ko-KR" altLang="en-US" sz="4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7997" y="8859118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update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245868" y="10114025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1688969" y="9635538"/>
            <a:ext cx="5310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/update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b="1" dirty="0" err="1" smtClean="0">
                <a:solidFill>
                  <a:srgbClr val="7030A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928431" y="10565244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225638" y="9795696"/>
            <a:ext cx="384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/update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765341" y="7991622"/>
            <a:ext cx="5070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1" name="직선 연결선 150"/>
          <p:cNvCxnSpPr/>
          <p:nvPr/>
        </p:nvCxnSpPr>
        <p:spPr>
          <a:xfrm>
            <a:off x="1234440" y="13695499"/>
            <a:ext cx="44119800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26952979" y="10619962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30131856" y="10303880"/>
            <a:ext cx="5870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36002239" y="10572726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H="1">
            <a:off x="35935658" y="11026037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36126249" y="11347687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7" name="직선 화살표 연결선 166"/>
          <p:cNvCxnSpPr/>
          <p:nvPr/>
        </p:nvCxnSpPr>
        <p:spPr>
          <a:xfrm flipH="1">
            <a:off x="27028343" y="11008084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27150652" y="8934844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0x555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5808484" y="8934844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0x555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9521764" y="10303880"/>
            <a:ext cx="5870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27283025" y="11347687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 flipH="1" flipV="1">
            <a:off x="1935261" y="10955866"/>
            <a:ext cx="18839480" cy="106021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4462689" y="11582470"/>
            <a:ext cx="3236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redirect:/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list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7" name="직선 화살표 연결선 196"/>
          <p:cNvCxnSpPr/>
          <p:nvPr/>
        </p:nvCxnSpPr>
        <p:spPr>
          <a:xfrm>
            <a:off x="1735348" y="11405932"/>
            <a:ext cx="2474862" cy="65182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9967372" y="7650326"/>
            <a:ext cx="3928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8681116" y="7650326"/>
            <a:ext cx="3928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67997" y="21228557"/>
            <a:ext cx="800127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phonebook3&gt;</a:t>
            </a:r>
            <a:r>
              <a:rPr lang="en-US" altLang="ko-KR" sz="4800" b="1" dirty="0" smtClean="0">
                <a:solidFill>
                  <a:schemeClr val="bg1"/>
                </a:solidFill>
                <a:latin typeface="+mn-ea"/>
              </a:rPr>
              <a:t>update*****</a:t>
            </a:r>
            <a:endParaRPr lang="ko-KR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245868" y="22483464"/>
            <a:ext cx="1354331" cy="1354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n-ea"/>
              </a:rPr>
              <a:t>사용자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1344401" y="22351629"/>
            <a:ext cx="5310961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/update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b="1" dirty="0" err="1" smtClean="0">
                <a:solidFill>
                  <a:srgbClr val="7030A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pPr algn="l"/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13" name="직선 화살표 연결선 212"/>
          <p:cNvCxnSpPr/>
          <p:nvPr/>
        </p:nvCxnSpPr>
        <p:spPr>
          <a:xfrm>
            <a:off x="1928431" y="22934683"/>
            <a:ext cx="18995645" cy="10068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5225638" y="22165135"/>
            <a:ext cx="384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dirty="0" smtClean="0">
                <a:solidFill>
                  <a:srgbClr val="C00000"/>
                </a:solidFill>
                <a:latin typeface="+mn-ea"/>
              </a:rPr>
              <a:t>/update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765341" y="20361061"/>
            <a:ext cx="5070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26952979" y="22989401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직사각형 231"/>
          <p:cNvSpPr/>
          <p:nvPr/>
        </p:nvSpPr>
        <p:spPr>
          <a:xfrm>
            <a:off x="30131856" y="22673319"/>
            <a:ext cx="5870383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4000" dirty="0">
              <a:solidFill>
                <a:srgbClr val="000000"/>
              </a:solidFill>
              <a:latin typeface="+mn-ea"/>
            </a:endParaRPr>
          </a:p>
          <a:p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43" name="직선 화살표 연결선 242"/>
          <p:cNvCxnSpPr/>
          <p:nvPr/>
        </p:nvCxnSpPr>
        <p:spPr>
          <a:xfrm>
            <a:off x="36002239" y="22942165"/>
            <a:ext cx="3228844" cy="757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 flipH="1">
            <a:off x="35935658" y="23395476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36126249" y="23717126"/>
            <a:ext cx="2343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+mn-ea"/>
              </a:rPr>
              <a:t>count=1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6" name="직선 화살표 연결선 245"/>
          <p:cNvCxnSpPr/>
          <p:nvPr/>
        </p:nvCxnSpPr>
        <p:spPr>
          <a:xfrm flipH="1">
            <a:off x="27028343" y="23377523"/>
            <a:ext cx="2961726" cy="3590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27150652" y="21304283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0x555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35808484" y="21304283"/>
            <a:ext cx="255486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 smtClean="0">
                <a:latin typeface="+mn-ea"/>
              </a:rPr>
              <a:t>PersonVo</a:t>
            </a:r>
            <a:endParaRPr lang="en-US" altLang="ko-KR" sz="4400" dirty="0" smtClean="0">
              <a:latin typeface="+mn-ea"/>
            </a:endParaRPr>
          </a:p>
          <a:p>
            <a:r>
              <a:rPr lang="en-US" altLang="ko-KR" sz="4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0x555</a:t>
            </a:r>
            <a:endParaRPr lang="ko-KR" alt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39521764" y="22673319"/>
            <a:ext cx="5870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personUpdate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0181823" y="17934772"/>
            <a:ext cx="3928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8487936" y="17805583"/>
            <a:ext cx="3928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name=</a:t>
            </a:r>
            <a:r>
              <a:rPr lang="ko-KR" altLang="en-US" sz="4000" dirty="0" err="1" smtClean="0">
                <a:solidFill>
                  <a:srgbClr val="000000"/>
                </a:solidFill>
                <a:latin typeface="+mn-ea"/>
              </a:rPr>
              <a:t>이상순</a:t>
            </a:r>
            <a:endParaRPr lang="en-US" altLang="ko-KR" sz="4000" dirty="0" smtClean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hp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=010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company=01</a:t>
            </a:r>
          </a:p>
          <a:p>
            <a:pPr algn="l"/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no=3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41374390" y="25017499"/>
            <a:ext cx="401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getPersonList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4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37106799" y="26142652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260" name="직선 화살표 연결선 259"/>
          <p:cNvCxnSpPr/>
          <p:nvPr/>
        </p:nvCxnSpPr>
        <p:spPr>
          <a:xfrm flipV="1">
            <a:off x="36442397" y="25335650"/>
            <a:ext cx="4361699" cy="1789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/>
          <p:nvPr/>
        </p:nvCxnSpPr>
        <p:spPr>
          <a:xfrm flipH="1">
            <a:off x="36468406" y="25704818"/>
            <a:ext cx="4005365" cy="6618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2749015" y="24746547"/>
            <a:ext cx="209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dirty="0" err="1" smtClean="0">
                <a:solidFill>
                  <a:srgbClr val="000000"/>
                </a:solidFill>
                <a:latin typeface="+mn-ea"/>
              </a:rPr>
              <a:t>list.jsp</a:t>
            </a:r>
            <a:endParaRPr lang="ko-KR" altLang="en-US" sz="4000" dirty="0" err="1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65" name="직선 화살표 연결선 264"/>
          <p:cNvCxnSpPr/>
          <p:nvPr/>
        </p:nvCxnSpPr>
        <p:spPr>
          <a:xfrm flipH="1">
            <a:off x="15054711" y="25149018"/>
            <a:ext cx="5720029" cy="9469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/>
          <p:cNvCxnSpPr/>
          <p:nvPr/>
        </p:nvCxnSpPr>
        <p:spPr>
          <a:xfrm flipH="1" flipV="1">
            <a:off x="2241597" y="25129530"/>
            <a:ext cx="9754466" cy="4852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16463637" y="25344598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26817661" y="23635945"/>
            <a:ext cx="39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+mn-ea"/>
              </a:rPr>
              <a:t>List&lt;</a:t>
            </a:r>
            <a:r>
              <a:rPr lang="en-US" altLang="ko-KR" sz="4000" dirty="0" err="1">
                <a:solidFill>
                  <a:srgbClr val="000000"/>
                </a:solidFill>
                <a:latin typeface="+mn-ea"/>
              </a:rPr>
              <a:t>PersonVo</a:t>
            </a:r>
            <a:r>
              <a:rPr lang="en-US" altLang="ko-KR" sz="4000" dirty="0" smtClean="0">
                <a:solidFill>
                  <a:srgbClr val="000000"/>
                </a:solidFill>
                <a:latin typeface="+mn-ea"/>
              </a:rPr>
              <a:t>&gt;</a:t>
            </a:r>
          </a:p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0x999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77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12494</TotalTime>
  <Words>208</Words>
  <Application>Microsoft Office PowerPoint</Application>
  <PresentationFormat>사용자 지정</PresentationFormat>
  <Paragraphs>145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923</cp:revision>
  <dcterms:created xsi:type="dcterms:W3CDTF">2020-11-23T02:29:11Z</dcterms:created>
  <dcterms:modified xsi:type="dcterms:W3CDTF">2022-06-14T08:11:31Z</dcterms:modified>
</cp:coreProperties>
</file>