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_168002641725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00F0E6-5A63-427A-9D08-5A7A4843A4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098624-F4AC-41DE-A3E8-ABB3299DEB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3/29/2023 4:01:31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9EB571A-AD09-4792-AF27-0EB560BA5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95"/>
            <a:ext cx="12192000" cy="50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2023-03-29T16:01:32Z</dcterms:created>
  <dcterms:modified xsi:type="dcterms:W3CDTF">2023-03-29T16:01:32Z</dcterms:modified>
</cp:coreProperties>
</file>