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064A-0FAC-4860-8F7E-93BFCE46B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8972" y="1160070"/>
            <a:ext cx="8791575" cy="2387600"/>
          </a:xfrm>
        </p:spPr>
        <p:txBody>
          <a:bodyPr>
            <a:normAutofit/>
          </a:bodyPr>
          <a:lstStyle/>
          <a:p>
            <a:r>
              <a:rPr lang="en-US" sz="9600" b="1" u="sng" dirty="0">
                <a:solidFill>
                  <a:schemeClr val="bg1"/>
                </a:solidFill>
              </a:rPr>
              <a:t>GIT.</a:t>
            </a:r>
            <a:endParaRPr lang="en-IN" sz="9600" b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2F43F5-555E-4FBA-8C5C-CB5D98E55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3350" y="1512952"/>
            <a:ext cx="6199449" cy="321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14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BC6F-753E-4DFA-A51D-70B6B8C9E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git?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1976-4FF8-4D34-810A-1EC5F612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 is a distributed revision control and source code management system with an emphasis on speed. Git was initially designed and developed by Linus Torvalds for Linux kernel development. Git is a free software distributed under the terms of the GNU General Public License version 2. This tutorial explains how to use Git for project version control in a distributed environment while working on web-based and non web-based applications 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963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F6EC-C3A0-41ED-AFBB-6079B8C7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Applications of Git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7F3C-1EBB-4EEF-88E2-E85BDAFB9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Used in many open source projects.</a:t>
            </a:r>
          </a:p>
          <a:p>
            <a:r>
              <a:rPr lang="en-US" dirty="0">
                <a:solidFill>
                  <a:schemeClr val="bg1"/>
                </a:solidFill>
              </a:rPr>
              <a:t>Can be used in various </a:t>
            </a:r>
            <a:r>
              <a:rPr lang="en-US" dirty="0" err="1">
                <a:solidFill>
                  <a:schemeClr val="bg1"/>
                </a:solidFill>
              </a:rPr>
              <a:t>os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Can be used as a graphical application.</a:t>
            </a:r>
          </a:p>
          <a:p>
            <a:r>
              <a:rPr lang="en-US" dirty="0">
                <a:solidFill>
                  <a:schemeClr val="bg1"/>
                </a:solidFill>
              </a:rPr>
              <a:t>Most commonly used version control system.</a:t>
            </a:r>
          </a:p>
          <a:p>
            <a:r>
              <a:rPr lang="en-US" dirty="0">
                <a:solidFill>
                  <a:schemeClr val="bg1"/>
                </a:solidFill>
              </a:rPr>
              <a:t>Customer feedback and updates.</a:t>
            </a:r>
          </a:p>
          <a:p>
            <a:r>
              <a:rPr lang="en-US" dirty="0">
                <a:solidFill>
                  <a:schemeClr val="bg1"/>
                </a:solidFill>
              </a:rPr>
              <a:t>Used to develop core </a:t>
            </a:r>
            <a:r>
              <a:rPr lang="en-US" dirty="0" err="1">
                <a:solidFill>
                  <a:schemeClr val="bg1"/>
                </a:solidFill>
              </a:rPr>
              <a:t>linux</a:t>
            </a:r>
            <a:r>
              <a:rPr lang="en-US" dirty="0">
                <a:solidFill>
                  <a:schemeClr val="bg1"/>
                </a:solidFill>
              </a:rPr>
              <a:t> kernel.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62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6E54-FD18-419B-9A5B-0AD2F1EDE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Git commands.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5FDC-7998-41ED-AF92-A9CF608F2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GIT clone</a:t>
            </a:r>
          </a:p>
          <a:p>
            <a:r>
              <a:rPr lang="en-US" dirty="0">
                <a:solidFill>
                  <a:schemeClr val="bg1"/>
                </a:solidFill>
              </a:rPr>
              <a:t>GIT Branch</a:t>
            </a:r>
          </a:p>
          <a:p>
            <a:r>
              <a:rPr lang="en-US" dirty="0">
                <a:solidFill>
                  <a:schemeClr val="bg1"/>
                </a:solidFill>
              </a:rPr>
              <a:t>GIT checkout</a:t>
            </a:r>
          </a:p>
          <a:p>
            <a:r>
              <a:rPr lang="en-US" dirty="0">
                <a:solidFill>
                  <a:schemeClr val="bg1"/>
                </a:solidFill>
              </a:rPr>
              <a:t>GIT status</a:t>
            </a:r>
          </a:p>
          <a:p>
            <a:r>
              <a:rPr lang="en-US" dirty="0">
                <a:solidFill>
                  <a:schemeClr val="bg1"/>
                </a:solidFill>
              </a:rPr>
              <a:t>GIT add</a:t>
            </a:r>
          </a:p>
          <a:p>
            <a:r>
              <a:rPr lang="en-US" dirty="0">
                <a:solidFill>
                  <a:schemeClr val="bg1"/>
                </a:solidFill>
              </a:rPr>
              <a:t>GIT commit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7602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2D68-7F7F-47E4-8EFD-9E9C501CD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Features of git.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9A792-BE4E-40A3-8130-CD2A7842F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Branching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Lightweight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Speed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Open-Source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Reliable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Secure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70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F92AD8-0FB1-4B80-9D30-A67671EC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60" y="169683"/>
            <a:ext cx="11123629" cy="64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6471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21</TotalTime>
  <Words>149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Arial</vt:lpstr>
      <vt:lpstr>Tw Cen MT</vt:lpstr>
      <vt:lpstr>Circuit</vt:lpstr>
      <vt:lpstr>GIT.</vt:lpstr>
      <vt:lpstr>What is git?</vt:lpstr>
      <vt:lpstr>Applications of Git</vt:lpstr>
      <vt:lpstr>Git commands.</vt:lpstr>
      <vt:lpstr>Features of git.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GIT.</dc:title>
  <dc:creator>Midhuna</dc:creator>
  <cp:lastModifiedBy>Midhuna</cp:lastModifiedBy>
  <cp:revision>3</cp:revision>
  <dcterms:created xsi:type="dcterms:W3CDTF">2021-06-08T15:02:17Z</dcterms:created>
  <dcterms:modified xsi:type="dcterms:W3CDTF">2021-06-08T15:24:01Z</dcterms:modified>
</cp:coreProperties>
</file>