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6F3C-5E34-42B3-94A7-203F3B843A4F}" type="datetimeFigureOut">
              <a:rPr lang="en-US" smtClean="0"/>
              <a:t>10/9/2023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54CB-ADA0-4F51-8332-7976D84010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6F3C-5E34-42B3-94A7-203F3B843A4F}" type="datetimeFigureOut">
              <a:rPr lang="en-US" smtClean="0"/>
              <a:t>10/9/2023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54CB-ADA0-4F51-8332-7976D84010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6F3C-5E34-42B3-94A7-203F3B843A4F}" type="datetimeFigureOut">
              <a:rPr lang="en-US" smtClean="0"/>
              <a:t>10/9/2023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54CB-ADA0-4F51-8332-7976D84010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6F3C-5E34-42B3-94A7-203F3B843A4F}" type="datetimeFigureOut">
              <a:rPr lang="en-US" smtClean="0"/>
              <a:t>10/9/2023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54CB-ADA0-4F51-8332-7976D84010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6F3C-5E34-42B3-94A7-203F3B843A4F}" type="datetimeFigureOut">
              <a:rPr lang="en-US" smtClean="0"/>
              <a:t>10/9/2023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54CB-ADA0-4F51-8332-7976D84010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6F3C-5E34-42B3-94A7-203F3B843A4F}" type="datetimeFigureOut">
              <a:rPr lang="en-US" smtClean="0"/>
              <a:t>10/9/2023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54CB-ADA0-4F51-8332-7976D84010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6F3C-5E34-42B3-94A7-203F3B843A4F}" type="datetimeFigureOut">
              <a:rPr lang="en-US" smtClean="0"/>
              <a:t>10/9/2023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54CB-ADA0-4F51-8332-7976D84010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6F3C-5E34-42B3-94A7-203F3B843A4F}" type="datetimeFigureOut">
              <a:rPr lang="en-US" smtClean="0"/>
              <a:t>10/9/2023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54CB-ADA0-4F51-8332-7976D84010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6F3C-5E34-42B3-94A7-203F3B843A4F}" type="datetimeFigureOut">
              <a:rPr lang="en-US" smtClean="0"/>
              <a:t>10/9/2023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54CB-ADA0-4F51-8332-7976D84010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6F3C-5E34-42B3-94A7-203F3B843A4F}" type="datetimeFigureOut">
              <a:rPr lang="en-US" smtClean="0"/>
              <a:t>10/9/2023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54CB-ADA0-4F51-8332-7976D84010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6F3C-5E34-42B3-94A7-203F3B843A4F}" type="datetimeFigureOut">
              <a:rPr lang="en-US" smtClean="0"/>
              <a:t>10/9/2023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54CB-ADA0-4F51-8332-7976D84010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6F3C-5E34-42B3-94A7-203F3B843A4F}" type="datetimeFigureOut">
              <a:rPr lang="en-US" smtClean="0"/>
              <a:t>10/9/2023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754CB-ADA0-4F51-8332-7976D84010B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785794"/>
            <a:ext cx="7772400" cy="500065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Algerian" pitchFamily="82" charset="0"/>
              </a:rPr>
              <a:t>TEAM LEADER</a:t>
            </a:r>
            <a:endParaRPr lang="en-IN" sz="32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85926"/>
            <a:ext cx="6400800" cy="785818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chemeClr val="tx1"/>
                </a:solidFill>
                <a:latin typeface="Algerian" pitchFamily="82" charset="0"/>
              </a:rPr>
              <a:t>TEAM MEMBERS</a:t>
            </a:r>
            <a:endParaRPr lang="en-IN" sz="28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357298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</a:t>
            </a:r>
            <a:r>
              <a:rPr lang="en-IN" dirty="0" smtClean="0">
                <a:solidFill>
                  <a:srgbClr val="0070C0"/>
                </a:solidFill>
              </a:rPr>
              <a:t>https://public.tableau.com/app/profile/midhuna.sri.g/vizzes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2857496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https://public.tableau.com/app/profile/puviyarasi.yarasi/vizzes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3500438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https://public.tableau.com/app/profile/naveen.nikshan/vizzes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480" y="4071942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https://public.tableau.com/app/profile/monishan.v/vizzes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285728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lgerian" pitchFamily="82" charset="0"/>
              </a:rPr>
              <a:t>THE TABLEAU HR SCORECARD:MEASURING SUCCESS IN TALENT MANAGEMENT</a:t>
            </a:r>
            <a:endParaRPr lang="en-IN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TEAM LEADER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LEADER</dc:title>
  <dc:creator>P.PUVIYARASI</dc:creator>
  <cp:lastModifiedBy>P.PUVIYARASI</cp:lastModifiedBy>
  <cp:revision>3</cp:revision>
  <dcterms:created xsi:type="dcterms:W3CDTF">2023-10-09T06:52:32Z</dcterms:created>
  <dcterms:modified xsi:type="dcterms:W3CDTF">2023-10-09T07:18:05Z</dcterms:modified>
</cp:coreProperties>
</file>