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c82c8fbda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c82c8fbda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c82c8fbda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c82c8fbda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5c82c8fbda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5c82c8fbda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5c82c8fbda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5c82c8fbda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c82c8fbda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c82c8fbda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c82c8fbda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c82c8fbda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Котик и зайчик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Приложение - Ralf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Проблема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56100" y="1167275"/>
            <a:ext cx="8520600" cy="3416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</a:rPr>
              <a:t>В 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</a:rPr>
              <a:t>мультфильме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</a:rPr>
              <a:t> </a:t>
            </a:r>
            <a:r>
              <a:rPr lang="ru" sz="1700">
                <a:solidFill>
                  <a:schemeClr val="dk1"/>
                </a:solidFill>
                <a:highlight>
                  <a:schemeClr val="lt1"/>
                </a:highlight>
              </a:rPr>
              <a:t>Ральф против интернета(2018) есть момент с игрой, но такой игры нет в реальности.</a:t>
            </a:r>
            <a:endParaRPr sz="1700"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Цели и Задачи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Цель: максимально повторит игру из мульт фрагмента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Задачи: </a:t>
            </a:r>
            <a:r>
              <a:rPr lang="ru" sz="1700">
                <a:solidFill>
                  <a:schemeClr val="dk1"/>
                </a:solidFill>
              </a:rPr>
              <a:t>Создать приложение с удобным интерфейсом, написать правильный код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Решение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chemeClr val="dk1"/>
                </a:solidFill>
              </a:rPr>
              <a:t>Создать удобное приложение, в котором есть все как в </a:t>
            </a:r>
            <a:r>
              <a:rPr lang="ru" sz="1700">
                <a:solidFill>
                  <a:schemeClr val="dk1"/>
                </a:solidFill>
              </a:rPr>
              <a:t>мульт фрагменте</a:t>
            </a:r>
            <a:r>
              <a:rPr b="1" lang="ru" sz="1700">
                <a:solidFill>
                  <a:schemeClr val="dk1"/>
                </a:solidFill>
              </a:rPr>
              <a:t> </a:t>
            </a:r>
            <a:endParaRPr sz="17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Дизайн 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0" name="Google Shape;80;p17" title="ca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075" y="1067925"/>
            <a:ext cx="3585500" cy="358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7" title="rabbi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25725" y="181475"/>
            <a:ext cx="2438400" cy="243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7" title="ice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07725" y="2734725"/>
            <a:ext cx="1798525" cy="1798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7" title="pan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658825" y="271775"/>
            <a:ext cx="2401400" cy="240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913073" y="1280225"/>
            <a:ext cx="1798525" cy="31609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924" y="314525"/>
            <a:ext cx="1866550" cy="451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58485" y="-69650"/>
            <a:ext cx="1420731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16025" y="3724075"/>
            <a:ext cx="1581150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-5400000">
            <a:off x="3414130" y="3921817"/>
            <a:ext cx="444850" cy="5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481050"/>
            <a:ext cx="8520600" cy="408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4000">
                <a:solidFill>
                  <a:schemeClr val="dk1"/>
                </a:solidFill>
              </a:rPr>
              <a:t>Спасибо за внимание</a:t>
            </a:r>
            <a:r>
              <a:rPr lang="ru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