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4FA7-F3F5-4243-B5F9-9D2CFDCAE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62218-F3A4-43F3-BDD1-F983911AE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460A9-7AFC-4EA4-BA87-2AC5D672D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656F-E7D6-4360-8613-F739F54FB68A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1D5AD-776F-4544-93C7-693A4BF6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FDB44-049C-49CE-8F8F-CE11D8BC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FB2E-FE9E-4D81-BFD2-932E42EF0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86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7B48-49E0-4B0B-9E27-2D448482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09894-9A90-4D0A-82F0-48151BF26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3A028-21FF-459E-A2E7-21316719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656F-E7D6-4360-8613-F739F54FB68A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43A5D-70AC-46B7-A2E5-C5B28D2F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DEAFA-2714-4D6D-8514-49861D53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FB2E-FE9E-4D81-BFD2-932E42EF0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53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A19791-53AF-4188-9520-099CF18B8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15E60-C107-4C6B-9F8C-462BA5D74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421D3-8290-4A29-8B45-3EFC831B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656F-E7D6-4360-8613-F739F54FB68A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CD8B6-9397-42DF-8B02-37737B25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88148-65D3-411A-B8DD-BCCEDC2A3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FB2E-FE9E-4D81-BFD2-932E42EF0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65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3A75D-F24B-4C47-BB9D-C2B950962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A08A8-8722-4B40-BCEC-AF6FA43EF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44F61-53E3-42A6-802E-A94D8D8E2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656F-E7D6-4360-8613-F739F54FB68A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386C2-B460-423E-B363-6C49C03C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C0C3F-1B22-478A-B257-090AA998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FB2E-FE9E-4D81-BFD2-932E42EF0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65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4A93-1FBB-457D-AD62-39205F883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C0907-D0BD-48E7-9D6B-6BCC14FA8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AFB3C-90C3-40CF-8A97-DAE07BB7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656F-E7D6-4360-8613-F739F54FB68A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08833-EC8C-46F7-8817-21C76CDC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6C6CE-62BF-4B56-A8EC-32F4F4C1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FB2E-FE9E-4D81-BFD2-932E42EF0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46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1B42-A348-46D8-B5EB-7924435B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9B8A5-0C58-4593-ADEB-644AC71D7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97810-056A-455E-9F0B-89C34D7C5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72C5C-9A43-4FF7-B04A-08C0D8D9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656F-E7D6-4360-8613-F739F54FB68A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50C54-BD1B-49AB-A03E-02AE2D60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C6A5D-0684-4E39-A23E-85C902B98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FB2E-FE9E-4D81-BFD2-932E42EF0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00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18736-AE48-429D-97F5-32ED25381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3616F-A50A-471A-85D1-CEFB37DA9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F23DC-BDC1-4B97-9C62-9CD0D82D8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615AB-E73C-4DE6-B204-15DA77D84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6B84E-06FF-4159-AD08-CE2BC0303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F9AAF-EDD1-47EA-8A0C-EF72A61DA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656F-E7D6-4360-8613-F739F54FB68A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EB0979-0E44-48F7-8E79-A46D021D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028EC-37A8-4177-B1CC-78809576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FB2E-FE9E-4D81-BFD2-932E42EF0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73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8B097-E5F9-4F60-8429-E9181102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B30B1-6FF9-4726-A8B9-14F9961BC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656F-E7D6-4360-8613-F739F54FB68A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4DAC6-B456-4721-8DCB-27969D777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1204-659A-4690-A5AE-E4E4F6B2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FB2E-FE9E-4D81-BFD2-932E42EF0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26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06862-54D9-495E-9E1B-93F225DD6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656F-E7D6-4360-8613-F739F54FB68A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77777-27A7-479F-83B9-FA292E6B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A463A-31D3-4796-B36F-7DC104FC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FB2E-FE9E-4D81-BFD2-932E42EF0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11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C77E-53A5-457B-9A61-FD6A4404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BEBB8-E38F-4855-A1FD-6CF02BF52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1B321-0F29-46AD-BCD5-30CA37D5E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17AD6-2E1E-499F-9842-04E72C42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656F-E7D6-4360-8613-F739F54FB68A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29D12-2E85-4E99-98B5-CA7226E6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71419-2293-48F3-8A69-89373013E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FB2E-FE9E-4D81-BFD2-932E42EF0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31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3C632-D448-4717-B555-660B3A43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5E545-A992-4FB7-881F-B86B0058E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798BC-424F-467E-BDA7-D032C4314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5D166-CA2E-491A-9C43-A5295C28A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656F-E7D6-4360-8613-F739F54FB68A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597FF-4F46-4CAE-9F77-B3762B5F0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4A70A-EBC0-41C1-9150-23189CB5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FB2E-FE9E-4D81-BFD2-932E42EF0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29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4AB49F-3CB8-4AE3-AB8D-3137FD68B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38C88-C3EE-47D2-A473-DF7AFC541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13A43-88DB-4A5D-9D6F-533D382EF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0656F-E7D6-4360-8613-F739F54FB68A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52240-4A7A-450F-90FD-D7C72F0A6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37009-2004-4D7C-9A25-2EC912400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9FB2E-FE9E-4D81-BFD2-932E42EF0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07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park">
            <a:extLst>
              <a:ext uri="{FF2B5EF4-FFF2-40B4-BE49-F238E27FC236}">
                <a16:creationId xmlns:a16="http://schemas.microsoft.com/office/drawing/2014/main" id="{BDDC70AA-E908-4D17-ABC0-9538D55A1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70" y="1872867"/>
            <a:ext cx="5420970" cy="282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75BE6F-65B9-4E25-9DD5-58C493916E8D}"/>
              </a:ext>
            </a:extLst>
          </p:cNvPr>
          <p:cNvSpPr txBox="1"/>
          <p:nvPr/>
        </p:nvSpPr>
        <p:spPr>
          <a:xfrm>
            <a:off x="7253057" y="3126629"/>
            <a:ext cx="40482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2.3</a:t>
            </a:r>
          </a:p>
        </p:txBody>
      </p:sp>
    </p:spTree>
    <p:extLst>
      <p:ext uri="{BB962C8B-B14F-4D97-AF65-F5344CB8AC3E}">
        <p14:creationId xmlns:p14="http://schemas.microsoft.com/office/powerpoint/2010/main" val="1530789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300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365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047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9411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630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410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243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4796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4145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27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F77E68-E347-482E-86A6-00FBBC8C7D0F}"/>
              </a:ext>
            </a:extLst>
          </p:cNvPr>
          <p:cNvSpPr txBox="1"/>
          <p:nvPr/>
        </p:nvSpPr>
        <p:spPr>
          <a:xfrm>
            <a:off x="1029810" y="1235685"/>
            <a:ext cx="86468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800" dirty="0"/>
              <a:t>New Features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800" dirty="0"/>
              <a:t>Multiple Streams and Joins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800" dirty="0"/>
              <a:t>API – Scala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800" dirty="0"/>
              <a:t>API- Pyspark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800" dirty="0"/>
              <a:t>IOT Data Sources- Stimulator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800" dirty="0"/>
              <a:t>Data Streams – Kafka ,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D03BE4-F395-4354-9EC8-20A4B042AEFC}"/>
              </a:ext>
            </a:extLst>
          </p:cNvPr>
          <p:cNvSpPr txBox="1"/>
          <p:nvPr/>
        </p:nvSpPr>
        <p:spPr>
          <a:xfrm>
            <a:off x="365465" y="322765"/>
            <a:ext cx="864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138414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14CBE4B-DC49-49A6-AB9D-E9FD924DE4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666125"/>
              </p:ext>
            </p:extLst>
          </p:nvPr>
        </p:nvGraphicFramePr>
        <p:xfrm>
          <a:off x="221079" y="473245"/>
          <a:ext cx="1888215" cy="1888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Image" r:id="rId3" imgW="4291920" imgH="4291920" progId="Photoshop.Image.10">
                  <p:embed/>
                </p:oleObj>
              </mc:Choice>
              <mc:Fallback>
                <p:oleObj name="Image" r:id="rId3" imgW="4291920" imgH="4291920" progId="Photoshop.Image.1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079" y="473245"/>
                        <a:ext cx="1888215" cy="1888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C8DE92C-F7AA-44F9-B49D-9E6D0ACCB4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196228"/>
              </p:ext>
            </p:extLst>
          </p:nvPr>
        </p:nvGraphicFramePr>
        <p:xfrm>
          <a:off x="2493763" y="473246"/>
          <a:ext cx="1888214" cy="1888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Image" r:id="rId5" imgW="4177440" imgH="4177440" progId="Photoshop.Image.10">
                  <p:embed/>
                </p:oleObj>
              </mc:Choice>
              <mc:Fallback>
                <p:oleObj name="Image" r:id="rId5" imgW="4177440" imgH="4177440" progId="Photoshop.Image.1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3763" y="473246"/>
                        <a:ext cx="1888214" cy="1888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9B49CB2-23DE-414E-9903-111A39AC8A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431856"/>
              </p:ext>
            </p:extLst>
          </p:nvPr>
        </p:nvGraphicFramePr>
        <p:xfrm>
          <a:off x="4651037" y="473246"/>
          <a:ext cx="1888214" cy="1888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Image" r:id="rId7" imgW="4139640" imgH="4139640" progId="Photoshop.Image.10">
                  <p:embed/>
                </p:oleObj>
              </mc:Choice>
              <mc:Fallback>
                <p:oleObj name="Image" r:id="rId7" imgW="4139640" imgH="4139640" progId="Photoshop.Image.1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51037" y="473246"/>
                        <a:ext cx="1888214" cy="1888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02589D9-9425-436E-8012-3B1DD7A63C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104083"/>
              </p:ext>
            </p:extLst>
          </p:nvPr>
        </p:nvGraphicFramePr>
        <p:xfrm>
          <a:off x="6865918" y="473245"/>
          <a:ext cx="1888214" cy="1888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Image" r:id="rId9" imgW="4203000" imgH="4203000" progId="Photoshop.Image.10">
                  <p:embed/>
                </p:oleObj>
              </mc:Choice>
              <mc:Fallback>
                <p:oleObj name="Image" r:id="rId9" imgW="4203000" imgH="4203000" progId="Photoshop.Image.1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65918" y="473245"/>
                        <a:ext cx="1888214" cy="1888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9FE1A86E-8393-4BAA-BC8E-C78870B4EE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460498"/>
              </p:ext>
            </p:extLst>
          </p:nvPr>
        </p:nvGraphicFramePr>
        <p:xfrm>
          <a:off x="221078" y="3112749"/>
          <a:ext cx="1888215" cy="1888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Image" r:id="rId11" imgW="3860280" imgH="3860280" progId="Photoshop.Image.10">
                  <p:embed/>
                </p:oleObj>
              </mc:Choice>
              <mc:Fallback>
                <p:oleObj name="Image" r:id="rId11" imgW="3860280" imgH="3860280" progId="Photoshop.Image.1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1078" y="3112749"/>
                        <a:ext cx="1888215" cy="1888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20A2D341-A9EB-459B-86FC-13BABE17E3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245425"/>
              </p:ext>
            </p:extLst>
          </p:nvPr>
        </p:nvGraphicFramePr>
        <p:xfrm>
          <a:off x="2493763" y="3112749"/>
          <a:ext cx="1888215" cy="1888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Image" r:id="rId13" imgW="3999960" imgH="3999960" progId="Photoshop.Image.10">
                  <p:embed/>
                </p:oleObj>
              </mc:Choice>
              <mc:Fallback>
                <p:oleObj name="Image" r:id="rId13" imgW="3999960" imgH="3999960" progId="Photoshop.Image.1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93763" y="3112749"/>
                        <a:ext cx="1888215" cy="1888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436219BE-C4C5-4D05-AB8F-C62BE21A8F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221296"/>
              </p:ext>
            </p:extLst>
          </p:nvPr>
        </p:nvGraphicFramePr>
        <p:xfrm>
          <a:off x="4651037" y="3112749"/>
          <a:ext cx="1888214" cy="1888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Image" r:id="rId15" imgW="3987000" imgH="3987000" progId="Photoshop.Image.10">
                  <p:embed/>
                </p:oleObj>
              </mc:Choice>
              <mc:Fallback>
                <p:oleObj name="Image" r:id="rId15" imgW="3987000" imgH="3987000" progId="Photoshop.Image.1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651037" y="3112749"/>
                        <a:ext cx="1888214" cy="1888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029F9533-A7DC-4556-B2EC-7F04FF611B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462659"/>
              </p:ext>
            </p:extLst>
          </p:nvPr>
        </p:nvGraphicFramePr>
        <p:xfrm>
          <a:off x="6808310" y="3115013"/>
          <a:ext cx="1888214" cy="1888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Image" r:id="rId17" imgW="3771360" imgH="3771360" progId="Photoshop.Image.10">
                  <p:embed/>
                </p:oleObj>
              </mc:Choice>
              <mc:Fallback>
                <p:oleObj name="Image" r:id="rId17" imgW="3771360" imgH="3771360" progId="Photoshop.Image.1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808310" y="3115013"/>
                        <a:ext cx="1888214" cy="1888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04D259C6-9F02-41D0-B9D1-3D5F3A40C9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802718"/>
              </p:ext>
            </p:extLst>
          </p:nvPr>
        </p:nvGraphicFramePr>
        <p:xfrm>
          <a:off x="9080799" y="473245"/>
          <a:ext cx="1888214" cy="1888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Image" r:id="rId19" imgW="4101480" imgH="4101480" progId="Photoshop.Image.10">
                  <p:embed/>
                </p:oleObj>
              </mc:Choice>
              <mc:Fallback>
                <p:oleObj name="Image" r:id="rId19" imgW="4101480" imgH="4101480" progId="Photoshop.Image.1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080799" y="473245"/>
                        <a:ext cx="1888214" cy="1888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8519A27D-1ABC-4A67-A13D-B2A3E61553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910316"/>
              </p:ext>
            </p:extLst>
          </p:nvPr>
        </p:nvGraphicFramePr>
        <p:xfrm>
          <a:off x="9080995" y="3112749"/>
          <a:ext cx="1888214" cy="1888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Image" r:id="rId21" imgW="3999960" imgH="3999960" progId="Photoshop.Image.10">
                  <p:embed/>
                </p:oleObj>
              </mc:Choice>
              <mc:Fallback>
                <p:oleObj name="Image" r:id="rId21" imgW="3999960" imgH="3999960" progId="Photoshop.Image.1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080995" y="3112749"/>
                        <a:ext cx="1888214" cy="1888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0A82D680-97FC-45A4-84AF-ED749A5553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329728"/>
              </p:ext>
            </p:extLst>
          </p:nvPr>
        </p:nvGraphicFramePr>
        <p:xfrm>
          <a:off x="2200800" y="5313390"/>
          <a:ext cx="1071364" cy="1071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Image" r:id="rId23" imgW="3999960" imgH="3999960" progId="Photoshop.Image.10">
                  <p:embed/>
                </p:oleObj>
              </mc:Choice>
              <mc:Fallback>
                <p:oleObj name="Image" r:id="rId23" imgW="3999960" imgH="3999960" progId="Photoshop.Image.1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200800" y="5313390"/>
                        <a:ext cx="1071364" cy="1071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BE42E2D3-C1D3-4D7E-947A-2F86FC85F0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477734"/>
              </p:ext>
            </p:extLst>
          </p:nvPr>
        </p:nvGraphicFramePr>
        <p:xfrm>
          <a:off x="4117515" y="5558140"/>
          <a:ext cx="1067044" cy="1067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Image" r:id="rId25" imgW="3949200" imgH="3949200" progId="Photoshop.Image.10">
                  <p:embed/>
                </p:oleObj>
              </mc:Choice>
              <mc:Fallback>
                <p:oleObj name="Image" r:id="rId25" imgW="3949200" imgH="3949200" progId="Photoshop.Image.1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117515" y="5558140"/>
                        <a:ext cx="1067044" cy="1067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063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01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0107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05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057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7552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602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22</Words>
  <Application>Microsoft Office PowerPoint</Application>
  <PresentationFormat>Widescreen</PresentationFormat>
  <Paragraphs>14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Adobe Photoshop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Midhun Suraj</dc:creator>
  <cp:lastModifiedBy>Midhun Suraj</cp:lastModifiedBy>
  <cp:revision>8</cp:revision>
  <dcterms:created xsi:type="dcterms:W3CDTF">2018-10-23T18:01:29Z</dcterms:created>
  <dcterms:modified xsi:type="dcterms:W3CDTF">2018-10-23T19:03:30Z</dcterms:modified>
</cp:coreProperties>
</file>