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/>
    <p:restoredTop sz="96327"/>
  </p:normalViewPr>
  <p:slideViewPr>
    <p:cSldViewPr snapToGrid="0">
      <p:cViewPr>
        <p:scale>
          <a:sx n="185" d="100"/>
          <a:sy n="185" d="100"/>
        </p:scale>
        <p:origin x="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9EE3-DAFE-2B49-9845-25DA9F2F1A18}" type="datetimeFigureOut">
              <a:t>2023-01-25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BB1C-0BE1-544F-BAAB-531FB7611089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909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7F27E8-1AEF-4A16-94E9-51F0569204D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6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6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6501" y="152401"/>
            <a:ext cx="27559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1" y="152401"/>
            <a:ext cx="80645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9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6466"/>
            <a:ext cx="1158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219200"/>
            <a:ext cx="568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06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6466"/>
            <a:ext cx="1158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58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657600"/>
            <a:ext cx="1158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32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435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171"/>
            <a:ext cx="10972800" cy="4525963"/>
          </a:xfrm>
        </p:spPr>
        <p:txBody>
          <a:bodyPr/>
          <a:lstStyle>
            <a:lvl1pPr>
              <a:defRPr b="0">
                <a:solidFill>
                  <a:srgbClr val="002060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800" b="0">
                <a:solidFill>
                  <a:srgbClr val="002060"/>
                </a:solidFill>
                <a:latin typeface="Tahoma" pitchFamily="34" charset="0"/>
                <a:cs typeface="Tahoma" pitchFamily="34" charset="0"/>
              </a:defRPr>
            </a:lvl2pPr>
            <a:lvl3pPr>
              <a:defRPr b="0">
                <a:solidFill>
                  <a:srgbClr val="002060"/>
                </a:solidFill>
                <a:latin typeface="Tahoma" pitchFamily="34" charset="0"/>
                <a:cs typeface="Tahoma" pitchFamily="34" charset="0"/>
              </a:defRPr>
            </a:lvl3pPr>
            <a:lvl4pPr>
              <a:defRPr b="0">
                <a:solidFill>
                  <a:srgbClr val="002060"/>
                </a:solidFill>
                <a:latin typeface="Tahoma" pitchFamily="34" charset="0"/>
                <a:cs typeface="Tahoma" pitchFamily="34" charset="0"/>
              </a:defRPr>
            </a:lvl4pPr>
            <a:lvl5pPr>
              <a:defRPr b="0">
                <a:solidFill>
                  <a:srgbClr val="002060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8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158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14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948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71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6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6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5143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945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7709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•"/>
        <a:defRPr sz="28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•"/>
        <a:defRPr sz="16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•"/>
        <a:defRPr sz="14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Char char="•"/>
        <a:defRPr sz="12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6699"/>
        </a:buClr>
        <a:buChar char="•"/>
        <a:defRPr sz="12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6699"/>
        </a:buClr>
        <a:buChar char="•"/>
        <a:defRPr sz="12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6699"/>
        </a:buClr>
        <a:buChar char="•"/>
        <a:defRPr sz="12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6699"/>
        </a:buClr>
        <a:buChar char="•"/>
        <a:defRPr sz="12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2577" y="1242945"/>
            <a:ext cx="6276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NZ" dirty="0"/>
              <a:t>Function Blocks ↔ NCES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C615D-5392-1E26-2D5B-C77624E80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569" y="3900420"/>
            <a:ext cx="6955604" cy="24686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9D5ACB-42F4-EB69-808B-E00588C153CA}"/>
              </a:ext>
            </a:extLst>
          </p:cNvPr>
          <p:cNvSpPr/>
          <p:nvPr/>
        </p:nvSpPr>
        <p:spPr bwMode="auto">
          <a:xfrm>
            <a:off x="2681555" y="976045"/>
            <a:ext cx="1243173" cy="339047"/>
          </a:xfrm>
          <a:prstGeom prst="rect">
            <a:avLst/>
          </a:prstGeom>
          <a:solidFill>
            <a:schemeClr val="tx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063" name="Picture 6" descr="C:\Documents and Settings\vvya002\My Documents\Current\Work\Presentations\2007\Helsinki\pics\Cylinder_Examp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0784" y="3158216"/>
            <a:ext cx="2586949" cy="93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6A5EFB43-4371-A9BD-35F9-7141554ECDCF}"/>
              </a:ext>
            </a:extLst>
          </p:cNvPr>
          <p:cNvSpPr/>
          <p:nvPr/>
        </p:nvSpPr>
        <p:spPr bwMode="auto">
          <a:xfrm>
            <a:off x="3924728" y="3158216"/>
            <a:ext cx="400692" cy="387849"/>
          </a:xfrm>
          <a:prstGeom prst="upArrow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154E5-09A2-0CBB-634A-A612AD59F03D}"/>
              </a:ext>
            </a:extLst>
          </p:cNvPr>
          <p:cNvSpPr txBox="1"/>
          <p:nvPr/>
        </p:nvSpPr>
        <p:spPr>
          <a:xfrm>
            <a:off x="3706885" y="2953364"/>
            <a:ext cx="806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>
                <a:solidFill>
                  <a:schemeClr val="bg2"/>
                </a:solidFill>
              </a:rPr>
              <a:t>IEC 61499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B1C13AA-B720-F204-195F-11CF2C80189A}"/>
              </a:ext>
            </a:extLst>
          </p:cNvPr>
          <p:cNvSpPr/>
          <p:nvPr/>
        </p:nvSpPr>
        <p:spPr bwMode="auto">
          <a:xfrm rot="10800000">
            <a:off x="3942360" y="4132335"/>
            <a:ext cx="400692" cy="387849"/>
          </a:xfrm>
          <a:prstGeom prst="upArrow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2C605-3F9F-28DE-90F8-4ACE24D68097}"/>
              </a:ext>
            </a:extLst>
          </p:cNvPr>
          <p:cNvSpPr txBox="1"/>
          <p:nvPr/>
        </p:nvSpPr>
        <p:spPr>
          <a:xfrm>
            <a:off x="3869972" y="4419809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>
                <a:solidFill>
                  <a:schemeClr val="bg2"/>
                </a:solidFill>
              </a:rPr>
              <a:t>NCES</a:t>
            </a:r>
          </a:p>
        </p:txBody>
      </p:sp>
    </p:spTree>
    <p:extLst>
      <p:ext uri="{BB962C8B-B14F-4D97-AF65-F5344CB8AC3E}">
        <p14:creationId xmlns:p14="http://schemas.microsoft.com/office/powerpoint/2010/main" val="3042623999"/>
      </p:ext>
    </p:extLst>
  </p:cSld>
  <p:clrMapOvr>
    <a:masterClrMapping/>
  </p:clrMapOvr>
</p:sld>
</file>

<file path=ppt/theme/theme1.xml><?xml version="1.0" encoding="utf-8"?>
<a:theme xmlns:a="http://schemas.openxmlformats.org/drawingml/2006/main" name="1_Обзор проекта">
  <a:themeElements>
    <a:clrScheme name="Обзор проекта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бзор проекта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зор проекта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бзор проекта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1_Обзор проекта</vt:lpstr>
      <vt:lpstr>Function Blocks ↔ NCES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Blocks ↔ NCES Modules</dc:title>
  <dc:creator>Vyatkin Valeriy</dc:creator>
  <cp:lastModifiedBy>Vyatkin Valeriy</cp:lastModifiedBy>
  <cp:revision>1</cp:revision>
  <dcterms:created xsi:type="dcterms:W3CDTF">2023-01-25T17:51:51Z</dcterms:created>
  <dcterms:modified xsi:type="dcterms:W3CDTF">2023-01-25T18:58:43Z</dcterms:modified>
</cp:coreProperties>
</file>