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28"/>
    <p:restoredTop sz="96327"/>
  </p:normalViewPr>
  <p:slideViewPr>
    <p:cSldViewPr snapToGrid="0">
      <p:cViewPr>
        <p:scale>
          <a:sx n="277" d="100"/>
          <a:sy n="277" d="100"/>
        </p:scale>
        <p:origin x="-5736" y="-3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B101-BF14-FE6A-181F-224E98CE3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73E6A-C7CE-F767-EBA3-F70202670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033EA-791F-F41B-A263-24FFC2B45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C04E-8301-5042-AE4A-9C3FBC2DE748}" type="datetimeFigureOut">
              <a:t>2023-01-25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3A15F-1F51-5680-4827-E04926AA4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F0CAD-DC8E-0967-E330-A08B18528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B3C1-DAFA-2548-A814-83D09B8F507F}" type="slidenum"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28971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406C-71C3-8B6C-0F1D-27EF0DD03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3DAC1-6599-1438-E989-B70FBAB1F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FAB1C-A00E-081E-AF39-D3E2B74A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C04E-8301-5042-AE4A-9C3FBC2DE748}" type="datetimeFigureOut">
              <a:t>2023-01-25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12397-3916-384B-E2A2-0E9BDC72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5189A-5B4F-8C26-205B-B576174EA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B3C1-DAFA-2548-A814-83D09B8F507F}" type="slidenum"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5142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850F0A-FAFE-0797-E7F6-F83902A540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0AE05-850B-B7C5-E57A-B9E1F6916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E7C12-CBC6-1EC0-F0AA-16A3D127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C04E-8301-5042-AE4A-9C3FBC2DE748}" type="datetimeFigureOut">
              <a:t>2023-01-25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64F45-6927-5124-9050-FC7F4BE26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D0B44-CE45-FF27-E159-1443830B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B3C1-DAFA-2548-A814-83D09B8F507F}" type="slidenum"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79372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6CF31-5449-098B-129F-B47510A19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EEE2C-2999-75AA-B38A-5B645D5FD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0736F-8803-BA9A-1189-FF1D788C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C04E-8301-5042-AE4A-9C3FBC2DE748}" type="datetimeFigureOut">
              <a:t>2023-01-25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7C29C-45E3-7FB8-4133-B4401F2AA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6051F-E39B-576A-ADD3-4CB71CACD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B3C1-DAFA-2548-A814-83D09B8F507F}" type="slidenum"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0880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D1BE-B35F-80DF-5930-54C972335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5BF6E-1605-3C77-C5D3-2F00B3050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BD6DA-A35E-84B2-B897-17D1C7B88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C04E-8301-5042-AE4A-9C3FBC2DE748}" type="datetimeFigureOut">
              <a:t>2023-01-25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5A574-DF54-A630-0A84-98C22E7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2FD06-3112-6B95-827F-A72731D7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B3C1-DAFA-2548-A814-83D09B8F507F}" type="slidenum"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18690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DAD24-BB8E-1E1D-0DEC-2B0F6DB2C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81ECE-48E3-B88F-7B1E-A3ADA2490B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03050-8690-1278-D5B5-50D5088ED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57F62-F866-F3B4-6340-8AC58F43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C04E-8301-5042-AE4A-9C3FBC2DE748}" type="datetimeFigureOut">
              <a:t>2023-01-25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39DE7-1A7E-A286-6D59-9019F7A68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113BE-1E91-18FA-A5A3-F6C8914F3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B3C1-DAFA-2548-A814-83D09B8F507F}" type="slidenum"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6386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A074-6B10-DEAA-7D88-9855AB87C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E1138-5482-843A-4DB3-66EEAA81B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A0BB51-3D04-1B21-EC11-216DEE1C3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A1CD2-5F03-1ACF-AA06-9D614E9C9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52CEB3-B4C9-7D24-E0CF-B96B4B467A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164592-2C45-6492-6318-402EBA7C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C04E-8301-5042-AE4A-9C3FBC2DE748}" type="datetimeFigureOut">
              <a:t>2023-01-25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E5320A-8E21-DFBB-34CF-9CD9B5E8A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41263A-B8C9-0B74-A972-8F1E04B6E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B3C1-DAFA-2548-A814-83D09B8F507F}" type="slidenum"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4974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6632E-F548-6A05-85A4-0612EDB2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1C84B0-095B-00EF-4CFA-82A9D0429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C04E-8301-5042-AE4A-9C3FBC2DE748}" type="datetimeFigureOut">
              <a:t>2023-01-25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A80DD1-A065-D140-44C9-63E74F892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03CDD-2223-2576-538A-4457C66C6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B3C1-DAFA-2548-A814-83D09B8F507F}" type="slidenum"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3522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95ABB1-D163-87E5-D785-A9D2393C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C04E-8301-5042-AE4A-9C3FBC2DE748}" type="datetimeFigureOut">
              <a:t>2023-01-25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CD9C03-BC4C-2597-5190-03FD6196E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B6DE9-8EB7-316A-2F81-4D92590F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B3C1-DAFA-2548-A814-83D09B8F507F}" type="slidenum"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2973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01E20-46D0-9C82-B0D5-6F897721A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817A7-62E1-7EBE-EF98-9385DEBAE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E1FC9-0639-6411-F617-918F55D37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91DCF-7B7A-52BD-AEB1-219FF4E5C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C04E-8301-5042-AE4A-9C3FBC2DE748}" type="datetimeFigureOut">
              <a:t>2023-01-25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97ADB-BDC6-C0B6-C3C0-9E9D32A9F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44328-AFC5-216C-D797-37267FAB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B3C1-DAFA-2548-A814-83D09B8F507F}" type="slidenum"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8255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7C89A-6589-CB7A-54DC-9FE796DCF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0EA006-CB1E-78BD-9D34-AB6721C320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D974A-EA7B-F9EA-0255-AB883CBB9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30150-4EF4-9387-5071-690ECC857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C04E-8301-5042-AE4A-9C3FBC2DE748}" type="datetimeFigureOut">
              <a:t>2023-01-25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4ED84-2D07-3E48-4276-3CCE43455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F2D0F-F74A-D59B-2C45-1E1B7241F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B3C1-DAFA-2548-A814-83D09B8F507F}" type="slidenum"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5009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E07445-787E-AF53-BBC4-28273AC36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0A3FE-1BBB-86C5-5F7E-2FE6868C7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76D1F-46C6-D2F4-9B3D-E4FB54ED5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5C04E-8301-5042-AE4A-9C3FBC2DE748}" type="datetimeFigureOut">
              <a:t>2023-01-25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31816-05C9-80C8-4646-73D0440EA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6E2E7-0B1B-53D1-135C-F3230B27B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DB3C1-DAFA-2548-A814-83D09B8F507F}" type="slidenum"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7077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16">
            <a:extLst>
              <a:ext uri="{FF2B5EF4-FFF2-40B4-BE49-F238E27FC236}">
                <a16:creationId xmlns:a16="http://schemas.microsoft.com/office/drawing/2014/main" id="{B726F7D2-A798-8713-6350-401DFC126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875" y="1938582"/>
            <a:ext cx="4752698" cy="2357235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AC0B070-069A-DA9A-32B4-695BF9B2B90B}"/>
              </a:ext>
            </a:extLst>
          </p:cNvPr>
          <p:cNvSpPr/>
          <p:nvPr/>
        </p:nvSpPr>
        <p:spPr>
          <a:xfrm>
            <a:off x="5274692" y="4058495"/>
            <a:ext cx="1711684" cy="19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15593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Vyatkin Valeriy</dc:creator>
  <cp:lastModifiedBy>Vyatkin Valeriy</cp:lastModifiedBy>
  <cp:revision>1</cp:revision>
  <dcterms:created xsi:type="dcterms:W3CDTF">2023-01-25T14:54:33Z</dcterms:created>
  <dcterms:modified xsi:type="dcterms:W3CDTF">2023-01-25T20:31:40Z</dcterms:modified>
</cp:coreProperties>
</file>