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AC3B-EA1E-4105-A391-009D12612234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2B5AB-2199-45E9-A319-CA8F219B99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21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La Mona Lisa, también conocida como La Gioconda, es una de las pinturas más famosas y reconocidas del mundo. Fue pintada por Leonardo da Vinci en el siglo XVI durante el Renacimiento, y su enigmática sonrisa y mirada han cautivado a espectadores durante siglos.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2B5AB-2199-45E9-A319-CA8F219B99C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49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La pintura es conocida por su técnica innovadora, incluyendo sfumato, un efecto de transición sutil entre colores y tonos. Se dice que el enigma de la Mona Lisa radica en su sonrisa, la identidad de la modelo y los detalles ocultos en la pintura.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2B5AB-2199-45E9-A319-CA8F219B99C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97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La enigmática sonrisa de la Mona Lisa ha sido objeto de numerosas interpretaciones y teorías sobre su significado. También se han propuesto múltiples identidades para la modelo, generando debate en la comunidad artística y cultural.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2B5AB-2199-45E9-A319-CA8F219B99C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96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Actualmente, la Mona Lisa se exhibe en el Museo del Louvre en París, donde es una de las atracciones más populares. Su valor como ícono cultural y artístico la ha convertido en un símbolo de la belleza y el misterio.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2B5AB-2199-45E9-A319-CA8F219B99C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605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La Mona Lisa ha dejado un legado perdurable en la historia del arte y la cultura. Su influencia sigue siendo relevante en la actualidad, y se recomienda a los espectadores apreciarla en persona para capturar su misterio y belleza.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2B5AB-2199-45E9-A319-CA8F219B99C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23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21877-52B3-9754-83AE-07D9F190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02A82-55D1-C919-6593-C5632BB1C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5E398-D1B7-81EE-D777-82EE2085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F6DC32-0A85-ED3A-F972-60EE20B7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B29C6-3617-3A3D-43FD-4F5F328B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424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70C7-85E4-3B3A-1F6F-D8716021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3A8EA-2A86-5E64-D044-02A0C9DC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FC8A8-3FC2-F1C1-7A4A-EE720910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19EF7-F892-639D-BC3A-FBEB6756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71899-3E98-692A-86CE-C6228B72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5BE101-341C-5124-7921-C6F7BF4F0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CD3878-DA54-BDF5-150B-51AF512A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349C2-D91E-68FA-85E0-BDF7FE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D2769-15E6-8496-4971-A763BAA5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7927-A5E1-D9DE-68B5-E69CECD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741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25238-6F6B-1E44-A6DF-F73DEF3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3A3D6-E341-11BD-4A51-CB0E29188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7B0BA-750F-9B6D-E84C-C4EEF74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FB6FC-31C7-1475-8D11-8B8B6131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DF3D8-C410-1425-C5E6-95E0B61E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6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65C22-2609-A993-0796-AD21FE9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84D85-FF16-C2D9-99DB-2A6E36B3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2C47A9-234E-5E37-963B-C5EBB265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6354A-8724-5C37-C6FA-0873E9A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7F546-7C43-4286-9F3A-01EEA2D5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9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2D5DB-2809-A452-8ADE-DFC2A5BC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EBEC0-3CA0-B1C4-D88E-91E82AA3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A500-F74F-79C9-6940-5B56EAE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21E1C-E429-F4DA-E55F-65DCA33D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2B65E-6D48-3FED-5E4C-509A789E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7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D70BD-A1CB-9B3B-B9BD-1E5C024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2E8DB-3FCB-2736-D1E8-6E7F5226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0DBE2-4456-9057-109F-7A922ED7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8FAC8C-EE43-98A8-6E1B-6CB88BF2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F270A-F2EC-C745-C8AB-2F33BC81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4216E-DA44-8776-20D2-44D9802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51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2ED5-3734-6F0B-6385-098776E6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0C0EE-5182-268C-6976-A097EBA5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6918E9-0E6D-65D7-47C1-E50EA229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EE9891-3372-2AE0-B008-5D4D20EAB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90A1CC-069F-7700-ABA4-07E24BAF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65CA68-2243-15AF-E3FB-9EE22B4D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D390CD-0D45-3EC5-D657-4A96CCA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B85EEE-58A8-688B-1740-7550E9FF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04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C872-DCCA-8BB3-EF21-F907E3A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D70D99-FD66-4655-7FDC-BCC592A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B137A9-6999-CC04-F00E-DAAB4062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57598-D5F2-C975-2D45-02D606D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45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869FF9-3AE3-8398-27F1-025C66C2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339BA-B501-BD5E-F9C7-A39BA2AA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F9F3F-2BA7-7DDB-7FD2-5436D7C3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77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832C5-2A4C-044E-FDC9-800DFCC2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BDCC1-51DC-2589-8E75-35C5F422A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F5F6EF-DCDC-DC22-1C0B-D25CEBD6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EA89F-31E4-8175-5191-491DFB1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DF810-3302-F26D-5EE4-7C9863C6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8DBAF-A684-4D1B-C457-2CBD87F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6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73DF-5C37-C3AD-1094-A8CC16A4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E496A5-F733-ED5A-675D-7C866B678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4E94C-89EB-CB64-F019-80E7BECD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61828-7411-A859-057C-E0C6C9D1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3F0B8-3DDF-4133-A5AE-EE3E8EA2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5D06F-D3E7-0E1F-2948-A14A02B3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4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A7C2C7-884C-F9F1-FC74-DB1F3093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5724D-7CE6-FF0F-400D-8ABEE98F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98327-5D2C-9FF7-5B07-5E291EB40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9324E-0E36-4A79-9406-06D98E529B39}" type="datetimeFigureOut">
              <a:rPr lang="es-PE" smtClean="0"/>
              <a:t>24/01/2024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F0089-58C6-4BDE-3841-5BC2505B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D6B0-BC79-E7F7-4DB1-EA4A7C898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54A2B-B6F0-4FC7-8148-A1D10CDB6F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0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26F7E-A8CD-49F6-7CC9-9D2171F52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s-PE"/>
              <a:t>Introducción a la Mona Lisa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6C0A-03DA-95E2-35BC-9F7D06D64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s-PE" sz="1500"/>
              <a:t> - Breve historia de la pintura</a:t>
            </a:r>
          </a:p>
          <a:p>
            <a:pPr algn="l"/>
            <a:r>
              <a:rPr lang="es-PE" sz="1500"/>
              <a:t> - Autoría de Leonardo da Vinci</a:t>
            </a:r>
          </a:p>
          <a:p>
            <a:pPr algn="l"/>
            <a:r>
              <a:rPr lang="es-PE" sz="1500"/>
              <a:t> - Importancia cultural y artística</a:t>
            </a:r>
          </a:p>
        </p:txBody>
      </p:sp>
      <p:grpSp>
        <p:nvGrpSpPr>
          <p:cNvPr id="1043" name="Group 103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044" name="Straight Connector 10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Rectangle 10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a imagen detallada de la Mona Lisa, destacando su enigmática sonrisa y mirada penetrante, con un fondo que refleje la época en la que fue pintada">
            <a:extLst>
              <a:ext uri="{FF2B5EF4-FFF2-40B4-BE49-F238E27FC236}">
                <a16:creationId xmlns:a16="http://schemas.microsoft.com/office/drawing/2014/main" id="{7DDFF024-5F01-E434-B34B-9AC38FA2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569297"/>
            <a:ext cx="5608830" cy="5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4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2A75D-E7FA-EB3B-4967-307AA4D4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de la obra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952CC-492E-8800-375B-E65DF7BC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Descripción</a:t>
            </a:r>
            <a:r>
              <a:rPr lang="en-US" sz="1800" dirty="0"/>
              <a:t> de la pintura</a:t>
            </a:r>
          </a:p>
          <a:p>
            <a:r>
              <a:rPr lang="en-US" sz="1800" dirty="0"/>
              <a:t> Técnica </a:t>
            </a:r>
            <a:r>
              <a:rPr lang="en-US" sz="1800" dirty="0" err="1"/>
              <a:t>utilizada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Leonardo da Vinci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Misterios</a:t>
            </a:r>
            <a:r>
              <a:rPr lang="en-US" sz="1800" dirty="0"/>
              <a:t> y enigmas que </a:t>
            </a:r>
            <a:r>
              <a:rPr lang="en-US" sz="1800" dirty="0" err="1"/>
              <a:t>rodean</a:t>
            </a:r>
            <a:r>
              <a:rPr lang="en-US" sz="1800" dirty="0"/>
              <a:t> la </a:t>
            </a:r>
            <a:r>
              <a:rPr lang="en-US" sz="1800" dirty="0" err="1"/>
              <a:t>obra</a:t>
            </a:r>
            <a:endParaRPr lang="en-US" sz="18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a representación realista de Leonardo da Vinci pintando la Mona Lisa, mostrando su técnica meticulosa y concentración en la obra.">
            <a:extLst>
              <a:ext uri="{FF2B5EF4-FFF2-40B4-BE49-F238E27FC236}">
                <a16:creationId xmlns:a16="http://schemas.microsoft.com/office/drawing/2014/main" id="{F3D6230D-D46B-6E85-C078-EA283A44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83F05-FD92-E969-EB0B-5E200FAE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retrato enigmático</a:t>
            </a: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75874-DCED-C4CD-330D-CE0A292A0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Expresión</a:t>
            </a:r>
            <a:r>
              <a:rPr lang="en-US" sz="1800" dirty="0"/>
              <a:t> </a:t>
            </a:r>
            <a:r>
              <a:rPr lang="en-US" sz="1800" dirty="0" err="1"/>
              <a:t>enigmática</a:t>
            </a:r>
            <a:r>
              <a:rPr lang="en-US" sz="1800" dirty="0"/>
              <a:t> de la Mona Lisa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Teorías</a:t>
            </a:r>
            <a:r>
              <a:rPr lang="en-US" sz="1800" dirty="0"/>
              <a:t> sobre la </a:t>
            </a:r>
            <a:r>
              <a:rPr lang="en-US" sz="1800" dirty="0" err="1"/>
              <a:t>identidad</a:t>
            </a:r>
            <a:r>
              <a:rPr lang="en-US" sz="1800" dirty="0"/>
              <a:t> de la modelo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Impacto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arte</a:t>
            </a:r>
            <a:r>
              <a:rPr lang="en-US" sz="1800" dirty="0"/>
              <a:t> y la </a:t>
            </a:r>
            <a:r>
              <a:rPr lang="en-US" sz="1800" dirty="0" err="1"/>
              <a:t>cultura</a:t>
            </a:r>
            <a:r>
              <a:rPr lang="en-US" sz="1800" dirty="0"/>
              <a:t> popular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a ilustración que muestre la Mona Lisa en diferentes contextos culturales a lo largo de la historia, destacando su influencia en el arte y la cultura popular.">
            <a:extLst>
              <a:ext uri="{FF2B5EF4-FFF2-40B4-BE49-F238E27FC236}">
                <a16:creationId xmlns:a16="http://schemas.microsoft.com/office/drawing/2014/main" id="{E069ED52-8ED4-1A2D-9D2F-7D4886F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47CAAB-0F34-B425-0B43-3CE748E2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Mona Lisa en la actualidad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C932E6-39E0-D03F-040D-6B07F27B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Ubicación</a:t>
            </a:r>
            <a:r>
              <a:rPr lang="en-US" sz="1800" dirty="0"/>
              <a:t> y </a:t>
            </a:r>
            <a:r>
              <a:rPr lang="en-US" sz="1800" dirty="0" err="1"/>
              <a:t>exhibición</a:t>
            </a:r>
            <a:r>
              <a:rPr lang="en-US" sz="1800" dirty="0"/>
              <a:t> actual</a:t>
            </a:r>
          </a:p>
          <a:p>
            <a:r>
              <a:rPr lang="en-US" sz="1800" dirty="0"/>
              <a:t> Valor y </a:t>
            </a:r>
            <a:r>
              <a:rPr lang="en-US" sz="1800" dirty="0" err="1"/>
              <a:t>reconocimiento</a:t>
            </a:r>
            <a:r>
              <a:rPr lang="en-US" sz="1800" dirty="0"/>
              <a:t> </a:t>
            </a:r>
            <a:r>
              <a:rPr lang="en-US" sz="1800" dirty="0" err="1"/>
              <a:t>mundial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Influencia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arte</a:t>
            </a:r>
            <a:r>
              <a:rPr lang="en-US" sz="1800" dirty="0"/>
              <a:t> </a:t>
            </a:r>
            <a:r>
              <a:rPr lang="en-US" sz="1800" dirty="0" err="1"/>
              <a:t>contemporáneo</a:t>
            </a:r>
            <a:endParaRPr lang="en-US" sz="1800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na imagen de la Mona Lisa en su ubicación actual, el Louvre, con visitantes admirando la obra y un ambiente que refleje su valor y reconocimiento mundial.">
            <a:extLst>
              <a:ext uri="{FF2B5EF4-FFF2-40B4-BE49-F238E27FC236}">
                <a16:creationId xmlns:a16="http://schemas.microsoft.com/office/drawing/2014/main" id="{A0C14F55-2D74-0BEA-26BF-FB859AD1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9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77DE32-AF8F-1BDE-1D4C-446A3F48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33B611-B4C2-A3E4-27BB-D47BF45A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Recapitulación</a:t>
            </a:r>
            <a:r>
              <a:rPr lang="en-US" sz="1800" dirty="0"/>
              <a:t> de la </a:t>
            </a:r>
            <a:r>
              <a:rPr lang="en-US" sz="1800" dirty="0" err="1"/>
              <a:t>importancia</a:t>
            </a:r>
            <a:r>
              <a:rPr lang="en-US" sz="1800" dirty="0"/>
              <a:t> </a:t>
            </a:r>
            <a:r>
              <a:rPr lang="en-US" sz="1800" dirty="0" err="1"/>
              <a:t>histórica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Reflexión</a:t>
            </a:r>
            <a:r>
              <a:rPr lang="en-US" sz="1800" dirty="0"/>
              <a:t> sobre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legado</a:t>
            </a:r>
            <a:r>
              <a:rPr lang="en-US" sz="1800" dirty="0"/>
              <a:t> de la Mona Lisa</a:t>
            </a:r>
          </a:p>
          <a:p>
            <a:r>
              <a:rPr lang="en-US" sz="1800" dirty="0"/>
              <a:t> Invitación a </a:t>
            </a:r>
            <a:r>
              <a:rPr lang="en-US" sz="1800" dirty="0" err="1"/>
              <a:t>apreciar</a:t>
            </a:r>
            <a:r>
              <a:rPr lang="en-US" sz="1800" dirty="0"/>
              <a:t> la </a:t>
            </a:r>
            <a:r>
              <a:rPr lang="en-US" sz="1800" dirty="0" err="1"/>
              <a:t>obra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persona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a representación artística que refleje la perdurable importancia histórica de la Mona Lisa, mostrando su impacto en el arte contemporáneo y la invitación a apreciarla en persona.">
            <a:extLst>
              <a:ext uri="{FF2B5EF4-FFF2-40B4-BE49-F238E27FC236}">
                <a16:creationId xmlns:a16="http://schemas.microsoft.com/office/drawing/2014/main" id="{85E6641E-CB97-AFBD-0AAF-15C63320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2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349</Words>
  <Application>Microsoft Office PowerPoint</Application>
  <PresentationFormat>Panorámica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Introducción a la Mona Lisa</vt:lpstr>
      <vt:lpstr>Análisis de la obra</vt:lpstr>
      <vt:lpstr>El retrato enigmático</vt:lpstr>
      <vt:lpstr>La Mona Lisa en la actualidad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Mona Lisa</dc:title>
  <dc:creator>Jorge Orihuela</dc:creator>
  <cp:lastModifiedBy>Jorge Orihuela</cp:lastModifiedBy>
  <cp:revision>1</cp:revision>
  <dcterms:created xsi:type="dcterms:W3CDTF">2024-01-25T00:00:09Z</dcterms:created>
  <dcterms:modified xsi:type="dcterms:W3CDTF">2024-01-25T00:05:32Z</dcterms:modified>
</cp:coreProperties>
</file>