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4CDE-20AA-E6D4-7093-3F2A5011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8D375E-9861-F696-9396-B4889E59B5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B27C-5893-A843-5B5F-869D1B2A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ED50A-D2CB-996C-44FD-DC11E3B7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265BD-878C-7D9B-8AC7-97816D9C3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30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2C92-8777-6193-1EDD-C9585F2D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3931FD-F36B-B325-4629-0F17872E7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DBC14-82BD-FDD0-6189-948B429B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06D00-3122-CA97-D00A-C3364199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8C395-3ED5-77AF-E375-936065221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95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FF0B3-7428-FA7B-D5FF-8B5B91686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C9DBF-4522-6F3D-F638-90379A4DF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7CA9-078F-5339-2B3C-2DACE75E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605B-C5C2-CEBC-6520-CE28A742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100F8-40C3-6D7D-9F8E-C20AC60D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F90B3-F1F9-D90F-C732-8CB7A3BD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5B375-0C32-52A9-6500-47AEF428B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11B60-71AF-1F01-6122-F87C4A57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1AE45-4F96-41C4-ABF6-5B33D38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5A69B-6A88-5075-3B8A-620F4D4B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6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588C-DD07-E8FC-41AE-0E9C404C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2DFDBA-3C67-ECE6-9E4B-F31EE8948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E37A-44C9-1177-D823-2EC8CCB93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5B4A3-054E-65CF-98B1-D19305D92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2446F-09C7-B934-5395-40F5D175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4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71D9-C338-384F-A3A6-39D6FF8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9F7E-A7D5-7424-8F3E-5588DD3D5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937B8-842E-793E-F8A9-D0292E84D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E9E5A4-54C3-1AC1-64E2-AF925D3D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B4C95-9AE2-A6A2-5A00-659763A9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9FDB0-1BD3-507E-0A16-40A7C02A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64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E22A1-5966-F168-14BF-4FFCAFA5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F8AF-7B4B-88D0-7C6E-AB314ED9A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4D555-05CB-840F-E1CA-D22261A4D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29FDD8-22EB-A01E-68CA-994933CE2B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ED24F-4234-5B56-0C0A-07F90A444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92AD1-E867-BDD5-4522-723926F95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AE439C-7FEF-386F-C8DF-4B7198CA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535272-3D3D-9728-1E16-E4E92F0C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0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60EC5-3872-E747-725F-319D6A4C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42491A-E6A9-7BD8-6894-6BBF11DFD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E2B41-E7E6-9B74-1D78-011E6D561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10154-86BA-2ABC-25AF-EB97A922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5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A8755-E3E4-D50B-C819-6C3B782E8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39393-36E1-C3DE-6814-E297CFE0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167E8-8FDD-765A-56F5-326C0079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B43DC-985E-E4C8-8BC1-EA44B426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E614-63F7-04F1-74B6-75659B154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52B1A-F265-A948-6AE2-755C136F8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77BDD-8971-B4C6-FB2F-FEB4B8EF1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9DD1A-71E4-00F3-3530-B3A82F81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A20E3-7D03-B8F3-BD89-50D68DA7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4ACD-DAC2-4A57-528D-52C833120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38B17-1F35-4331-2899-16480A28A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CC07F3-29BD-ABF3-6259-C73117686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46EF-BCF2-13D4-9FEA-063308873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4321-D5EB-4FA9-E7DA-1E565DDF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C35E0-6139-BAAD-3FFF-416839EC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8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E7C989-DE32-5281-6E0D-80D8015C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CD68E-EB5D-5A9A-0E96-398138DD0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550E6-0C14-BC1E-ED47-1DF4DEE28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ED6E6-DF92-4A37-809A-08513DB75CC0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96C9F-B0CB-A7FD-37FB-E3F89339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DBEF-E080-C9B1-269A-6A5A89811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E679D-E724-4C8A-91F9-EE1C06BB4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DE420D-F0E6-33E2-A3F2-065C2DA01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589" y="0"/>
            <a:ext cx="316898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88C9DA-AB47-96C4-2700-45905AF4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18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21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222194-2531-638A-3B91-A55DA02F2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189" y="0"/>
            <a:ext cx="31689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BE2569-5B0F-C7CF-47A7-09CD4BAB7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3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50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CB9062-FF79-1590-92EF-F39C5EC3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89" y="0"/>
            <a:ext cx="31689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2A581A-7EB2-C674-0A2A-F58FC64EC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3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53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4C7B81-FF89-6C17-8233-A2D608F05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29" y="0"/>
            <a:ext cx="31689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EE363-E7DF-3E13-46DE-6DD0A2BB6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14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28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EE49F-FC52-10CF-F0D6-700D5924B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029" y="0"/>
            <a:ext cx="31689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680668-3017-626E-22B4-B0B8EDC75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9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9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723143-A92D-9D69-A8D2-3D89666B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49" y="0"/>
            <a:ext cx="31689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69DF07-2B7F-98A0-94E4-80B968A50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069" y="0"/>
            <a:ext cx="31689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C5BDE6-2ED8-CFFF-08F0-0EF97DDDC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1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5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3B7448-1D65-596D-97FE-115E068A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69" y="0"/>
            <a:ext cx="316898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6658A6-F11A-152A-D5A6-74EFEE1B19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069" y="0"/>
            <a:ext cx="316898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3DA15-6812-E18F-AAA0-7EAD618FD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23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2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11A559-0761-772D-4DF4-0C8CCFF6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509" y="0"/>
            <a:ext cx="3168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82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Ansah</dc:creator>
  <cp:lastModifiedBy>Henry Ansah</cp:lastModifiedBy>
  <cp:revision>2</cp:revision>
  <dcterms:created xsi:type="dcterms:W3CDTF">2022-11-16T08:54:37Z</dcterms:created>
  <dcterms:modified xsi:type="dcterms:W3CDTF">2022-11-16T17:03:13Z</dcterms:modified>
</cp:coreProperties>
</file>