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8" autoAdjust="0"/>
    <p:restoredTop sz="94660"/>
  </p:normalViewPr>
  <p:slideViewPr>
    <p:cSldViewPr snapToGrid="0">
      <p:cViewPr varScale="1">
        <p:scale>
          <a:sx n="262" d="100"/>
          <a:sy n="262" d="100"/>
        </p:scale>
        <p:origin x="63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DBAFC-044D-6CA5-0097-F61C45BE1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CFC57-E7AD-84FA-9BAD-BA1E3AE0A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03D84-E760-EB88-E7F0-18022D41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3F38-8F37-45F2-B04B-32881D70401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30469-F4D7-E011-92DE-2027DC8AB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CA7A0-9A4B-1203-4A3D-FBBCA3EC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2E44-FF06-4383-ABB3-2D104C03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7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6D28-B3E6-9CB9-264E-22AB00DC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6C6F4-3BF2-9C5E-2F40-E2C8ADE47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399C-5A8A-2BEE-EF03-1D316ACC6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3F38-8F37-45F2-B04B-32881D70401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E822-AF06-FA4E-0369-240DD7F1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F2813-0D68-C0F8-9166-AE39CB3E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2E44-FF06-4383-ABB3-2D104C03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42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3AF73F-007F-AD9E-9053-057192710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CDC86-6226-26A7-3118-7AA9789F8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794D-E9A2-A04E-6D88-6FE0CA5D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3F38-8F37-45F2-B04B-32881D70401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1C574-1DB3-0211-9B44-45677C2F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A0FD5-561B-8F67-3497-649D70A6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2E44-FF06-4383-ABB3-2D104C03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6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15E5F-0631-0BA2-631A-7EC8C455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5F0EB-A96A-A71C-420F-033DDDE6B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2EC42-3F57-C229-AB2E-B1A866BE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3F38-8F37-45F2-B04B-32881D70401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415A1-7FE7-13FD-E3FC-67369C79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1860C-FFB8-BFFB-6E8B-BF27CA8A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2E44-FF06-4383-ABB3-2D104C03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9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E991-F119-8610-5145-C4F03DA50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382BB-D3F1-2DC9-EDE8-63D23B9C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BD4AC-7455-1E11-ADB7-01F40ECAB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3F38-8F37-45F2-B04B-32881D70401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01D8-4A64-E065-D813-7BF5941EE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83F1E-2C63-A526-0D66-D74897C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2E44-FF06-4383-ABB3-2D104C03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C13E-CA57-C768-FB01-050BEFE5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8816-E1B4-88DC-1456-BFC3A1B58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BBF7A3-4C98-931C-040A-CE2A4E5D4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DEE63-CAB3-1DB8-E93C-8120A757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3F38-8F37-45F2-B04B-32881D70401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3D4D3-6C6F-24F7-2C93-689F9ED3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F718C-D9CE-1722-81D0-68EC0935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2E44-FF06-4383-ABB3-2D104C03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08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0F68-3850-0200-B274-53A84FBA2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06C76-1D9A-05FB-5082-603657FA6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EF479-2455-018D-F62D-CD94CD701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583C19-589B-B216-B538-B7AF88E46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E106D-502A-EB66-72BE-F37BF963F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8EA42-6586-A212-C7B3-651DBC6E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3F38-8F37-45F2-B04B-32881D70401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76206-EDAD-B3D5-BF01-3F884065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1846D2-CA3A-AF6E-9A24-373A017E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2E44-FF06-4383-ABB3-2D104C03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97A5-9570-A3DD-9C79-800D3E38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42BBA-EC7A-298F-9D63-E5B2E2AC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3F38-8F37-45F2-B04B-32881D70401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A5872-5600-165E-1BC4-26E392A75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4CACB-2923-477E-3AFF-EA1EDD738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2E44-FF06-4383-ABB3-2D104C03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6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8A6B3-2524-6956-E41F-9444A7F0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3F38-8F37-45F2-B04B-32881D70401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053BA-11B6-D002-68EC-B06F1E673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6ED83-6501-B5FF-036A-73E6D664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2E44-FF06-4383-ABB3-2D104C03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5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F590-1D3E-50B3-031B-371D3E52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32FF3-167B-8EEB-E871-372F8C638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8E219-D2B6-B641-6F2F-22732C4EF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959F8-EB8C-8446-0FCD-78C2203A5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3F38-8F37-45F2-B04B-32881D70401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F84A8-F1C9-99ED-AB36-043200A9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EEC99-004C-ABA2-A781-9BA158BF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2E44-FF06-4383-ABB3-2D104C03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5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B3F92-2C9D-4029-2D7F-9A240435E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C57316-BE77-1F34-3276-8D9C7E39D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484A54-9C29-68C4-E22B-BB11CF2B0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96935-CFB5-3148-87B8-302B03DB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63F38-8F37-45F2-B04B-32881D70401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2C24A-8299-F0D9-98E8-E0E40F638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DA759-B5BB-3EB4-43AE-C79FB39C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D2E44-FF06-4383-ABB3-2D104C03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96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93FA2-DFFD-9976-608E-4EF390331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1310E-7F70-A2B7-3655-09D8FFE8A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230F1-F481-1D10-98FE-5E87626C6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63F38-8F37-45F2-B04B-32881D70401D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B453-3D1F-E2E7-1D19-9B149101FE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66651-C177-FB3D-C690-673B74675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D2E44-FF06-4383-ABB3-2D104C0371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75538B-5D75-B2D4-7DDD-6C91B279E4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7" y="914400"/>
            <a:ext cx="11935365" cy="51180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184B53-9720-A413-5846-7DD523B659DE}"/>
              </a:ext>
            </a:extLst>
          </p:cNvPr>
          <p:cNvSpPr/>
          <p:nvPr/>
        </p:nvSpPr>
        <p:spPr>
          <a:xfrm>
            <a:off x="7772400" y="4089400"/>
            <a:ext cx="723900" cy="1185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5D9518-147F-986C-3327-BDA2D94F3EAA}"/>
              </a:ext>
            </a:extLst>
          </p:cNvPr>
          <p:cNvSpPr txBox="1"/>
          <p:nvPr/>
        </p:nvSpPr>
        <p:spPr>
          <a:xfrm>
            <a:off x="6311900" y="4148666"/>
            <a:ext cx="3517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13.3% of Vendors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44551D-B045-5C56-D81B-804F8A703E1D}"/>
              </a:ext>
            </a:extLst>
          </p:cNvPr>
          <p:cNvSpPr txBox="1"/>
          <p:nvPr/>
        </p:nvSpPr>
        <p:spPr>
          <a:xfrm>
            <a:off x="7133167" y="2787704"/>
            <a:ext cx="187536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16.7% of Vendors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960F53-0C14-F079-DB71-985E684DAA1D}"/>
              </a:ext>
            </a:extLst>
          </p:cNvPr>
          <p:cNvSpPr txBox="1"/>
          <p:nvPr/>
        </p:nvSpPr>
        <p:spPr>
          <a:xfrm>
            <a:off x="10447867" y="3983568"/>
            <a:ext cx="14520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3.3% of Organizations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0C519-A250-5896-9361-BD64EBB21481}"/>
              </a:ext>
            </a:extLst>
          </p:cNvPr>
          <p:cNvSpPr txBox="1"/>
          <p:nvPr/>
        </p:nvSpPr>
        <p:spPr>
          <a:xfrm>
            <a:off x="9607550" y="3129465"/>
            <a:ext cx="698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43B3D-B3E3-3A39-F27D-973CD3647EB0}"/>
              </a:ext>
            </a:extLst>
          </p:cNvPr>
          <p:cNvSpPr txBox="1"/>
          <p:nvPr/>
        </p:nvSpPr>
        <p:spPr>
          <a:xfrm>
            <a:off x="7205132" y="3371335"/>
            <a:ext cx="698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A81DA6-CE03-781A-16DD-BF306664B361}"/>
              </a:ext>
            </a:extLst>
          </p:cNvPr>
          <p:cNvSpPr txBox="1"/>
          <p:nvPr/>
        </p:nvSpPr>
        <p:spPr>
          <a:xfrm>
            <a:off x="2226734" y="2794168"/>
            <a:ext cx="3517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83.3% of Vendors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73309E-FC61-8321-A945-D45CCA2248F3}"/>
              </a:ext>
            </a:extLst>
          </p:cNvPr>
          <p:cNvSpPr txBox="1"/>
          <p:nvPr/>
        </p:nvSpPr>
        <p:spPr>
          <a:xfrm>
            <a:off x="2433768" y="4812035"/>
            <a:ext cx="698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0D8234-F473-8862-C34C-76FB45E50FAE}"/>
              </a:ext>
            </a:extLst>
          </p:cNvPr>
          <p:cNvSpPr txBox="1"/>
          <p:nvPr/>
        </p:nvSpPr>
        <p:spPr>
          <a:xfrm>
            <a:off x="4773084" y="4812035"/>
            <a:ext cx="698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0EBC51-29CA-DD8F-F155-CA8297065596}"/>
              </a:ext>
            </a:extLst>
          </p:cNvPr>
          <p:cNvSpPr txBox="1"/>
          <p:nvPr/>
        </p:nvSpPr>
        <p:spPr>
          <a:xfrm>
            <a:off x="2226734" y="4148666"/>
            <a:ext cx="3517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26.7% of Vendors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93B3F8-40DC-E356-4438-34503039697F}"/>
              </a:ext>
            </a:extLst>
          </p:cNvPr>
          <p:cNvSpPr txBox="1"/>
          <p:nvPr/>
        </p:nvSpPr>
        <p:spPr>
          <a:xfrm>
            <a:off x="218017" y="3996269"/>
            <a:ext cx="1698189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56.7% of Vendors.</a:t>
            </a:r>
          </a:p>
          <a:p>
            <a:pPr algn="ctr"/>
            <a:r>
              <a:rPr lang="en-US" sz="1100" b="1" dirty="0">
                <a:solidFill>
                  <a:srgbClr val="FF0000"/>
                </a:solidFill>
              </a:rPr>
              <a:t>0%</a:t>
            </a:r>
            <a:r>
              <a:rPr lang="en-US" sz="1100" b="1" dirty="0"/>
              <a:t> of these vendors offer accommodation.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21DCB1-02DC-6BB1-EBE0-2C348E4D5586}"/>
              </a:ext>
            </a:extLst>
          </p:cNvPr>
          <p:cNvSpPr txBox="1"/>
          <p:nvPr/>
        </p:nvSpPr>
        <p:spPr>
          <a:xfrm>
            <a:off x="1434701" y="3371335"/>
            <a:ext cx="698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A6D798-4AE0-59E3-DD61-D880B88AC0BC}"/>
              </a:ext>
            </a:extLst>
          </p:cNvPr>
          <p:cNvSpPr txBox="1"/>
          <p:nvPr/>
        </p:nvSpPr>
        <p:spPr>
          <a:xfrm>
            <a:off x="4074584" y="3381064"/>
            <a:ext cx="698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35818C-4438-78FE-6E3F-64D442168C04}"/>
              </a:ext>
            </a:extLst>
          </p:cNvPr>
          <p:cNvSpPr txBox="1"/>
          <p:nvPr/>
        </p:nvSpPr>
        <p:spPr>
          <a:xfrm>
            <a:off x="6493535" y="4812035"/>
            <a:ext cx="698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False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0868D3-523B-8C2D-E9E1-B76CDACA916E}"/>
              </a:ext>
            </a:extLst>
          </p:cNvPr>
          <p:cNvSpPr txBox="1"/>
          <p:nvPr/>
        </p:nvSpPr>
        <p:spPr>
          <a:xfrm>
            <a:off x="8832851" y="4812035"/>
            <a:ext cx="6985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8C2996-F8C0-AD4F-A072-D5D5522A4615}"/>
              </a:ext>
            </a:extLst>
          </p:cNvPr>
          <p:cNvSpPr txBox="1"/>
          <p:nvPr/>
        </p:nvSpPr>
        <p:spPr>
          <a:xfrm>
            <a:off x="1999630" y="5343436"/>
            <a:ext cx="169968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10.0% of Vendors.</a:t>
            </a:r>
          </a:p>
          <a:p>
            <a:pPr algn="ctr"/>
            <a:r>
              <a:rPr lang="en-US" sz="1000" b="1" dirty="0">
                <a:solidFill>
                  <a:srgbClr val="92D050"/>
                </a:solidFill>
              </a:rPr>
              <a:t>66.7%</a:t>
            </a:r>
            <a:r>
              <a:rPr lang="en-US" sz="1000" b="1" dirty="0"/>
              <a:t> of these vendors</a:t>
            </a:r>
          </a:p>
          <a:p>
            <a:pPr algn="ctr"/>
            <a:r>
              <a:rPr lang="en-US" sz="1000" b="1" dirty="0"/>
              <a:t>offer accommodations.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7F85D2-3567-78C5-7D7A-AD5D20B7C1C7}"/>
              </a:ext>
            </a:extLst>
          </p:cNvPr>
          <p:cNvSpPr txBox="1"/>
          <p:nvPr/>
        </p:nvSpPr>
        <p:spPr>
          <a:xfrm>
            <a:off x="4201959" y="5349232"/>
            <a:ext cx="169968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16.7% of Vendors.</a:t>
            </a:r>
          </a:p>
          <a:p>
            <a:pPr algn="ctr"/>
            <a:r>
              <a:rPr lang="en-US" sz="1000" b="1" dirty="0">
                <a:solidFill>
                  <a:srgbClr val="FF0000"/>
                </a:solidFill>
              </a:rPr>
              <a:t>0% </a:t>
            </a:r>
            <a:r>
              <a:rPr lang="en-US" sz="1000" b="1" dirty="0"/>
              <a:t>of these vendors offer accommodations.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83BDC7-85AE-3F10-94DE-FF5837FA737F}"/>
              </a:ext>
            </a:extLst>
          </p:cNvPr>
          <p:cNvSpPr txBox="1"/>
          <p:nvPr/>
        </p:nvSpPr>
        <p:spPr>
          <a:xfrm>
            <a:off x="10356010" y="4036542"/>
            <a:ext cx="1617973" cy="5309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50" dirty="0"/>
              <a:t>3.3% of Vendors.</a:t>
            </a:r>
          </a:p>
          <a:p>
            <a:pPr algn="ctr"/>
            <a:r>
              <a:rPr lang="en-US" sz="950" b="1" dirty="0">
                <a:solidFill>
                  <a:srgbClr val="00B050"/>
                </a:solidFill>
              </a:rPr>
              <a:t>100% </a:t>
            </a:r>
            <a:r>
              <a:rPr lang="en-US" sz="950" b="1" dirty="0"/>
              <a:t>of these vendors offer accommodation.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2B81D77-FD4C-7DB2-527F-DF87C15BBD1A}"/>
              </a:ext>
            </a:extLst>
          </p:cNvPr>
          <p:cNvSpPr txBox="1"/>
          <p:nvPr/>
        </p:nvSpPr>
        <p:spPr>
          <a:xfrm>
            <a:off x="6268224" y="5343436"/>
            <a:ext cx="1613273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6.7% of Vendors.</a:t>
            </a:r>
          </a:p>
          <a:p>
            <a:pPr algn="ctr"/>
            <a:r>
              <a:rPr lang="en-US" sz="1000" b="1" dirty="0">
                <a:solidFill>
                  <a:srgbClr val="FFC000"/>
                </a:solidFill>
              </a:rPr>
              <a:t>50%</a:t>
            </a:r>
            <a:r>
              <a:rPr lang="en-US" sz="1000" b="1" dirty="0"/>
              <a:t> of these vendors offer accommodations.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BD1B71-9179-31F9-31A1-C98D130E9163}"/>
              </a:ext>
            </a:extLst>
          </p:cNvPr>
          <p:cNvSpPr txBox="1"/>
          <p:nvPr/>
        </p:nvSpPr>
        <p:spPr>
          <a:xfrm>
            <a:off x="8201896" y="5329934"/>
            <a:ext cx="1613273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6.7% of Vendors.</a:t>
            </a:r>
          </a:p>
          <a:p>
            <a:pPr algn="ctr"/>
            <a:r>
              <a:rPr lang="en-US" sz="1000" b="1" dirty="0">
                <a:solidFill>
                  <a:srgbClr val="FFC000"/>
                </a:solidFill>
              </a:rPr>
              <a:t>50% </a:t>
            </a:r>
            <a:r>
              <a:rPr lang="en-US" sz="1000" b="1" dirty="0"/>
              <a:t>of these vendors offer accommodations.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313740-9DE5-F02B-7EBE-02789438DD45}"/>
              </a:ext>
            </a:extLst>
          </p:cNvPr>
          <p:cNvSpPr txBox="1"/>
          <p:nvPr/>
        </p:nvSpPr>
        <p:spPr>
          <a:xfrm>
            <a:off x="4337049" y="1415703"/>
            <a:ext cx="33546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100% of Vendors</a:t>
            </a:r>
          </a:p>
        </p:txBody>
      </p:sp>
    </p:spTree>
    <p:extLst>
      <p:ext uri="{BB962C8B-B14F-4D97-AF65-F5344CB8AC3E}">
        <p14:creationId xmlns:p14="http://schemas.microsoft.com/office/powerpoint/2010/main" val="2178513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110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patrickh2022@outlook.com</dc:creator>
  <cp:lastModifiedBy>patrickh2022@outlook.com</cp:lastModifiedBy>
  <cp:revision>2</cp:revision>
  <dcterms:created xsi:type="dcterms:W3CDTF">2022-12-05T18:25:50Z</dcterms:created>
  <dcterms:modified xsi:type="dcterms:W3CDTF">2023-02-03T22:04:05Z</dcterms:modified>
</cp:coreProperties>
</file>