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1" r:id="rId5"/>
    <p:sldId id="267" r:id="rId6"/>
    <p:sldId id="268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60E"/>
    <a:srgbClr val="421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7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0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8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8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4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0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5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8F7D-7C00-4A57-8C3B-C476117A915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DF1F-7B72-4170-9A41-35F3DDC6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178472" cy="6867236"/>
          </a:xfrm>
          <a:custGeom>
            <a:avLst/>
            <a:gdLst>
              <a:gd name="connsiteX0" fmla="*/ 0 w 8543636"/>
              <a:gd name="connsiteY0" fmla="*/ 0 h 6858000"/>
              <a:gd name="connsiteX1" fmla="*/ 8543636 w 8543636"/>
              <a:gd name="connsiteY1" fmla="*/ 0 h 6858000"/>
              <a:gd name="connsiteX2" fmla="*/ 8543636 w 8543636"/>
              <a:gd name="connsiteY2" fmla="*/ 6858000 h 6858000"/>
              <a:gd name="connsiteX3" fmla="*/ 0 w 8543636"/>
              <a:gd name="connsiteY3" fmla="*/ 6858000 h 6858000"/>
              <a:gd name="connsiteX4" fmla="*/ 0 w 8543636"/>
              <a:gd name="connsiteY4" fmla="*/ 0 h 6858000"/>
              <a:gd name="connsiteX0" fmla="*/ 0 w 10178472"/>
              <a:gd name="connsiteY0" fmla="*/ 0 h 6858000"/>
              <a:gd name="connsiteX1" fmla="*/ 10178472 w 10178472"/>
              <a:gd name="connsiteY1" fmla="*/ 0 h 6858000"/>
              <a:gd name="connsiteX2" fmla="*/ 8543636 w 10178472"/>
              <a:gd name="connsiteY2" fmla="*/ 6858000 h 6858000"/>
              <a:gd name="connsiteX3" fmla="*/ 0 w 10178472"/>
              <a:gd name="connsiteY3" fmla="*/ 6858000 h 6858000"/>
              <a:gd name="connsiteX4" fmla="*/ 0 w 10178472"/>
              <a:gd name="connsiteY4" fmla="*/ 0 h 6858000"/>
              <a:gd name="connsiteX0" fmla="*/ 0 w 10178472"/>
              <a:gd name="connsiteY0" fmla="*/ 0 h 6867236"/>
              <a:gd name="connsiteX1" fmla="*/ 10178472 w 10178472"/>
              <a:gd name="connsiteY1" fmla="*/ 0 h 6867236"/>
              <a:gd name="connsiteX2" fmla="*/ 8026400 w 10178472"/>
              <a:gd name="connsiteY2" fmla="*/ 6867236 h 6867236"/>
              <a:gd name="connsiteX3" fmla="*/ 0 w 10178472"/>
              <a:gd name="connsiteY3" fmla="*/ 6858000 h 6867236"/>
              <a:gd name="connsiteX4" fmla="*/ 0 w 10178472"/>
              <a:gd name="connsiteY4" fmla="*/ 0 h 686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8472" h="6867236">
                <a:moveTo>
                  <a:pt x="0" y="0"/>
                </a:moveTo>
                <a:lnTo>
                  <a:pt x="10178472" y="0"/>
                </a:lnTo>
                <a:lnTo>
                  <a:pt x="8026400" y="686723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2067" y="1551791"/>
            <a:ext cx="7835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책</a:t>
            </a:r>
            <a:r>
              <a:rPr lang="en-US" altLang="ko-KR" sz="66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66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봄</a:t>
            </a:r>
            <a:endParaRPr lang="ko-KR" altLang="en-US" sz="4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5484" y="2659787"/>
            <a:ext cx="7957039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95484" y="2731787"/>
            <a:ext cx="35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e-book </a:t>
            </a:r>
            <a:r>
              <a:rPr lang="ko-KR" altLang="en-US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및 도서 구매 서비스</a:t>
            </a:r>
          </a:p>
        </p:txBody>
      </p:sp>
    </p:spTree>
    <p:extLst>
      <p:ext uri="{BB962C8B-B14F-4D97-AF65-F5344CB8AC3E}">
        <p14:creationId xmlns:p14="http://schemas.microsoft.com/office/powerpoint/2010/main" val="41571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75959" y="672887"/>
            <a:ext cx="223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사용한 프로그램 및 언어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16233"/>
            <a:ext cx="12192000" cy="5941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87" y="182549"/>
            <a:ext cx="476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소개 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ko-KR" altLang="en-US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책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봄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’</a:t>
            </a:r>
            <a:endParaRPr lang="ko-KR" altLang="en-US" dirty="0">
              <a:solidFill>
                <a:srgbClr val="86360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6553"/>
            <a:ext cx="803564" cy="83127"/>
          </a:xfrm>
          <a:prstGeom prst="rect">
            <a:avLst/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856950"/>
            <a:ext cx="4120662" cy="20603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5" t="27952" r="20971" b="24808"/>
          <a:stretch/>
        </p:blipFill>
        <p:spPr>
          <a:xfrm>
            <a:off x="7362359" y="2849398"/>
            <a:ext cx="2391507" cy="18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45721" y="195119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팀원 소개</a:t>
            </a:r>
            <a:endParaRPr lang="ko-KR" altLang="en-US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76200" y="71294"/>
            <a:ext cx="12039600" cy="6720031"/>
          </a:xfrm>
          <a:prstGeom prst="frame">
            <a:avLst>
              <a:gd name="adj1" fmla="val 959"/>
            </a:avLst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7117" y="646511"/>
            <a:ext cx="164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소개 및 역할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581891" y="1560282"/>
            <a:ext cx="2335878" cy="4596938"/>
          </a:xfrm>
          <a:prstGeom prst="round2SameRect">
            <a:avLst/>
          </a:prstGeom>
          <a:noFill/>
          <a:ln w="38100">
            <a:solidFill>
              <a:srgbClr val="863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장민경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자유게시판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리뷰게시판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게시글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423460" y="1560282"/>
            <a:ext cx="2335878" cy="4596938"/>
          </a:xfrm>
          <a:prstGeom prst="round2SameRect">
            <a:avLst/>
          </a:prstGeom>
          <a:noFill/>
          <a:ln w="38100">
            <a:solidFill>
              <a:srgbClr val="863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조계인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Ebook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에피소드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좋아요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보관함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6265029" y="1560282"/>
            <a:ext cx="2335878" cy="4596938"/>
          </a:xfrm>
          <a:prstGeom prst="round2SameRect">
            <a:avLst/>
          </a:prstGeom>
          <a:noFill/>
          <a:ln w="38100">
            <a:solidFill>
              <a:srgbClr val="863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강은비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책댓글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장바구니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9106598" y="1560282"/>
            <a:ext cx="2335878" cy="4596938"/>
          </a:xfrm>
          <a:prstGeom prst="round2SameRect">
            <a:avLst/>
          </a:prstGeom>
          <a:noFill/>
          <a:ln w="38100">
            <a:solidFill>
              <a:srgbClr val="8636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박중현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팀장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로그인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고객센터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이용권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75959" y="672887"/>
            <a:ext cx="223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사용한 프로그램 및 언어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16233"/>
            <a:ext cx="12192000" cy="594176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88" y="182549"/>
            <a:ext cx="538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기술</a:t>
            </a:r>
            <a:r>
              <a:rPr lang="en-US" altLang="ko-KR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스택 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FRONT_END, BACK_END, TOOLS</a:t>
            </a:r>
            <a:endParaRPr lang="ko-KR" altLang="en-US" dirty="0">
              <a:solidFill>
                <a:srgbClr val="86360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6553"/>
            <a:ext cx="803564" cy="83127"/>
          </a:xfrm>
          <a:prstGeom prst="rect">
            <a:avLst/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1841274" y="1120382"/>
            <a:ext cx="3347172" cy="304800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각형 15"/>
          <p:cNvSpPr/>
          <p:nvPr/>
        </p:nvSpPr>
        <p:spPr>
          <a:xfrm>
            <a:off x="1841274" y="4916522"/>
            <a:ext cx="3347172" cy="304800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89267" y="1085720"/>
            <a:ext cx="373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79527" y="4884256"/>
            <a:ext cx="123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TOOLS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7214" y="1601542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각형 39"/>
          <p:cNvSpPr/>
          <p:nvPr/>
        </p:nvSpPr>
        <p:spPr>
          <a:xfrm>
            <a:off x="1841274" y="3004298"/>
            <a:ext cx="3347172" cy="304800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762654" y="2972032"/>
            <a:ext cx="233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55527" y="3485240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37214" y="5400502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91583" y="1600277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745952" y="1600277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200321" y="1600277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91583" y="3490979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745952" y="3489714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91583" y="5403022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745952" y="5401757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00321" y="5401757"/>
            <a:ext cx="1224000" cy="122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14" y="1745398"/>
            <a:ext cx="9906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24" y="1619888"/>
            <a:ext cx="1210759" cy="121075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95" y="1635045"/>
            <a:ext cx="1005896" cy="115234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55" y="1752054"/>
            <a:ext cx="1132554" cy="95116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55" y="3569505"/>
            <a:ext cx="1075718" cy="1075718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36" y="3605148"/>
            <a:ext cx="986326" cy="986326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31" y="3637280"/>
            <a:ext cx="945754" cy="94575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49" y="5504007"/>
            <a:ext cx="1071307" cy="107130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84" y="5236504"/>
            <a:ext cx="1544087" cy="1544087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25" y="5459764"/>
            <a:ext cx="1097566" cy="1097566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55" y="5722990"/>
            <a:ext cx="1125775" cy="6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916233"/>
            <a:ext cx="12192000" cy="5941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5959" y="672887"/>
            <a:ext cx="2237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사용한 프로그램 및 언어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4388" y="182549"/>
            <a:ext cx="490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설계 </a:t>
            </a:r>
            <a:r>
              <a:rPr lang="en-US" altLang="ko-KR" dirty="0" smtClean="0">
                <a:solidFill>
                  <a:srgbClr val="86360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ERD</a:t>
            </a:r>
            <a:endParaRPr lang="ko-KR" altLang="en-US" dirty="0">
              <a:solidFill>
                <a:srgbClr val="86360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16553"/>
            <a:ext cx="803564" cy="83127"/>
          </a:xfrm>
          <a:prstGeom prst="rect">
            <a:avLst/>
          </a:prstGeom>
          <a:solidFill>
            <a:srgbClr val="863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88318"/>
            <a:ext cx="12192000" cy="60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939800" y="0"/>
            <a:ext cx="10325527" cy="68580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6458" y="2476500"/>
            <a:ext cx="783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구현 기술 및 시연</a:t>
            </a:r>
            <a:endParaRPr lang="ko-KR" altLang="en-US" sz="4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458" y="3319318"/>
            <a:ext cx="378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Book </a:t>
            </a:r>
            <a:r>
              <a:rPr lang="ko-KR" altLang="en-US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서비스</a:t>
            </a:r>
            <a:endParaRPr lang="en-US" altLang="ko-KR" sz="2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E-book </a:t>
            </a:r>
            <a:r>
              <a:rPr lang="ko-KR" altLang="en-US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서비스</a:t>
            </a:r>
            <a:endParaRPr lang="en-US" altLang="ko-KR" sz="2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게시판 </a:t>
            </a:r>
            <a:endParaRPr lang="en-US" altLang="ko-KR" sz="24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 페이지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92942" y="3218587"/>
            <a:ext cx="7957039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/>
          <p:nvPr/>
        </p:nvSpPr>
        <p:spPr>
          <a:xfrm rot="10800000">
            <a:off x="2013528" y="0"/>
            <a:ext cx="10178472" cy="6867236"/>
          </a:xfrm>
          <a:custGeom>
            <a:avLst/>
            <a:gdLst>
              <a:gd name="connsiteX0" fmla="*/ 0 w 8543636"/>
              <a:gd name="connsiteY0" fmla="*/ 0 h 6858000"/>
              <a:gd name="connsiteX1" fmla="*/ 8543636 w 8543636"/>
              <a:gd name="connsiteY1" fmla="*/ 0 h 6858000"/>
              <a:gd name="connsiteX2" fmla="*/ 8543636 w 8543636"/>
              <a:gd name="connsiteY2" fmla="*/ 6858000 h 6858000"/>
              <a:gd name="connsiteX3" fmla="*/ 0 w 8543636"/>
              <a:gd name="connsiteY3" fmla="*/ 6858000 h 6858000"/>
              <a:gd name="connsiteX4" fmla="*/ 0 w 8543636"/>
              <a:gd name="connsiteY4" fmla="*/ 0 h 6858000"/>
              <a:gd name="connsiteX0" fmla="*/ 0 w 10178472"/>
              <a:gd name="connsiteY0" fmla="*/ 0 h 6858000"/>
              <a:gd name="connsiteX1" fmla="*/ 10178472 w 10178472"/>
              <a:gd name="connsiteY1" fmla="*/ 0 h 6858000"/>
              <a:gd name="connsiteX2" fmla="*/ 8543636 w 10178472"/>
              <a:gd name="connsiteY2" fmla="*/ 6858000 h 6858000"/>
              <a:gd name="connsiteX3" fmla="*/ 0 w 10178472"/>
              <a:gd name="connsiteY3" fmla="*/ 6858000 h 6858000"/>
              <a:gd name="connsiteX4" fmla="*/ 0 w 10178472"/>
              <a:gd name="connsiteY4" fmla="*/ 0 h 6858000"/>
              <a:gd name="connsiteX0" fmla="*/ 0 w 10178472"/>
              <a:gd name="connsiteY0" fmla="*/ 0 h 6867236"/>
              <a:gd name="connsiteX1" fmla="*/ 10178472 w 10178472"/>
              <a:gd name="connsiteY1" fmla="*/ 0 h 6867236"/>
              <a:gd name="connsiteX2" fmla="*/ 8026400 w 10178472"/>
              <a:gd name="connsiteY2" fmla="*/ 6867236 h 6867236"/>
              <a:gd name="connsiteX3" fmla="*/ 0 w 10178472"/>
              <a:gd name="connsiteY3" fmla="*/ 6858000 h 6867236"/>
              <a:gd name="connsiteX4" fmla="*/ 0 w 10178472"/>
              <a:gd name="connsiteY4" fmla="*/ 0 h 686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8472" h="6867236">
                <a:moveTo>
                  <a:pt x="0" y="0"/>
                </a:moveTo>
                <a:lnTo>
                  <a:pt x="10178472" y="0"/>
                </a:lnTo>
                <a:lnTo>
                  <a:pt x="8026400" y="686723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1800" y="2406163"/>
            <a:ext cx="783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THANK YOU</a:t>
            </a:r>
            <a:endParaRPr lang="ko-KR" altLang="en-US" sz="4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1800" y="3202785"/>
            <a:ext cx="378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Q&amp;A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52192" y="3103685"/>
            <a:ext cx="5908431" cy="71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85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경기천년제목 Light</vt:lpstr>
      <vt:lpstr>경기천년제목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woori</dc:creator>
  <cp:lastModifiedBy>woori</cp:lastModifiedBy>
  <cp:revision>30</cp:revision>
  <dcterms:created xsi:type="dcterms:W3CDTF">2023-10-05T05:17:49Z</dcterms:created>
  <dcterms:modified xsi:type="dcterms:W3CDTF">2023-10-10T07:40:03Z</dcterms:modified>
</cp:coreProperties>
</file>