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67" r:id="rId6"/>
    <p:sldId id="269" r:id="rId7"/>
    <p:sldId id="270" r:id="rId8"/>
    <p:sldId id="271" r:id="rId9"/>
    <p:sldId id="272" r:id="rId10"/>
    <p:sldId id="268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60E"/>
    <a:srgbClr val="42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7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0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8F7D-7C00-4A57-8C3B-C476117A915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178472" cy="6867236"/>
          </a:xfrm>
          <a:custGeom>
            <a:avLst/>
            <a:gdLst>
              <a:gd name="connsiteX0" fmla="*/ 0 w 8543636"/>
              <a:gd name="connsiteY0" fmla="*/ 0 h 6858000"/>
              <a:gd name="connsiteX1" fmla="*/ 8543636 w 8543636"/>
              <a:gd name="connsiteY1" fmla="*/ 0 h 6858000"/>
              <a:gd name="connsiteX2" fmla="*/ 8543636 w 8543636"/>
              <a:gd name="connsiteY2" fmla="*/ 6858000 h 6858000"/>
              <a:gd name="connsiteX3" fmla="*/ 0 w 8543636"/>
              <a:gd name="connsiteY3" fmla="*/ 6858000 h 6858000"/>
              <a:gd name="connsiteX4" fmla="*/ 0 w 8543636"/>
              <a:gd name="connsiteY4" fmla="*/ 0 h 6858000"/>
              <a:gd name="connsiteX0" fmla="*/ 0 w 10178472"/>
              <a:gd name="connsiteY0" fmla="*/ 0 h 6858000"/>
              <a:gd name="connsiteX1" fmla="*/ 10178472 w 10178472"/>
              <a:gd name="connsiteY1" fmla="*/ 0 h 6858000"/>
              <a:gd name="connsiteX2" fmla="*/ 8543636 w 10178472"/>
              <a:gd name="connsiteY2" fmla="*/ 6858000 h 6858000"/>
              <a:gd name="connsiteX3" fmla="*/ 0 w 10178472"/>
              <a:gd name="connsiteY3" fmla="*/ 6858000 h 6858000"/>
              <a:gd name="connsiteX4" fmla="*/ 0 w 10178472"/>
              <a:gd name="connsiteY4" fmla="*/ 0 h 6858000"/>
              <a:gd name="connsiteX0" fmla="*/ 0 w 10178472"/>
              <a:gd name="connsiteY0" fmla="*/ 0 h 6867236"/>
              <a:gd name="connsiteX1" fmla="*/ 10178472 w 10178472"/>
              <a:gd name="connsiteY1" fmla="*/ 0 h 6867236"/>
              <a:gd name="connsiteX2" fmla="*/ 8026400 w 10178472"/>
              <a:gd name="connsiteY2" fmla="*/ 6867236 h 6867236"/>
              <a:gd name="connsiteX3" fmla="*/ 0 w 10178472"/>
              <a:gd name="connsiteY3" fmla="*/ 6858000 h 6867236"/>
              <a:gd name="connsiteX4" fmla="*/ 0 w 10178472"/>
              <a:gd name="connsiteY4" fmla="*/ 0 h 68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8472" h="6867236">
                <a:moveTo>
                  <a:pt x="0" y="0"/>
                </a:moveTo>
                <a:lnTo>
                  <a:pt x="10178472" y="0"/>
                </a:lnTo>
                <a:lnTo>
                  <a:pt x="8026400" y="68672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067" y="1551791"/>
            <a:ext cx="783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책</a:t>
            </a:r>
            <a:r>
              <a:rPr lang="en-US" altLang="ko-KR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봄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5484" y="2659787"/>
            <a:ext cx="795703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95484" y="2731787"/>
            <a:ext cx="35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e-book </a:t>
            </a: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 도서 구매 서비스</a:t>
            </a:r>
          </a:p>
        </p:txBody>
      </p:sp>
    </p:spTree>
    <p:extLst>
      <p:ext uri="{BB962C8B-B14F-4D97-AF65-F5344CB8AC3E}">
        <p14:creationId xmlns:p14="http://schemas.microsoft.com/office/powerpoint/2010/main" val="41571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939800" y="0"/>
            <a:ext cx="10325527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6458" y="2476500"/>
            <a:ext cx="783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시연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458" y="3319318"/>
            <a:ext cx="378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Book </a:t>
            </a: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서비스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E-book </a:t>
            </a: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서비스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게시판 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 페이지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2942" y="3218587"/>
            <a:ext cx="795703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/>
          <p:nvPr/>
        </p:nvSpPr>
        <p:spPr>
          <a:xfrm rot="10800000">
            <a:off x="2013528" y="0"/>
            <a:ext cx="10178472" cy="6867236"/>
          </a:xfrm>
          <a:custGeom>
            <a:avLst/>
            <a:gdLst>
              <a:gd name="connsiteX0" fmla="*/ 0 w 8543636"/>
              <a:gd name="connsiteY0" fmla="*/ 0 h 6858000"/>
              <a:gd name="connsiteX1" fmla="*/ 8543636 w 8543636"/>
              <a:gd name="connsiteY1" fmla="*/ 0 h 6858000"/>
              <a:gd name="connsiteX2" fmla="*/ 8543636 w 8543636"/>
              <a:gd name="connsiteY2" fmla="*/ 6858000 h 6858000"/>
              <a:gd name="connsiteX3" fmla="*/ 0 w 8543636"/>
              <a:gd name="connsiteY3" fmla="*/ 6858000 h 6858000"/>
              <a:gd name="connsiteX4" fmla="*/ 0 w 8543636"/>
              <a:gd name="connsiteY4" fmla="*/ 0 h 6858000"/>
              <a:gd name="connsiteX0" fmla="*/ 0 w 10178472"/>
              <a:gd name="connsiteY0" fmla="*/ 0 h 6858000"/>
              <a:gd name="connsiteX1" fmla="*/ 10178472 w 10178472"/>
              <a:gd name="connsiteY1" fmla="*/ 0 h 6858000"/>
              <a:gd name="connsiteX2" fmla="*/ 8543636 w 10178472"/>
              <a:gd name="connsiteY2" fmla="*/ 6858000 h 6858000"/>
              <a:gd name="connsiteX3" fmla="*/ 0 w 10178472"/>
              <a:gd name="connsiteY3" fmla="*/ 6858000 h 6858000"/>
              <a:gd name="connsiteX4" fmla="*/ 0 w 10178472"/>
              <a:gd name="connsiteY4" fmla="*/ 0 h 6858000"/>
              <a:gd name="connsiteX0" fmla="*/ 0 w 10178472"/>
              <a:gd name="connsiteY0" fmla="*/ 0 h 6867236"/>
              <a:gd name="connsiteX1" fmla="*/ 10178472 w 10178472"/>
              <a:gd name="connsiteY1" fmla="*/ 0 h 6867236"/>
              <a:gd name="connsiteX2" fmla="*/ 8026400 w 10178472"/>
              <a:gd name="connsiteY2" fmla="*/ 6867236 h 6867236"/>
              <a:gd name="connsiteX3" fmla="*/ 0 w 10178472"/>
              <a:gd name="connsiteY3" fmla="*/ 6858000 h 6867236"/>
              <a:gd name="connsiteX4" fmla="*/ 0 w 10178472"/>
              <a:gd name="connsiteY4" fmla="*/ 0 h 68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8472" h="6867236">
                <a:moveTo>
                  <a:pt x="0" y="0"/>
                </a:moveTo>
                <a:lnTo>
                  <a:pt x="10178472" y="0"/>
                </a:lnTo>
                <a:lnTo>
                  <a:pt x="8026400" y="68672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1800" y="2406163"/>
            <a:ext cx="783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마무리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52192" y="3103685"/>
            <a:ext cx="5908431" cy="71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7" y="182549"/>
            <a:ext cx="476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소개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책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봄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856950"/>
            <a:ext cx="4120662" cy="2060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5" t="27952" r="20971" b="24808"/>
          <a:stretch/>
        </p:blipFill>
        <p:spPr>
          <a:xfrm>
            <a:off x="7362359" y="2849398"/>
            <a:ext cx="2391507" cy="18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5721" y="19511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팀원 소개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76200" y="71294"/>
            <a:ext cx="12039600" cy="6720031"/>
          </a:xfrm>
          <a:prstGeom prst="frame">
            <a:avLst>
              <a:gd name="adj1" fmla="val 959"/>
            </a:avLst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7117" y="646511"/>
            <a:ext cx="164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소개 및 역할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581891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장민경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리뷰게시판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423460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조계인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Ebook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에피소드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좋아요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보관함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265029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강은비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책댓글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장바구니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9106598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박중현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3281" y="8231345"/>
            <a:ext cx="2919748" cy="133032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538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기술</a:t>
            </a:r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스택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FRONT_END, BACK_END, TOOLS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67535" y="128267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14935" y="1252553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4728" y="5070374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04790" y="1310628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06094" y="1334236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08236" y="135328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88034" y="5065439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4728" y="3044735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66776" y="5065439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91982" y="5070374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85739" y="3065030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35" y="1426533"/>
            <a:ext cx="9906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31" y="1366528"/>
            <a:ext cx="1210759" cy="121075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31" y="1382279"/>
            <a:ext cx="1005896" cy="11523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0" y="1505064"/>
            <a:ext cx="1132554" cy="95116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3" y="1336818"/>
            <a:ext cx="1075718" cy="107571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87" y="5179608"/>
            <a:ext cx="986326" cy="98632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7" y="3192301"/>
            <a:ext cx="945754" cy="94575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3" y="5173879"/>
            <a:ext cx="1071307" cy="107130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55" y="5128381"/>
            <a:ext cx="1097566" cy="1097566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9251540" y="1329995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 descr="Thymeleaf] 타임리프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63" y="1459567"/>
            <a:ext cx="1005232" cy="100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6308236" y="3068820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5969" y="3154926"/>
            <a:ext cx="1028534" cy="1031540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4892031" y="3068820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2848" y="3188269"/>
            <a:ext cx="1042365" cy="998197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7749398" y="1352229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9578" y="1483352"/>
            <a:ext cx="1047896" cy="952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20577" y="3135294"/>
            <a:ext cx="943107" cy="1086002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1867535" y="3044735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5131" y="3261087"/>
            <a:ext cx="1018352" cy="937956"/>
          </a:xfrm>
          <a:prstGeom prst="rect">
            <a:avLst/>
          </a:prstGeom>
        </p:spPr>
      </p:pic>
      <p:sp>
        <p:nvSpPr>
          <p:cNvPr id="11" name="AutoShape 4" descr="Github 로고 - 무료 소셜 미디어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Github 로고 - 무료 소셜 미디어개 아이콘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43" y="5138631"/>
            <a:ext cx="1077616" cy="107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ERD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88318"/>
            <a:ext cx="12192000" cy="6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</a:t>
            </a:r>
            <a:r>
              <a:rPr lang="ko-KR" altLang="en-US" dirty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요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Entity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3" y="1163612"/>
            <a:ext cx="2460456" cy="5333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3379" y="2237098"/>
            <a:ext cx="5871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ROLE : ANONYMOUS, USER , WRITER, ADMIN, SUPER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3379" y="2963568"/>
            <a:ext cx="44155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USER_STATUS : ACTIVE, DISABLE, BLOCK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3379" y="3690039"/>
            <a:ext cx="4511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ROLE : WOORI, KAKAO, NAVER, GOOGLE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</a:t>
            </a:r>
            <a:r>
              <a:rPr lang="ko-KR" altLang="en-US" dirty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요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Entity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1" y="1164602"/>
            <a:ext cx="2462817" cy="4544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98" y="1194536"/>
            <a:ext cx="2070785" cy="5403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657" y="1254786"/>
            <a:ext cx="4502522" cy="40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Exception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처리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" y="1585135"/>
            <a:ext cx="11140567" cy="45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90018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권한 제어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2" y="1102814"/>
            <a:ext cx="8819312" cy="34150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9" y="4366313"/>
            <a:ext cx="9291826" cy="23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136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woori</dc:creator>
  <cp:lastModifiedBy>woori</cp:lastModifiedBy>
  <cp:revision>40</cp:revision>
  <dcterms:created xsi:type="dcterms:W3CDTF">2023-10-05T05:17:49Z</dcterms:created>
  <dcterms:modified xsi:type="dcterms:W3CDTF">2023-10-11T04:24:00Z</dcterms:modified>
</cp:coreProperties>
</file>