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190E-D097-E787-C2E6-71DDA7FD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53957-0480-ABED-BBA2-93B902066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1CA7-CBB0-5A7A-79D8-B9FA78A6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FAB0-3ACF-C368-7243-2238A6F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C2F3-26AB-3118-DCDD-FB489379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A31-C851-13C5-5FFE-E914A26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5B1E-81A1-A546-8F1F-47124121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081E2-438A-7A44-4AE5-7C035C79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009A-D970-18AF-4E34-944ECFCB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3FE6-CC68-FF69-8743-DAC2D82A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FABBF-E1E5-7394-BAD3-0E0A0067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DFB9D-5EA1-BAB5-C68D-F23D899E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5608-3DB9-7398-8191-62E67007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076C-60E6-8E8F-0971-614DBD1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9B6A-49A5-5A70-A648-DBECFF49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6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9AF-DAA9-699C-2291-1D9D65A1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7264-E560-8CEF-C71B-354C6F3F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2944-EE2C-451B-9D40-074E677F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C716-AD1D-06FB-C9FA-EF55E56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A0CF-7477-296A-391C-E749B43B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9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88E7-080E-11ED-2CC7-FC571B7D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AEA5-2418-1CBB-4132-6069F001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310C-DD16-3701-E5D7-3FC4214E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6411-366D-597B-4F3D-E0D6012F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F499-BC37-CC50-DE72-17964F5B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3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370B-57E8-7167-148F-40FB2882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2021-05C7-5C43-02BE-4385BB7C5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5E7C8-A9CA-D440-453A-0E41CC70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799B-D7A5-A29C-2EEF-8064ED40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9EC7D-48CA-9136-FF95-EC91B42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AFBB-1489-710D-ED25-169A300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F68C-438E-7094-DB05-FA01F947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822F-6A87-1AF5-74E3-3AAC1F1F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C014-F480-26F2-96FC-4AE8A81B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4E78-015C-7C7A-EAFC-7FC9071B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EBB5-BE08-CDBD-D13D-AB3789A46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87111-80DF-318E-46E3-0961FF8F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37393-6165-03DB-E65C-547A8EAC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5D1DF-EF30-64C2-63A7-B34D9E0D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3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EDC-3743-C44B-F382-8FB10D6A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38844-BA2E-4986-779B-991B353B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19B4-A1EE-A488-6DBA-67469E9B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5332E-744C-0D37-171F-2176D1F3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8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68D4D-432F-063B-CB03-50C60592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0C7C-5163-9A15-2F4B-73194E18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50E4-598D-BB18-A09D-3AABE84B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F787-3C38-C626-FB68-D3CE0B2C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ADC0-3779-7CE7-D8DA-919D8DF5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8480B-085C-4AEC-5F92-6DB1D3EC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0E6BB-5584-BA99-1945-5C2F791B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B4D8-CBA9-F237-37FC-59C5479F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8670-081A-2614-5F43-9FD9022C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3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FE5F-4A04-084B-B2C8-C2307EFD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F9CA4-8EEE-D562-4D0B-A4A50B7E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B8C37-3B28-CC7E-22A5-0A260F2D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63CD-E78E-02F1-09A6-BCB991D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613D-21B1-FCC4-0D18-BE654C89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7130D-5ABF-4048-61C4-92B37864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48DA3-C5E4-2334-49F8-14523A9D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ACEB9-437F-14BB-A59D-CFBD49FB4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6F09-4D4F-4A67-7F40-CCFD2226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9613-0398-F24A-8934-2EFDC34AE885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D86E-52D1-A55E-A40A-B7B1DC69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2F7E-6188-C68E-F6FC-86836009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E378-7214-2A40-A9C2-AFF5F4B65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88CC-341A-9DF0-D447-0F71F73AD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Natalia Cowie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252CA-A5D9-4F60-4ED5-1B28D307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A-137A-2DAC-D168-AA49E695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Webpage on 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0A42-2994-37C2-E7E2-3064DA70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32" y="1635125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AF1A9-1B45-6ACC-3032-F2D62848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95375"/>
            <a:ext cx="9042400" cy="565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58990-2A52-11BB-97FE-C30E2945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775" y="131762"/>
            <a:ext cx="10515600" cy="1325563"/>
          </a:xfrm>
        </p:spPr>
        <p:txBody>
          <a:bodyPr/>
          <a:lstStyle/>
          <a:p>
            <a:r>
              <a:rPr lang="en-GB" dirty="0"/>
              <a:t>Webpage on </a:t>
            </a:r>
            <a:r>
              <a:rPr lang="en-GB" dirty="0" err="1"/>
              <a:t>localtunnel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EDA8C-55DA-5A28-B44B-1875CDD4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11125"/>
            <a:ext cx="4946650" cy="20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Natalia Cowie</vt:lpstr>
      <vt:lpstr>Webpage on localhost</vt:lpstr>
      <vt:lpstr>Webpage on localtunnel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Natalia Cowie</dc:title>
  <dc:creator>Mrs N Perkins</dc:creator>
  <cp:lastModifiedBy>Mrs N Perkins</cp:lastModifiedBy>
  <cp:revision>2</cp:revision>
  <dcterms:created xsi:type="dcterms:W3CDTF">2023-08-04T01:48:16Z</dcterms:created>
  <dcterms:modified xsi:type="dcterms:W3CDTF">2023-08-04T01:55:23Z</dcterms:modified>
</cp:coreProperties>
</file>