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>
      <p:cViewPr varScale="1">
        <p:scale>
          <a:sx n="152" d="100"/>
          <a:sy n="152" d="100"/>
        </p:scale>
        <p:origin x="3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97967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pic>
        <p:nvPicPr>
          <p:cNvPr id="20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214185" y="195486"/>
            <a:ext cx="5841383" cy="4837192"/>
          </a:xfrm>
          <a:prstGeom prst="rect">
            <a:avLst/>
          </a:prstGeom>
          <a:ln/>
        </p:spPr>
      </p:pic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 smtClean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smtClean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1400" dirty="0" smtClean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43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команды.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1605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интерпретирует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подобный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ru-RU" sz="28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корректно выполняя все из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поддерживаемых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609398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https://</a:t>
            </a:r>
            <a:r>
              <a:rPr lang="en-US" sz="14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github.com/ValentinV95/mp2-2024-lab3-postfix/pull/3</a:t>
            </a:r>
            <a:endParaRPr lang="en-US" sz="14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https://</a:t>
            </a:r>
            <a:r>
              <a:rPr lang="en-US" sz="14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en.wikipedia.org/wiki/ANSI_C</a:t>
            </a:r>
            <a:r>
              <a:rPr lang="ru-RU" sz="14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en-US" sz="14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TextBox 1"/>
          <p:cNvSpPr txBox="1"/>
          <p:nvPr/>
        </p:nvSpPr>
        <p:spPr>
          <a:xfrm>
            <a:off x="1828800" y="699542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Вступление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2330"/>
            <a:ext cx="7315200" cy="304698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 данной презентации рассмотрена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разработк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интерпретирующей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подобном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поддерживающе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й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из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C89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/>
            </a:r>
            <a:b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</a:br>
            <a:endParaRPr lang="ru-RU" sz="28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Выполнили: Загрядсков М.А, Болтенков С.С, 3823Б1ПМ1-1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C++14 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участниками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программы.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функции, условные операторы, различные типы данных и так далее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22"/>
              </p:ext>
            </p:extLst>
          </p:nvPr>
        </p:nvGraphicFramePr>
        <p:xfrm>
          <a:off x="971600" y="1766889"/>
          <a:ext cx="584835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28884"/>
              </p:ext>
            </p:extLst>
          </p:nvPr>
        </p:nvGraphicFramePr>
        <p:xfrm>
          <a:off x="971600" y="3314700"/>
          <a:ext cx="5915025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5705"/>
              </p:ext>
            </p:extLst>
          </p:nvPr>
        </p:nvGraphicFramePr>
        <p:xfrm>
          <a:off x="914400" y="1980249"/>
          <a:ext cx="5915025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</a:t>
                </a:r>
                <a:r>
                  <a:rPr lang="ru-RU" sz="1600" dirty="0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262</Words>
  <Application>Microsoft Office PowerPoint</Application>
  <PresentationFormat>Экран (16:9)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Consolas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34</cp:revision>
  <dcterms:created xsi:type="dcterms:W3CDTF">2025-05-09T20:26:31Z</dcterms:created>
  <dcterms:modified xsi:type="dcterms:W3CDTF">2025-05-09T22:03:52Z</dcterms:modified>
  <cp:category/>
  <cp:contentStatus/>
</cp:coreProperties>
</file>