
<file path=[Content_Types].xml><?xml version="1.0" encoding="utf-8"?>
<Types xmlns="http://schemas.openxmlformats.org/package/2006/content-types">
  <Default Extension="PhpPresentationReaderPpt2007BkgCDnhhO" ContentType="application/octet-stream"/>
  <Default Extension="PhpPresentationReaderPpt2007BkgcgKOjO" ContentType="application/octet-stream"/>
  <Default Extension="PhpPresentationReaderPpt2007BkglEHFCP" ContentType="application/octet-stream"/>
  <Default Extension="png" ContentType="image/png"/>
  <Default Extension="PhpPresentationReaderPpt2007BkgPbnAGP" ContentType="application/octet-stream"/>
  <Default Extension="PhpPresentationReaderPpt2007BkgnhapkO" ContentType="application/octet-stream"/>
  <Default Extension="PhpPresentationReaderPpt2007BkgpfkgpO" ContentType="application/octet-stream"/>
  <Default Extension="emf" ContentType="image/x-emf"/>
  <Default Extension="rels" ContentType="application/vnd.openxmlformats-package.relationships+xml"/>
  <Default Extension="xml" ContentType="application/xml"/>
  <Default Extension="PhpPresentationReaderPpt2007BkgbOhPnO" ContentType="application/octet-stream"/>
  <Default Extension="PhpPresentationReaderPpt2007BkgEocKdO" ContentType="application/octet-stream"/>
  <Default Extension="PhpPresentationReaderPpt2007BkgNnfjDP" ContentType="application/octet-stream"/>
  <Default Extension="PhpPresentationReaderPpt2007BkgKbHcaP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62" r:id="rId12"/>
    <p:sldId id="263" r:id="rId13"/>
    <p:sldId id="264" r:id="rId14"/>
    <p:sldId id="265" r:id="rId1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9178"/>
    <a:srgbClr val="A071A6"/>
    <a:srgbClr val="FFAB40"/>
    <a:srgbClr val="DCDC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9" autoAdjust="0"/>
    <p:restoredTop sz="94660"/>
  </p:normalViewPr>
  <p:slideViewPr>
    <p:cSldViewPr>
      <p:cViewPr>
        <p:scale>
          <a:sx n="159" d="100"/>
          <a:sy n="159" d="100"/>
        </p:scale>
        <p:origin x="15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EocKdO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KbHca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CDnhhO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cgKOjO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bOhPnO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lEHFC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NnfjDP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PbnAG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5838664" r:id="rId1"/>
    <p:sldLayoutId id="2435838665" r:id="rId2"/>
    <p:sldLayoutId id="2435838666" r:id="rId3"/>
    <p:sldLayoutId id="2435838667" r:id="rId4"/>
    <p:sldLayoutId id="2435838668" r:id="rId5"/>
    <p:sldLayoutId id="2435838669" r:id="rId6"/>
    <p:sldLayoutId id="2435838670" r:id="rId7"/>
    <p:sldLayoutId id="2435838671" r:id="rId8"/>
    <p:sldLayoutId id="2435838672" r:id="rId9"/>
    <p:sldLayoutId id="2435838673" r:id="rId10"/>
    <p:sldLayoutId id="2435838674" r:id="rId11"/>
    <p:sldLayoutId id="2435838675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" TargetMode="External"/><Relationship Id="rId2" Type="http://schemas.openxmlformats.org/officeDocument/2006/relationships/hyperlink" Target="https://github.com/ValentinV95/mp2-2024-lab3-postfix/pull/3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4400550"/>
          <a:chOff x="914400" y="1543050"/>
          <a:chExt cx="8229600" cy="4400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2857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Интерпретатор C-подобного языка программирования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97967"/>
              </p:ext>
            </p:extLst>
          </p:nvPr>
        </p:nvGraphicFramePr>
        <p:xfrm>
          <a:off x="1691680" y="2787774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pic>
        <p:nvPicPr>
          <p:cNvPr id="20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79512" y="267494"/>
            <a:ext cx="8496944" cy="448895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9435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Подтверждение корректности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пользовательского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кода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, содержащего все возможные команды.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Обработка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ошибок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отсутствие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';'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закрывающих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скобок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всех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Заключение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160591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интерпретирует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подобный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код</a:t>
            </a:r>
            <a:r>
              <a:rPr lang="ru-RU" sz="28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, корректно выполняя все из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поддерживаемых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Источники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609398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2"/>
              </a:rPr>
              <a:t>https://</a:t>
            </a:r>
            <a:r>
              <a:rPr lang="en-US" sz="14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  <a:hlinkClick r:id="rId2"/>
              </a:rPr>
              <a:t>github.com/ValentinV95/mp2-2024-lab3-postfix/pull/3</a:t>
            </a:r>
            <a:endParaRPr lang="en-US" sz="14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14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https://</a:t>
            </a:r>
            <a:r>
              <a:rPr lang="en-US" sz="14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en.wikipedia.org/wiki/ANSI_C</a:t>
            </a:r>
            <a:r>
              <a:rPr lang="ru-RU" sz="14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endParaRPr lang="en-US" sz="14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35696" y="1347614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Спасибо за внимание!</a:t>
            </a:r>
            <a:endParaRPr lang="en-US" sz="6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5638800"/>
          <a:chOff x="914400" y="1028700"/>
          <a:chExt cx="8229600" cy="5638800"/>
        </a:xfrm>
      </p:grpSpPr>
      <p:sp>
        <p:nvSpPr>
          <p:cNvPr id="2" name="TextBox 1"/>
          <p:cNvSpPr txBox="1"/>
          <p:nvPr/>
        </p:nvSpPr>
        <p:spPr>
          <a:xfrm>
            <a:off x="1828800" y="699542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Вступление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42330"/>
            <a:ext cx="7315200" cy="3046988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В данной презентации рассмотрена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разработк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программы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интерпретирующей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код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подобном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языке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800" b="1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поддерживающе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й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ключевые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из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C89</a:t>
            </a:r>
            <a:r>
              <a:rPr lang="en-US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/>
            </a:r>
            <a:br>
              <a:rPr lang="ru-RU" sz="28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</a:br>
            <a:endParaRPr lang="ru-RU" sz="2800" b="1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Выполнили: Загрядсков М.А, Болтенков С.С, 3823Б1ПМ1-1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Постановка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Спроектировать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для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интерпретации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оддерж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ку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максимально</a:t>
            </a:r>
            <a:r>
              <a:rPr lang="ru-RU" sz="200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го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количеств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Провести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тестирование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примерах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Метод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программы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C++14 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с использованием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встроенных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библиотек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подзадач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распределение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между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участниками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endParaRPr lang="ru-RU" sz="2000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Функциональное тестирование программы.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Руководство пользователя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32343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0" marR="0" lvl="0" indent="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Взаимодействие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с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программами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через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консоль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логические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арифметические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, функции, условные операторы, различные типы данных и так далее</a:t>
            </a:r>
            <a:r>
              <a:rPr lang="en-US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43608" y="1707654"/>
            <a:ext cx="5760720" cy="3023235"/>
            <a:chOff x="0" y="-108939"/>
            <a:chExt cx="5760700" cy="3132614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0" y="-108939"/>
              <a:ext cx="5760700" cy="3132614"/>
              <a:chOff x="0" y="-108939"/>
              <a:chExt cx="5760700" cy="3132614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0" y="0"/>
                <a:ext cx="5760700" cy="302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9" name="Полилиния 8"/>
              <p:cNvSpPr/>
              <p:nvPr/>
            </p:nvSpPr>
            <p:spPr>
              <a:xfrm>
                <a:off x="3757324" y="1150802"/>
                <a:ext cx="414433" cy="94758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3753804" y="1150802"/>
                <a:ext cx="417952" cy="38103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Полилиния 10"/>
              <p:cNvSpPr/>
              <p:nvPr/>
            </p:nvSpPr>
            <p:spPr>
              <a:xfrm>
                <a:off x="2619657" y="496282"/>
                <a:ext cx="1552099" cy="2044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4531"/>
                    </a:lnTo>
                    <a:lnTo>
                      <a:pt x="120000" y="6453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1635933" y="496282"/>
                <a:ext cx="983723" cy="20954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875"/>
                    </a:lnTo>
                    <a:lnTo>
                      <a:pt x="0" y="65875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2619657" y="496282"/>
                <a:ext cx="2524464" cy="20795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5461"/>
                    </a:lnTo>
                    <a:lnTo>
                      <a:pt x="120000" y="6546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638249" y="496282"/>
                <a:ext cx="1981408" cy="20847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597"/>
                    </a:lnTo>
                    <a:lnTo>
                      <a:pt x="0" y="65597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778709" y="1156759"/>
                <a:ext cx="847671" cy="9349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783246" y="1156759"/>
                <a:ext cx="843135" cy="37613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2573937" y="496282"/>
                <a:ext cx="91440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66101"/>
                    </a:lnTo>
                    <a:lnTo>
                      <a:pt x="68823" y="66101"/>
                    </a:lnTo>
                    <a:lnTo>
                      <a:pt x="68823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Дуга 17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9" name="Дуга 18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1" name="Надпись 16"/>
              <p:cNvSpPr txBox="1"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commonLexem</a:t>
                </a:r>
                <a:endParaRPr lang="ru-RU" sz="12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2" name="Дуга 21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3" name="Дуга 22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5" name="Надпись 20"/>
              <p:cNvSpPr txBox="1"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keyWords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6" name="Дуга 25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7" name="Дуга 26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9" name="Надпись 24"/>
              <p:cNvSpPr txBox="1"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myoperators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0" name="Дуга 29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1" name="Дуга 30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3" name="Надпись 28"/>
              <p:cNvSpPr txBox="1"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dataType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4" name="Дуга 33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5" name="Дуга 34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7" name="Надпись 32"/>
              <p:cNvSpPr txBox="1"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specialLexem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8" name="Дуга 37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9" name="Дуга 38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1" name="Надпись 36"/>
              <p:cNvSpPr txBox="1"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2" name="Дуга 41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3" name="Дуга 42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5" name="Надпись 40"/>
              <p:cNvSpPr txBox="1"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function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6" name="Дуга 45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7" name="Дуга 46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9" name="Надпись 44"/>
              <p:cNvSpPr txBox="1"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operand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0" name="Дуга 49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1" name="Дуга 50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3" name="Надпись 48"/>
              <p:cNvSpPr txBox="1"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constant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4" name="Дуга 53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5" name="Дуга 54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7" name="Надпись 52"/>
              <p:cNvSpPr txBox="1"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variable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509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35922"/>
              </p:ext>
            </p:extLst>
          </p:nvPr>
        </p:nvGraphicFramePr>
        <p:xfrm>
          <a:off x="971600" y="1766889"/>
          <a:ext cx="5848350" cy="1219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0" dirty="0" smtClean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200" b="0" baseline="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200" dirty="0" smtClean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}.</a:t>
                      </a:r>
                      <a:endParaRPr lang="en-US" sz="12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28884"/>
              </p:ext>
            </p:extLst>
          </p:nvPr>
        </p:nvGraphicFramePr>
        <p:xfrm>
          <a:off x="971600" y="3314700"/>
          <a:ext cx="5915025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 smtClean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200" dirty="0" smtClean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 smtClean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2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whileIndex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07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765705"/>
              </p:ext>
            </p:extLst>
          </p:nvPr>
        </p:nvGraphicFramePr>
        <p:xfrm>
          <a:off x="914400" y="1980249"/>
          <a:ext cx="5915025" cy="2255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elifIndex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2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elseIndex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 </a:t>
                      </a:r>
                      <a:r>
                        <a:rPr lang="ru-RU" sz="12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do3(); 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ru-RU" sz="11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2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1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52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/>
                </a:solidFill>
                <a:latin typeface="Calibri"/>
              </a:rPr>
              <a:t>О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41453"/>
              </p:ext>
            </p:extLst>
          </p:nvPr>
        </p:nvGraphicFramePr>
        <p:xfrm>
          <a:off x="947537" y="4253788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395536" y="2138320"/>
            <a:ext cx="6107720" cy="1405638"/>
            <a:chOff x="0" y="-197222"/>
            <a:chExt cx="6117990" cy="142119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-197222"/>
              <a:ext cx="6117990" cy="1421190"/>
              <a:chOff x="0" y="-197222"/>
              <a:chExt cx="6117990" cy="142119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0" y="0"/>
                <a:ext cx="5935500" cy="1120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530352" y="-169798"/>
                <a:ext cx="1439671" cy="139376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solidFill>
                      <a:srgbClr val="A071A6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1" name="Надпись 57"/>
              <p:cNvSpPr txBox="1"/>
              <p:nvPr/>
            </p:nvSpPr>
            <p:spPr>
              <a:xfrm>
                <a:off x="700787" y="-40257"/>
                <a:ext cx="1153336" cy="103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interpretator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2060204" y="-45960"/>
                <a:ext cx="2636349" cy="47404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 dirty="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3" name="Надпись 59"/>
              <p:cNvSpPr txBox="1"/>
              <p:nvPr/>
            </p:nvSpPr>
            <p:spPr>
              <a:xfrm>
                <a:off x="2281952" y="85177"/>
                <a:ext cx="2910865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Вычисление </a:t>
                </a:r>
                <a:r>
                  <a:rPr lang="ru-RU" sz="1600" dirty="0" smtClean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выражений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812452" y="-197222"/>
                <a:ext cx="1305538" cy="131768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5" name="Надпись 61"/>
              <p:cNvSpPr txBox="1"/>
              <p:nvPr/>
            </p:nvSpPr>
            <p:spPr>
              <a:xfrm>
                <a:off x="5042633" y="79577"/>
                <a:ext cx="864198" cy="792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calculator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6" name="Стрелка вправо 15"/>
              <p:cNvSpPr/>
              <p:nvPr/>
            </p:nvSpPr>
            <p:spPr>
              <a:xfrm rot="10800000">
                <a:off x="2032232" y="659787"/>
                <a:ext cx="2597729" cy="43039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7" name="Надпись 63"/>
              <p:cNvSpPr txBox="1"/>
              <p:nvPr/>
            </p:nvSpPr>
            <p:spPr>
              <a:xfrm>
                <a:off x="2269354" y="764649"/>
                <a:ext cx="2318396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Вызов функций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88319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224</Words>
  <Application>Microsoft Office PowerPoint</Application>
  <PresentationFormat>Экран (16:9)</PresentationFormat>
  <Paragraphs>107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Calibri</vt:lpstr>
      <vt:lpstr>Consolas</vt:lpstr>
      <vt:lpstr>Times New Roman</vt:lpstr>
      <vt:lpstr>Theme45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Макс Загрядсков</cp:lastModifiedBy>
  <cp:revision>30</cp:revision>
  <dcterms:created xsi:type="dcterms:W3CDTF">2025-05-09T20:26:31Z</dcterms:created>
  <dcterms:modified xsi:type="dcterms:W3CDTF">2025-05-09T21:51:24Z</dcterms:modified>
  <cp:category/>
  <cp:contentStatus/>
</cp:coreProperties>
</file>