
<file path=[Content_Types].xml><?xml version="1.0" encoding="utf-8"?>
<Types xmlns="http://schemas.openxmlformats.org/package/2006/content-types">
  <Default Extension="PhpPresentationReaderPpt2007BkgCDnhhO" ContentType="application/octet-stream"/>
  <Default Extension="PhpPresentationReaderPpt2007BkgcgKOjO" ContentType="application/octet-stream"/>
  <Default Extension="PhpPresentationReaderPpt2007BkglEHFCP" ContentType="application/octet-stream"/>
  <Default Extension="png" ContentType="image/png"/>
  <Default Extension="PhpPresentationReaderPpt2007BkgPbnAGP" ContentType="application/octet-stream"/>
  <Default Extension="PhpPresentationReaderPpt2007BkgnhapkO" ContentType="application/octet-stream"/>
  <Default Extension="PhpPresentationReaderPpt2007BkgpfkgpO" ContentType="application/octet-stream"/>
  <Default Extension="emf" ContentType="image/x-emf"/>
  <Default Extension="rels" ContentType="application/vnd.openxmlformats-package.relationships+xml"/>
  <Default Extension="xml" ContentType="application/xml"/>
  <Default Extension="PhpPresentationReaderPpt2007BkgbOhPnO" ContentType="application/octet-stream"/>
  <Default Extension="PhpPresentationReaderPpt2007BkgEocKdO" ContentType="application/octet-stream"/>
  <Default Extension="PhpPresentationReaderPpt2007BkgNnfjDP" ContentType="application/octet-stream"/>
  <Default Extension="PhpPresentationReaderPpt2007BkgKbHcaP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2" r:id="rId11"/>
    <p:sldId id="262" r:id="rId12"/>
    <p:sldId id="263" r:id="rId13"/>
    <p:sldId id="264" r:id="rId14"/>
    <p:sldId id="265" r:id="rId1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3"/>
    <a:srgbClr val="DCDCAA"/>
    <a:srgbClr val="A071A6"/>
    <a:srgbClr val="CE9178"/>
    <a:srgbClr val="4EC9B0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9" autoAdjust="0"/>
    <p:restoredTop sz="94660"/>
  </p:normalViewPr>
  <p:slideViewPr>
    <p:cSldViewPr>
      <p:cViewPr varScale="1">
        <p:scale>
          <a:sx n="117" d="100"/>
          <a:sy n="117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hpPresentationReaderPpt2007BkgEocKdO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hpPresentationReaderPpt2007BkgKbHcaP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nhapkO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pfkgpO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hpPresentationReaderPpt2007BkgCDnhhO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hpPresentationReaderPpt2007BkgcgKOjO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nhapkO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hpPresentationReaderPpt2007BkgbOhPnO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pfkgpO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hpPresentationReaderPpt2007BkglEHFCP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hpPresentationReaderPpt2007BkgNnfjDP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hpPresentationReaderPpt2007BkgPbnAG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435838664" r:id="rId1"/>
    <p:sldLayoutId id="2435838665" r:id="rId2"/>
    <p:sldLayoutId id="2435838666" r:id="rId3"/>
    <p:sldLayoutId id="2435838667" r:id="rId4"/>
    <p:sldLayoutId id="2435838668" r:id="rId5"/>
    <p:sldLayoutId id="2435838669" r:id="rId6"/>
    <p:sldLayoutId id="2435838670" r:id="rId7"/>
    <p:sldLayoutId id="2435838671" r:id="rId8"/>
    <p:sldLayoutId id="2435838672" r:id="rId9"/>
    <p:sldLayoutId id="2435838673" r:id="rId10"/>
    <p:sldLayoutId id="2435838674" r:id="rId11"/>
    <p:sldLayoutId id="2435838675" r:id="rId12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SI_C" TargetMode="External"/><Relationship Id="rId2" Type="http://schemas.openxmlformats.org/officeDocument/2006/relationships/hyperlink" Target="https://github.com/ValentinV95/mp2-2024-lab3-postfix/pull/3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4400550"/>
          <a:chOff x="914400" y="1543050"/>
          <a:chExt cx="8229600" cy="4400550"/>
        </a:xfrm>
      </p:grpSpPr>
      <p:sp>
        <p:nvSpPr>
          <p:cNvPr id="2" name="TextBox 1"/>
          <p:cNvSpPr txBox="1"/>
          <p:nvPr/>
        </p:nvSpPr>
        <p:spPr>
          <a:xfrm>
            <a:off x="1828800" y="1543050"/>
            <a:ext cx="5486400" cy="2857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Интерпретатор C-подобного языка программирования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38764"/>
              </p:ext>
            </p:extLst>
          </p:nvPr>
        </p:nvGraphicFramePr>
        <p:xfrm>
          <a:off x="1691680" y="2787774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1633"/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1633"/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43587"/>
              </p:ext>
            </p:extLst>
          </p:nvPr>
        </p:nvGraphicFramePr>
        <p:xfrm>
          <a:off x="971600" y="3314700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82797"/>
              </p:ext>
            </p:extLst>
          </p:nvPr>
        </p:nvGraphicFramePr>
        <p:xfrm>
          <a:off x="914400" y="1980249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7964" y="2888053"/>
            <a:ext cx="31662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A071A6"/>
                </a:solidFill>
                <a:latin typeface="Consolas" panose="020B0609020204030204" pitchFamily="49" charset="0"/>
              </a:rPr>
              <a:t>scan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A071A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sumDigitsNumber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(n));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A071A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7964" y="422920"/>
            <a:ext cx="296747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sumDigitsNumber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(n &gt;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	res += n %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	n /=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38868"/>
            <a:ext cx="5328592" cy="495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8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Подтверждение корректности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32343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Тесты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выполнение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пользовательского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кода</a:t>
            </a: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, содержащего все возможные команды.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Обработка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ошибок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отсутствие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';'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закрывающих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скобок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Успешное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выполнение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всех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тестов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676775"/>
          <a:chOff x="914400" y="1028700"/>
          <a:chExt cx="8229600" cy="4676775"/>
        </a:xfrm>
      </p:grpSpPr>
      <p:sp>
        <p:nvSpPr>
          <p:cNvPr id="2" name="TextBox 1"/>
          <p:cNvSpPr txBox="1"/>
          <p:nvPr/>
        </p:nvSpPr>
        <p:spPr>
          <a:xfrm>
            <a:off x="1828800" y="1028700"/>
            <a:ext cx="54864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b="1" u="none" strike="noStrike" cap="none" spc="0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Заключение</a:t>
            </a:r>
            <a:endParaRPr lang="en-US" sz="40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160591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Программа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успешно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интерпретирует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C-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подобный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код</a:t>
            </a:r>
            <a:r>
              <a:rPr lang="ru-RU" sz="28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, корректно выполняя все из </a:t>
            </a:r>
            <a:r>
              <a:rPr lang="en-US" sz="2800" b="1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поддерживаемых</a:t>
            </a:r>
            <a:r>
              <a:rPr lang="en-US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операций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ключевых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слов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038350"/>
          <a:chOff x="914400" y="1028700"/>
          <a:chExt cx="8229600" cy="2038350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Источники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543050"/>
            <a:ext cx="7315200" cy="609398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1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1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  <a:hlinkClick r:id="rId2"/>
              </a:rPr>
              <a:t>https://</a:t>
            </a:r>
            <a:r>
              <a:rPr lang="en-US" sz="14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  <a:hlinkClick r:id="rId2"/>
              </a:rPr>
              <a:t>github.com/ValentinV95/mp2-2024-lab3-postfix/pull/3</a:t>
            </a:r>
            <a:endParaRPr lang="en-US" sz="14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1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1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  <a:hlinkClick r:id="rId3"/>
              </a:rPr>
              <a:t>https://</a:t>
            </a:r>
            <a:r>
              <a:rPr lang="en-US" sz="14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  <a:hlinkClick r:id="rId3"/>
              </a:rPr>
              <a:t>en.wikipedia.org/wiki/ANSI_C</a:t>
            </a:r>
            <a:r>
              <a:rPr lang="ru-RU" sz="14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endParaRPr lang="en-US" sz="14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TextBox 1"/>
          <p:cNvSpPr txBox="1"/>
          <p:nvPr/>
        </p:nvSpPr>
        <p:spPr>
          <a:xfrm>
            <a:off x="1835696" y="1347614"/>
            <a:ext cx="5486400" cy="1938992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Спасибо за внимание!</a:t>
            </a:r>
            <a:endParaRPr lang="en-US" sz="6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638800"/>
          <a:chOff x="914400" y="1028700"/>
          <a:chExt cx="8229600" cy="5638800"/>
        </a:xfrm>
      </p:grpSpPr>
      <p:sp>
        <p:nvSpPr>
          <p:cNvPr id="2" name="TextBox 1"/>
          <p:cNvSpPr txBox="1"/>
          <p:nvPr/>
        </p:nvSpPr>
        <p:spPr>
          <a:xfrm>
            <a:off x="1828800" y="699542"/>
            <a:ext cx="54864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b="1" u="none" strike="noStrike" cap="none" spc="0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Вступление</a:t>
            </a:r>
            <a:endParaRPr lang="en-US" sz="40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442330"/>
            <a:ext cx="7315200" cy="3046988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В данной презентации рассмотрена </a:t>
            </a:r>
            <a:r>
              <a:rPr lang="en-US" sz="2800" b="1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разработк</a:t>
            </a:r>
            <a:r>
              <a:rPr lang="ru-RU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а</a:t>
            </a:r>
            <a:r>
              <a:rPr lang="en-US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программы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</a:t>
            </a:r>
            <a:r>
              <a:rPr lang="ru-RU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интерпретирующей </a:t>
            </a:r>
            <a:r>
              <a:rPr lang="en-US" sz="2800" b="1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код</a:t>
            </a:r>
            <a:r>
              <a:rPr lang="en-US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на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C-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подобном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языке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</a:t>
            </a:r>
            <a:r>
              <a:rPr lang="en-US" sz="2800" b="1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поддерживающе</a:t>
            </a:r>
            <a:r>
              <a:rPr lang="ru-RU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й</a:t>
            </a:r>
            <a:r>
              <a:rPr lang="en-US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ключевые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слова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операции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из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языка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C89</a:t>
            </a:r>
            <a:r>
              <a:rPr lang="en-US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  <a:r>
              <a:rPr lang="ru-RU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/>
            </a:r>
            <a:br>
              <a:rPr lang="ru-RU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</a:br>
            <a:endParaRPr lang="ru-RU" sz="2800" b="1" u="none" strike="noStrike" cap="none" spc="0" dirty="0" smtClean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0" marR="0" lvl="0" indent="0" algn="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Выполнили: Загрядсков М.А, Болтенков С.С, 3823Б1ПМ1-1</a:t>
            </a:r>
            <a:endParaRPr lang="en-US" sz="2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238625"/>
          <a:chOff x="914400" y="1028700"/>
          <a:chExt cx="8229600" cy="42386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Постановка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Спроектировать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реализовать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для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интерпретации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C-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подобного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языка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ru-RU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Реализовать 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п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оддерж</a:t>
            </a:r>
            <a:r>
              <a:rPr lang="ru-RU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ку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максимально</a:t>
            </a:r>
            <a:r>
              <a:rPr lang="ru-RU" sz="200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го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количеств</a:t>
            </a:r>
            <a:r>
              <a:rPr lang="ru-RU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а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ключевых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слов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операций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Провести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тестирование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различных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примерах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Метод решения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32343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Проектирование программы на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C++14 </a:t>
            </a:r>
            <a:r>
              <a:rPr lang="ru-RU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с использованием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встроенных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библиотек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Определение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подзадач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распределение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между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участниками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  <a:endParaRPr lang="ru-RU" sz="2000" u="none" strike="noStrike" cap="none" spc="0" dirty="0" smtClean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Функциональное тестирование программы.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Руководство пользователя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32343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Взаимодействие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с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программами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через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консоль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Поддерживаемые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команды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логические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арифметические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операции</a:t>
            </a:r>
            <a:r>
              <a:rPr lang="ru-RU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, функции, условные операторы, различные типы данных и так далее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 программной реализации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1043608" y="1707654"/>
            <a:ext cx="5760720" cy="3023235"/>
            <a:chOff x="0" y="-108939"/>
            <a:chExt cx="5760700" cy="3132614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0" y="-108939"/>
              <a:ext cx="5760700" cy="3132614"/>
              <a:chOff x="0" y="-108939"/>
              <a:chExt cx="5760700" cy="3132614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0" y="0"/>
                <a:ext cx="5760700" cy="3023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9" name="Полилиния 8"/>
              <p:cNvSpPr/>
              <p:nvPr/>
            </p:nvSpPr>
            <p:spPr>
              <a:xfrm>
                <a:off x="3757324" y="1150802"/>
                <a:ext cx="414433" cy="947586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Полилиния 9"/>
              <p:cNvSpPr/>
              <p:nvPr/>
            </p:nvSpPr>
            <p:spPr>
              <a:xfrm>
                <a:off x="3753804" y="1150802"/>
                <a:ext cx="417952" cy="38103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Полилиния 10"/>
              <p:cNvSpPr/>
              <p:nvPr/>
            </p:nvSpPr>
            <p:spPr>
              <a:xfrm>
                <a:off x="2619657" y="496282"/>
                <a:ext cx="1552099" cy="20446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4531"/>
                    </a:lnTo>
                    <a:lnTo>
                      <a:pt x="120000" y="64531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Полилиния 11"/>
              <p:cNvSpPr/>
              <p:nvPr/>
            </p:nvSpPr>
            <p:spPr>
              <a:xfrm>
                <a:off x="1635933" y="496282"/>
                <a:ext cx="983723" cy="20954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5875"/>
                    </a:lnTo>
                    <a:lnTo>
                      <a:pt x="0" y="65875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Полилиния 12"/>
              <p:cNvSpPr/>
              <p:nvPr/>
            </p:nvSpPr>
            <p:spPr>
              <a:xfrm>
                <a:off x="2619657" y="496282"/>
                <a:ext cx="2524464" cy="20795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5461"/>
                    </a:lnTo>
                    <a:lnTo>
                      <a:pt x="120000" y="65461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638249" y="496282"/>
                <a:ext cx="1981408" cy="20847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5597"/>
                    </a:lnTo>
                    <a:lnTo>
                      <a:pt x="0" y="65597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Полилиния 14"/>
              <p:cNvSpPr/>
              <p:nvPr/>
            </p:nvSpPr>
            <p:spPr>
              <a:xfrm>
                <a:off x="1778709" y="1156759"/>
                <a:ext cx="847671" cy="93498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Полилиния 15"/>
              <p:cNvSpPr/>
              <p:nvPr/>
            </p:nvSpPr>
            <p:spPr>
              <a:xfrm>
                <a:off x="1783246" y="1156759"/>
                <a:ext cx="843135" cy="37613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Полилиния 16"/>
              <p:cNvSpPr/>
              <p:nvPr/>
            </p:nvSpPr>
            <p:spPr>
              <a:xfrm>
                <a:off x="2573937" y="496282"/>
                <a:ext cx="91440" cy="21042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66101"/>
                    </a:lnTo>
                    <a:lnTo>
                      <a:pt x="68823" y="66101"/>
                    </a:lnTo>
                    <a:lnTo>
                      <a:pt x="68823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Дуга 17"/>
              <p:cNvSpPr/>
              <p:nvPr/>
            </p:nvSpPr>
            <p:spPr>
              <a:xfrm>
                <a:off x="2345211" y="-108939"/>
                <a:ext cx="548893" cy="605222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9" name="Дуга 18"/>
              <p:cNvSpPr/>
              <p:nvPr/>
            </p:nvSpPr>
            <p:spPr>
              <a:xfrm>
                <a:off x="2345211" y="-108939"/>
                <a:ext cx="548893" cy="605222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2070764" y="0"/>
                <a:ext cx="1097786" cy="38734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1" name="Надпись 16"/>
              <p:cNvSpPr txBox="1"/>
              <p:nvPr/>
            </p:nvSpPr>
            <p:spPr>
              <a:xfrm>
                <a:off x="2070764" y="0"/>
                <a:ext cx="1097786" cy="38734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commonLexem</a:t>
                </a:r>
                <a:endParaRPr lang="ru-RU" sz="12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22" name="Дуга 21"/>
              <p:cNvSpPr/>
              <p:nvPr/>
            </p:nvSpPr>
            <p:spPr>
              <a:xfrm>
                <a:off x="2401353" y="706703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3" name="Дуга 22"/>
              <p:cNvSpPr/>
              <p:nvPr/>
            </p:nvSpPr>
            <p:spPr>
              <a:xfrm>
                <a:off x="2401353" y="706703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2176325" y="787713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5" name="Надпись 20"/>
              <p:cNvSpPr txBox="1"/>
              <p:nvPr/>
            </p:nvSpPr>
            <p:spPr>
              <a:xfrm>
                <a:off x="2176325" y="787713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keyWords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26" name="Дуга 25"/>
              <p:cNvSpPr/>
              <p:nvPr/>
            </p:nvSpPr>
            <p:spPr>
              <a:xfrm>
                <a:off x="1387196" y="1451881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7" name="Дуга 26"/>
              <p:cNvSpPr/>
              <p:nvPr/>
            </p:nvSpPr>
            <p:spPr>
              <a:xfrm>
                <a:off x="1387196" y="1451881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1162168" y="1532891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9" name="Надпись 24"/>
              <p:cNvSpPr txBox="1"/>
              <p:nvPr/>
            </p:nvSpPr>
            <p:spPr>
              <a:xfrm>
                <a:off x="1162168" y="1532891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myoperators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0" name="Дуга 29"/>
              <p:cNvSpPr/>
              <p:nvPr/>
            </p:nvSpPr>
            <p:spPr>
              <a:xfrm>
                <a:off x="1382660" y="2010737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1" name="Дуга 30"/>
              <p:cNvSpPr/>
              <p:nvPr/>
            </p:nvSpPr>
            <p:spPr>
              <a:xfrm>
                <a:off x="1382660" y="2010737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1157631" y="209174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3" name="Надпись 28"/>
              <p:cNvSpPr txBox="1"/>
              <p:nvPr/>
            </p:nvSpPr>
            <p:spPr>
              <a:xfrm>
                <a:off x="1157631" y="209174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dataType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4" name="Дуга 33"/>
              <p:cNvSpPr/>
              <p:nvPr/>
            </p:nvSpPr>
            <p:spPr>
              <a:xfrm>
                <a:off x="386321" y="704753"/>
                <a:ext cx="503855" cy="467473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5" name="Дуга 34"/>
              <p:cNvSpPr/>
              <p:nvPr/>
            </p:nvSpPr>
            <p:spPr>
              <a:xfrm>
                <a:off x="386321" y="704753"/>
                <a:ext cx="503855" cy="467473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134393" y="788898"/>
                <a:ext cx="1007711" cy="2991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7" name="Надпись 32"/>
              <p:cNvSpPr txBox="1"/>
              <p:nvPr/>
            </p:nvSpPr>
            <p:spPr>
              <a:xfrm>
                <a:off x="134393" y="788898"/>
                <a:ext cx="1007711" cy="2991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specialLexem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8" name="Дуга 37"/>
              <p:cNvSpPr/>
              <p:nvPr/>
            </p:nvSpPr>
            <p:spPr>
              <a:xfrm>
                <a:off x="4909390" y="704234"/>
                <a:ext cx="469462" cy="500579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9" name="Дуга 38"/>
              <p:cNvSpPr/>
              <p:nvPr/>
            </p:nvSpPr>
            <p:spPr>
              <a:xfrm>
                <a:off x="4909390" y="704234"/>
                <a:ext cx="469462" cy="500579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0" name="Прямоугольник 39"/>
              <p:cNvSpPr/>
              <p:nvPr/>
            </p:nvSpPr>
            <p:spPr>
              <a:xfrm>
                <a:off x="4674659" y="794339"/>
                <a:ext cx="938925" cy="32037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1" name="Надпись 36"/>
              <p:cNvSpPr txBox="1"/>
              <p:nvPr/>
            </p:nvSpPr>
            <p:spPr>
              <a:xfrm>
                <a:off x="4674659" y="794339"/>
                <a:ext cx="938925" cy="32037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operation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42" name="Дуга 41"/>
              <p:cNvSpPr/>
              <p:nvPr/>
            </p:nvSpPr>
            <p:spPr>
              <a:xfrm>
                <a:off x="1466699" y="705823"/>
                <a:ext cx="338469" cy="340008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3" name="Дуга 42"/>
              <p:cNvSpPr/>
              <p:nvPr/>
            </p:nvSpPr>
            <p:spPr>
              <a:xfrm>
                <a:off x="1466699" y="705823"/>
                <a:ext cx="338469" cy="340008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1297464" y="767024"/>
                <a:ext cx="676938" cy="21760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5" name="Надпись 40"/>
              <p:cNvSpPr txBox="1"/>
              <p:nvPr/>
            </p:nvSpPr>
            <p:spPr>
              <a:xfrm>
                <a:off x="1297464" y="767024"/>
                <a:ext cx="676938" cy="21760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function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46" name="Дуга 45"/>
              <p:cNvSpPr/>
              <p:nvPr/>
            </p:nvSpPr>
            <p:spPr>
              <a:xfrm>
                <a:off x="3949600" y="700746"/>
                <a:ext cx="444313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7" name="Дуга 46"/>
              <p:cNvSpPr/>
              <p:nvPr/>
            </p:nvSpPr>
            <p:spPr>
              <a:xfrm>
                <a:off x="3949600" y="700746"/>
                <a:ext cx="444313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3727444" y="781756"/>
                <a:ext cx="888627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9" name="Надпись 44"/>
              <p:cNvSpPr txBox="1"/>
              <p:nvPr/>
            </p:nvSpPr>
            <p:spPr>
              <a:xfrm>
                <a:off x="3727444" y="781756"/>
                <a:ext cx="888627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operand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50" name="Дуга 49"/>
              <p:cNvSpPr/>
              <p:nvPr/>
            </p:nvSpPr>
            <p:spPr>
              <a:xfrm>
                <a:off x="3357755" y="1450826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1" name="Дуга 50"/>
              <p:cNvSpPr/>
              <p:nvPr/>
            </p:nvSpPr>
            <p:spPr>
              <a:xfrm>
                <a:off x="3357755" y="1450826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2" name="Прямоугольник 51"/>
              <p:cNvSpPr/>
              <p:nvPr/>
            </p:nvSpPr>
            <p:spPr>
              <a:xfrm>
                <a:off x="3132727" y="153183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3" name="Надпись 48"/>
              <p:cNvSpPr txBox="1"/>
              <p:nvPr/>
            </p:nvSpPr>
            <p:spPr>
              <a:xfrm>
                <a:off x="3132727" y="153183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constant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54" name="Дуга 53"/>
              <p:cNvSpPr/>
              <p:nvPr/>
            </p:nvSpPr>
            <p:spPr>
              <a:xfrm>
                <a:off x="3361274" y="2017379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5" name="Дуга 54"/>
              <p:cNvSpPr/>
              <p:nvPr/>
            </p:nvSpPr>
            <p:spPr>
              <a:xfrm>
                <a:off x="3361274" y="2017379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6" name="Прямоугольник 55"/>
              <p:cNvSpPr/>
              <p:nvPr/>
            </p:nvSpPr>
            <p:spPr>
              <a:xfrm>
                <a:off x="3136246" y="2098389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7" name="Надпись 52"/>
              <p:cNvSpPr txBox="1"/>
              <p:nvPr/>
            </p:nvSpPr>
            <p:spPr>
              <a:xfrm>
                <a:off x="3136246" y="2098389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variable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750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 программной реализации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5922"/>
              </p:ext>
            </p:extLst>
          </p:nvPr>
        </p:nvGraphicFramePr>
        <p:xfrm>
          <a:off x="971600" y="1766889"/>
          <a:ext cx="5848350" cy="121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200" b="0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ru-RU" sz="120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ru-RU" sz="120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ru-RU" sz="120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endParaRPr lang="ru-RU" sz="1100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ru-RU" sz="1100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;)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expr3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}.</a:t>
                      </a:r>
                      <a:endParaRPr lang="en-US" sz="1200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28884"/>
              </p:ext>
            </p:extLst>
          </p:nvPr>
        </p:nvGraphicFramePr>
        <p:xfrm>
          <a:off x="971600" y="3314700"/>
          <a:ext cx="5915025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 smtClean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ru-RU" sz="120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 smtClean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ru-RU" sz="120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whileIndex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00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 программной реализации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06149"/>
              </p:ext>
            </p:extLst>
          </p:nvPr>
        </p:nvGraphicFramePr>
        <p:xfrm>
          <a:off x="971600" y="1766889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43587"/>
              </p:ext>
            </p:extLst>
          </p:nvPr>
        </p:nvGraphicFramePr>
        <p:xfrm>
          <a:off x="971600" y="3314700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765705"/>
              </p:ext>
            </p:extLst>
          </p:nvPr>
        </p:nvGraphicFramePr>
        <p:xfrm>
          <a:off x="914400" y="1980249"/>
          <a:ext cx="5915025" cy="2255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do1();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do2();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do3()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elifIndex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do1();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elseIndex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do2();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do3();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5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/>
                </a:solidFill>
                <a:latin typeface="Calibri"/>
              </a:rPr>
              <a:t>О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писание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программной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реализации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06149"/>
              </p:ext>
            </p:extLst>
          </p:nvPr>
        </p:nvGraphicFramePr>
        <p:xfrm>
          <a:off x="971600" y="1766889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641453"/>
              </p:ext>
            </p:extLst>
          </p:nvPr>
        </p:nvGraphicFramePr>
        <p:xfrm>
          <a:off x="947537" y="4253788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82797"/>
              </p:ext>
            </p:extLst>
          </p:nvPr>
        </p:nvGraphicFramePr>
        <p:xfrm>
          <a:off x="914400" y="1980249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395536" y="2138320"/>
            <a:ext cx="6107720" cy="1405638"/>
            <a:chOff x="0" y="-197222"/>
            <a:chExt cx="6117990" cy="1421190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0" y="-197222"/>
              <a:ext cx="6117990" cy="1421190"/>
              <a:chOff x="0" y="-197222"/>
              <a:chExt cx="6117990" cy="1421190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0" y="0"/>
                <a:ext cx="5935500" cy="1120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530352" y="-169798"/>
                <a:ext cx="1439671" cy="1393766"/>
              </a:xfrm>
              <a:prstGeom prst="ellipse">
                <a:avLst/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solidFill>
                      <a:srgbClr val="A071A6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1" name="Надпись 57"/>
              <p:cNvSpPr txBox="1"/>
              <p:nvPr/>
            </p:nvSpPr>
            <p:spPr>
              <a:xfrm>
                <a:off x="700787" y="-40257"/>
                <a:ext cx="1153336" cy="10317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5225" tIns="15225" rIns="15225" bIns="15225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Класс </a:t>
                </a:r>
                <a:r>
                  <a:rPr lang="ru-RU" sz="16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interpretator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2" name="Стрелка вправо 11"/>
              <p:cNvSpPr/>
              <p:nvPr/>
            </p:nvSpPr>
            <p:spPr>
              <a:xfrm>
                <a:off x="2060204" y="-45960"/>
                <a:ext cx="2636349" cy="47404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 dirty="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3" name="Надпись 59"/>
              <p:cNvSpPr txBox="1"/>
              <p:nvPr/>
            </p:nvSpPr>
            <p:spPr>
              <a:xfrm>
                <a:off x="2281952" y="85177"/>
                <a:ext cx="2910865" cy="22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Вычисление </a:t>
                </a:r>
                <a:r>
                  <a:rPr lang="ru-RU" sz="1600" dirty="0" smtClean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выражений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4812452" y="-197222"/>
                <a:ext cx="1305538" cy="1317686"/>
              </a:xfrm>
              <a:prstGeom prst="ellipse">
                <a:avLst/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5" name="Надпись 61"/>
              <p:cNvSpPr txBox="1"/>
              <p:nvPr/>
            </p:nvSpPr>
            <p:spPr>
              <a:xfrm>
                <a:off x="5042633" y="79577"/>
                <a:ext cx="864198" cy="792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5225" tIns="15225" rIns="15225" bIns="15225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Класс </a:t>
                </a:r>
                <a:r>
                  <a:rPr lang="ru-RU" sz="16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calculator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6" name="Стрелка вправо 15"/>
              <p:cNvSpPr/>
              <p:nvPr/>
            </p:nvSpPr>
            <p:spPr>
              <a:xfrm rot="10800000">
                <a:off x="2032232" y="659787"/>
                <a:ext cx="2597729" cy="43039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7" name="Надпись 63"/>
              <p:cNvSpPr txBox="1"/>
              <p:nvPr/>
            </p:nvSpPr>
            <p:spPr>
              <a:xfrm>
                <a:off x="2269354" y="764649"/>
                <a:ext cx="2318396" cy="22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Вызов функций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388319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45">
  <a:themeElements>
    <a:clrScheme name="Theme45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Theme4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262</Words>
  <Application>Microsoft Office PowerPoint</Application>
  <PresentationFormat>Экран (16:9)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Calibri</vt:lpstr>
      <vt:lpstr>Consolas</vt:lpstr>
      <vt:lpstr>Times New Roman</vt:lpstr>
      <vt:lpstr>Theme45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Макс Загрядсков</cp:lastModifiedBy>
  <cp:revision>36</cp:revision>
  <dcterms:created xsi:type="dcterms:W3CDTF">2025-05-09T20:26:31Z</dcterms:created>
  <dcterms:modified xsi:type="dcterms:W3CDTF">2025-05-10T08:25:57Z</dcterms:modified>
  <cp:category/>
  <cp:contentStatus/>
</cp:coreProperties>
</file>