
<file path=[Content_Types].xml><?xml version="1.0" encoding="utf-8"?>
<Types xmlns="http://schemas.openxmlformats.org/package/2006/content-types">
  <Default Extension="emf" ContentType="image/x-emf"/>
  <Default Extension="PhpPresentationReaderPpt2007BkgbOhPnO" ContentType="application/octet-stream"/>
  <Default Extension="PhpPresentationReaderPpt2007BkgCDnhhO" ContentType="application/octet-stream"/>
  <Default Extension="PhpPresentationReaderPpt2007BkgcgKOjO" ContentType="application/octet-stream"/>
  <Default Extension="PhpPresentationReaderPpt2007BkgEocKdO" ContentType="application/octet-stream"/>
  <Default Extension="PhpPresentationReaderPpt2007BkgKbHcaP" ContentType="application/octet-stream"/>
  <Default Extension="PhpPresentationReaderPpt2007BkglEHFCP" ContentType="application/octet-stream"/>
  <Default Extension="PhpPresentationReaderPpt2007BkgnhapkO" ContentType="application/octet-stream"/>
  <Default Extension="PhpPresentationReaderPpt2007BkgNnfjDP" ContentType="application/octet-stream"/>
  <Default Extension="PhpPresentationReaderPpt2007BkgPbnAGP" ContentType="application/octet-stream"/>
  <Default Extension="PhpPresentationReaderPpt2007BkgpfkgpO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2" r:id="rId10"/>
    <p:sldId id="262" r:id="rId11"/>
    <p:sldId id="263" r:id="rId12"/>
    <p:sldId id="264" r:id="rId13"/>
    <p:sldId id="265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>
      <p:cViewPr varScale="1">
        <p:scale>
          <a:sx n="159" d="100"/>
          <a:sy n="159" d="100"/>
        </p:scale>
        <p:origin x="20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5665B-297D-E1FD-8653-6BBB9AC34CB8}"/>
              </a:ext>
            </a:extLst>
          </p:cNvPr>
          <p:cNvSpPr txBox="1"/>
          <p:nvPr/>
        </p:nvSpPr>
        <p:spPr>
          <a:xfrm>
            <a:off x="2771800" y="4227934"/>
            <a:ext cx="603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FFFF">
                    <a:alpha val="100000"/>
                  </a:srgbClr>
                </a:solidFill>
              </a:rPr>
              <a:t>Выполнили: Загрядсков М.А, Болтенков С.С, 3823Б1ПМ1-1</a:t>
            </a:r>
            <a:endParaRPr lang="en-US" b="1" dirty="0">
              <a:solidFill>
                <a:srgbClr val="FFFFFF">
                  <a:alpha val="100000"/>
                </a:srgb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1151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22679"/>
            <a:ext cx="7315200" cy="34163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Спроектирована и реализована программа, корректно интерпретирующая С-подобный код, в том числе: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Условные операторы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if,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</a:rPr>
              <a:t>elif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, else, while, for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типы данных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int, double, string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Выполнение пользовательских функций</a:t>
            </a:r>
            <a:endParaRPr lang="en-US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арифметические и логические операции</a:t>
            </a:r>
          </a:p>
          <a:p>
            <a:pPr marL="342900" indent="-34290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Проведено функциональное тестирование, подтверждена корректность выполнения программы</a:t>
            </a: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806375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https://github.com/ValentinV95/mp2-2024-lab3-postfix/pull/3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структуры. Использование реализованных ранее структур.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Реализация исполнения ключевых слов и арифметических выражений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функции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условные операторы,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различные типы данных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460</Words>
  <Application>Microsoft Macintosh PowerPoint</Application>
  <PresentationFormat>Экран (16:9)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Максим Загрядсков</cp:lastModifiedBy>
  <cp:revision>54</cp:revision>
  <dcterms:created xsi:type="dcterms:W3CDTF">2025-05-09T20:26:31Z</dcterms:created>
  <dcterms:modified xsi:type="dcterms:W3CDTF">2025-05-15T14:37:09Z</dcterms:modified>
  <cp:category/>
  <cp:contentStatus/>
</cp:coreProperties>
</file>