
<file path=[Content_Types].xml><?xml version="1.0" encoding="utf-8"?>
<Types xmlns="http://schemas.openxmlformats.org/package/2006/content-types">
  <Default Extension="PhpPresentationReaderPpt2007BkgCDnhhO" ContentType="application/octet-stream"/>
  <Default Extension="PhpPresentationReaderPpt2007BkgcgKOjO" ContentType="application/octet-stream"/>
  <Default Extension="PhpPresentationReaderPpt2007BkglEHFCP" ContentType="application/octet-stream"/>
  <Default Extension="png" ContentType="image/png"/>
  <Default Extension="PhpPresentationReaderPpt2007BkgPbnAGP" ContentType="application/octet-stream"/>
  <Default Extension="PhpPresentationReaderPpt2007BkgnhapkO" ContentType="application/octet-stream"/>
  <Default Extension="PhpPresentationReaderPpt2007BkgpfkgpO" ContentType="application/octet-stream"/>
  <Default Extension="emf" ContentType="image/x-emf"/>
  <Default Extension="rels" ContentType="application/vnd.openxmlformats-package.relationships+xml"/>
  <Default Extension="xml" ContentType="application/xml"/>
  <Default Extension="PhpPresentationReaderPpt2007BkgbOhPnO" ContentType="application/octet-stream"/>
  <Default Extension="PhpPresentationReaderPpt2007BkgEocKdO" ContentType="application/octet-stream"/>
  <Default Extension="PhpPresentationReaderPpt2007BkgNnfjDP" ContentType="application/octet-stream"/>
  <Default Extension="PhpPresentationReaderPpt2007BkgKbHca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2" r:id="rId10"/>
    <p:sldId id="262" r:id="rId11"/>
    <p:sldId id="276" r:id="rId12"/>
    <p:sldId id="273" r:id="rId13"/>
    <p:sldId id="274" r:id="rId14"/>
    <p:sldId id="275" r:id="rId15"/>
    <p:sldId id="263" r:id="rId16"/>
    <p:sldId id="264" r:id="rId17"/>
    <p:sldId id="265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 Загрядсков" initials="МЗ" lastIdx="1" clrIdx="0">
    <p:extLst>
      <p:ext uri="{19B8F6BF-5375-455C-9EA6-DF929625EA0E}">
        <p15:presenceInfo xmlns:p15="http://schemas.microsoft.com/office/powerpoint/2012/main" userId="be25070f3ac1d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>
      <p:cViewPr varScale="1">
        <p:scale>
          <a:sx n="119" d="100"/>
          <a:sy n="11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fA_xvuqzuGs?si=woZAlEgGNgkNk0FV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5665B-297D-E1FD-8653-6BBB9AC34CB8}"/>
              </a:ext>
            </a:extLst>
          </p:cNvPr>
          <p:cNvSpPr txBox="1"/>
          <p:nvPr/>
        </p:nvSpPr>
        <p:spPr>
          <a:xfrm>
            <a:off x="2771800" y="4227934"/>
            <a:ext cx="603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FFFF">
                    <a:alpha val="100000"/>
                  </a:srgbClr>
                </a:solidFill>
              </a:rPr>
              <a:t>Выполнили: Загрядсков М.А, Болтенков С.С, 3823Б1ПМ1-1</a:t>
            </a:r>
            <a:endParaRPr lang="en-US" b="1" dirty="0">
              <a:solidFill>
                <a:srgbClr val="FFFFFF">
                  <a:alpha val="100000"/>
                </a:srgb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Работа с массивами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Первая работа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Вторая работа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Третья работа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команды.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некорректное объявление переменных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04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3950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26018"/>
            <a:ext cx="4155199" cy="33429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26019"/>
            <a:ext cx="5009728" cy="33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3950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79376"/>
            <a:ext cx="5904656" cy="3284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709" y="4447412"/>
            <a:ext cx="65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*Источник: </a:t>
            </a:r>
            <a:r>
              <a:rPr lang="en-US" dirty="0">
                <a:solidFill>
                  <a:schemeClr val="bg1"/>
                </a:solidFill>
              </a:rPr>
              <a:t>https://youtu.be/fA_xvuqzuGs?si=NOuX1xRDrxOSGGxX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2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39502"/>
            <a:ext cx="7853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. Исполнение кода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41151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22679"/>
            <a:ext cx="7315200" cy="378565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Спроектирована и реализована программа, корректно интерпретирующая С-подобный код, в том числе: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Условные операторы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if, 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</a:rPr>
              <a:t>elif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, else, while, for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типы данных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int, double, string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Выполнение пользовательских функций</a:t>
            </a:r>
            <a:endParaRPr lang="en-US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арифметические и логические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 с массивами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342900" indent="-342900" fontAlgn="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Проведено функциональное тестирование, подтверждена корректность выполнения программы</a:t>
            </a:r>
          </a:p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120032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indent="-34290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Tx/>
              <a:buChar char="-"/>
            </a:pP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https</a:t>
            </a:r>
            <a:r>
              <a:rPr lang="en-US" sz="2000" b="1" dirty="0">
                <a:solidFill>
                  <a:srgbClr val="FFFFFF">
                    <a:alpha val="100000"/>
                  </a:srgbClr>
                </a:solidFill>
                <a:hlinkClick r:id="rId2"/>
              </a:rPr>
              <a:t>://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github.com/ValentinV95/mp2-2024-lab3-postfix/pull/3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</a:t>
            </a:r>
            <a:r>
              <a:rPr lang="en-US" sz="2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://en.wikipedia.org/wiki/ANSI_C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ru-RU" sz="2000" b="1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lvl="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 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4"/>
              </a:rPr>
              <a:t>https</a:t>
            </a:r>
            <a:r>
              <a:rPr lang="en-US" sz="2000" b="1" dirty="0">
                <a:solidFill>
                  <a:srgbClr val="FFFFFF">
                    <a:alpha val="100000"/>
                  </a:srgbClr>
                </a:solidFill>
                <a:hlinkClick r:id="rId4"/>
              </a:rPr>
              <a:t>://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4"/>
              </a:rPr>
              <a:t>youtu.be/fA_xvuqzuGs?si=woZAlEgGNgkNk0FV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</a:rPr>
              <a:t> 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C++14 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и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структуры. Использование реализованных ранее структур.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Реализация исполнения ключевых слов и арифметических выражений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программы.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24676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endParaRPr lang="ru-RU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n-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мерные массивы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функции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условные операторы,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различные типы данных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922"/>
              </p:ext>
            </p:extLst>
          </p:nvPr>
        </p:nvGraphicFramePr>
        <p:xfrm>
          <a:off x="971600" y="1766889"/>
          <a:ext cx="584835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28884"/>
              </p:ext>
            </p:extLst>
          </p:nvPr>
        </p:nvGraphicFramePr>
        <p:xfrm>
          <a:off x="971600" y="3314700"/>
          <a:ext cx="5915025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5705"/>
              </p:ext>
            </p:extLst>
          </p:nvPr>
        </p:nvGraphicFramePr>
        <p:xfrm>
          <a:off x="914400" y="1980249"/>
          <a:ext cx="5915025" cy="225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8764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8868"/>
            <a:ext cx="5328592" cy="49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5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314</Words>
  <Application>Microsoft Office PowerPoint</Application>
  <PresentationFormat>Экран (16:9)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 Загрядсков</cp:lastModifiedBy>
  <cp:revision>65</cp:revision>
  <dcterms:created xsi:type="dcterms:W3CDTF">2025-05-09T20:26:31Z</dcterms:created>
  <dcterms:modified xsi:type="dcterms:W3CDTF">2025-05-23T13:51:19Z</dcterms:modified>
  <cp:category/>
  <cp:contentStatus/>
</cp:coreProperties>
</file>