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2" r:id="rId10"/>
    <p:sldId id="262" r:id="rId11"/>
    <p:sldId id="276" r:id="rId12"/>
    <p:sldId id="278" r:id="rId13"/>
    <p:sldId id="279" r:id="rId14"/>
    <p:sldId id="275" r:id="rId15"/>
    <p:sldId id="263" r:id="rId16"/>
    <p:sldId id="264" r:id="rId17"/>
    <p:sldId id="265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 Загрядсков" initials="МЗ" lastIdx="1" clrIdx="0">
    <p:extLst>
      <p:ext uri="{19B8F6BF-5375-455C-9EA6-DF929625EA0E}">
        <p15:presenceInfo xmlns:p15="http://schemas.microsoft.com/office/powerpoint/2012/main" userId="be25070f3ac1d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>
      <p:cViewPr>
        <p:scale>
          <a:sx n="110" d="100"/>
          <a:sy n="110" d="100"/>
        </p:scale>
        <p:origin x="3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59983B-39FB-47E7-8C57-9DD8F40D1D9A}" type="doc">
      <dgm:prSet loTypeId="urn:microsoft.com/office/officeart/2008/layout/RadialCluster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0375D81-EA31-407D-9450-A8FE664209E9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7</a:t>
          </a:r>
          <a:endParaRPr lang="ru-RU" sz="1300" b="1" dirty="0"/>
        </a:p>
      </dgm:t>
    </dgm:pt>
    <dgm:pt modelId="{1B8994B9-1FA2-4BCC-B59E-DD923832FA9D}" type="parTrans" cxnId="{19A40656-4809-4667-AB31-70F262832267}">
      <dgm:prSet/>
      <dgm:spPr/>
      <dgm:t>
        <a:bodyPr/>
        <a:lstStyle/>
        <a:p>
          <a:endParaRPr lang="ru-RU" sz="1300" b="1"/>
        </a:p>
      </dgm:t>
    </dgm:pt>
    <dgm:pt modelId="{F8D3018F-5870-4E34-88B8-AEF8BD26787A}" type="sibTrans" cxnId="{19A40656-4809-4667-AB31-70F262832267}">
      <dgm:prSet/>
      <dgm:spPr/>
      <dgm:t>
        <a:bodyPr/>
        <a:lstStyle/>
        <a:p>
          <a:endParaRPr lang="ru-RU" sz="1300" b="1"/>
        </a:p>
      </dgm:t>
    </dgm:pt>
    <dgm:pt modelId="{A899F7D4-A4FB-438D-8EE9-50E475B215B7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2</a:t>
          </a:r>
          <a:endParaRPr lang="ru-RU" sz="1300" b="1" dirty="0"/>
        </a:p>
      </dgm:t>
    </dgm:pt>
    <dgm:pt modelId="{511F46B2-9729-40F5-A774-4D9C08F18E83}" type="parTrans" cxnId="{6C82ACCC-4F75-4318-9654-105491425942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FB54FE33-EE5B-404B-9C7C-A4B629952FAC}" type="sibTrans" cxnId="{6C82ACCC-4F75-4318-9654-105491425942}">
      <dgm:prSet/>
      <dgm:spPr/>
      <dgm:t>
        <a:bodyPr/>
        <a:lstStyle/>
        <a:p>
          <a:endParaRPr lang="ru-RU" sz="1300" b="1"/>
        </a:p>
      </dgm:t>
    </dgm:pt>
    <dgm:pt modelId="{B4383D45-2EB5-431F-9E3B-61E0E61EA173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8</a:t>
          </a:r>
          <a:endParaRPr lang="ru-RU" sz="1300" b="1" dirty="0"/>
        </a:p>
      </dgm:t>
    </dgm:pt>
    <dgm:pt modelId="{806EBB18-A966-4973-8080-268AF4E6D478}" type="parTrans" cxnId="{4FBAF1D3-BBC6-4C17-B0B3-61B39200739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3868CC5F-FB5D-4E2B-9183-84D4EF55EAB2}" type="sibTrans" cxnId="{4FBAF1D3-BBC6-4C17-B0B3-61B392007395}">
      <dgm:prSet/>
      <dgm:spPr/>
      <dgm:t>
        <a:bodyPr/>
        <a:lstStyle/>
        <a:p>
          <a:endParaRPr lang="ru-RU" sz="1300" b="1"/>
        </a:p>
      </dgm:t>
    </dgm:pt>
    <dgm:pt modelId="{BBCF9853-183B-4BF0-86E7-F45030B3E232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12</a:t>
          </a:r>
          <a:endParaRPr lang="ru-RU" sz="1300" b="1" dirty="0"/>
        </a:p>
      </dgm:t>
    </dgm:pt>
    <dgm:pt modelId="{0E9B778E-2EA7-4990-AB0C-12820DF4FB7A}" type="parTrans" cxnId="{CE2C0CEA-871F-407F-83C7-8DDC9EC3B74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AB733780-A582-43D3-99EF-035D4FB6A336}" type="sibTrans" cxnId="{CE2C0CEA-871F-407F-83C7-8DDC9EC3B74B}">
      <dgm:prSet/>
      <dgm:spPr/>
      <dgm:t>
        <a:bodyPr/>
        <a:lstStyle/>
        <a:p>
          <a:endParaRPr lang="ru-RU" sz="1300" b="1"/>
        </a:p>
      </dgm:t>
    </dgm:pt>
    <dgm:pt modelId="{A0DD1813-EB36-4B44-90D1-8D815D596B10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6</a:t>
          </a:r>
          <a:endParaRPr lang="ru-RU" sz="1300" b="1" dirty="0"/>
        </a:p>
      </dgm:t>
    </dgm:pt>
    <dgm:pt modelId="{E67B6AC2-E4BC-425A-90E5-90C0896AC2CC}" type="parTrans" cxnId="{1BE17BED-1E68-4B40-859A-85090FBE9549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4448D2A1-ABB7-4D3E-984F-DC9ED42CD75D}" type="sibTrans" cxnId="{1BE17BED-1E68-4B40-859A-85090FBE9549}">
      <dgm:prSet/>
      <dgm:spPr/>
      <dgm:t>
        <a:bodyPr/>
        <a:lstStyle/>
        <a:p>
          <a:endParaRPr lang="ru-RU" sz="1300" b="1"/>
        </a:p>
      </dgm:t>
    </dgm:pt>
    <dgm:pt modelId="{9C91AE0B-CDBD-4C19-8B02-531F0A655388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</a:t>
          </a:r>
          <a:endParaRPr lang="ru-RU" sz="1300" b="1" dirty="0"/>
        </a:p>
      </dgm:t>
    </dgm:pt>
    <dgm:pt modelId="{1C2F9CC8-896B-41B3-AF0F-84093C1E8121}" type="parTrans" cxnId="{37CA5FA0-D83A-4F45-9093-7C70C2D6D688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0605D182-E01E-4763-ABDC-9D1D920D3E73}" type="sibTrans" cxnId="{37CA5FA0-D83A-4F45-9093-7C70C2D6D688}">
      <dgm:prSet/>
      <dgm:spPr/>
      <dgm:t>
        <a:bodyPr/>
        <a:lstStyle/>
        <a:p>
          <a:endParaRPr lang="ru-RU" sz="1300" b="1"/>
        </a:p>
      </dgm:t>
    </dgm:pt>
    <dgm:pt modelId="{BA0CE55D-B380-4A3F-92DC-95FBD2463EE0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10</a:t>
          </a:r>
          <a:endParaRPr lang="ru-RU" sz="1300" b="1" dirty="0"/>
        </a:p>
      </dgm:t>
    </dgm:pt>
    <dgm:pt modelId="{D9B202E9-AE8C-40D2-A015-6D1E4380B06B}" type="parTrans" cxnId="{525B8F5E-46DA-4031-B65A-A1EF231C5AD8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8F29A3BF-A66B-48F2-B746-1E30CC1AC380}" type="sibTrans" cxnId="{525B8F5E-46DA-4031-B65A-A1EF231C5AD8}">
      <dgm:prSet/>
      <dgm:spPr/>
      <dgm:t>
        <a:bodyPr/>
        <a:lstStyle/>
        <a:p>
          <a:endParaRPr lang="ru-RU" sz="1300" b="1"/>
        </a:p>
      </dgm:t>
    </dgm:pt>
    <dgm:pt modelId="{35747D65-C0E3-45F4-B29B-77F49AB95CCE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13</a:t>
          </a:r>
          <a:endParaRPr lang="ru-RU" sz="1300" b="1" dirty="0"/>
        </a:p>
      </dgm:t>
    </dgm:pt>
    <dgm:pt modelId="{3E9E04D1-1302-4E1A-AE3A-AABDBDF394A8}" type="parTrans" cxnId="{A707AF79-CE53-4D5F-AE33-9A5AE80C7715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19E76A38-155F-479C-8067-7B393F0FA758}" type="sibTrans" cxnId="{A707AF79-CE53-4D5F-AE33-9A5AE80C7715}">
      <dgm:prSet/>
      <dgm:spPr/>
      <dgm:t>
        <a:bodyPr/>
        <a:lstStyle/>
        <a:p>
          <a:endParaRPr lang="ru-RU" sz="1300" b="1"/>
        </a:p>
      </dgm:t>
    </dgm:pt>
    <dgm:pt modelId="{71417C9C-41D5-467E-9678-7E5EF1DEAA64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3</a:t>
          </a:r>
          <a:endParaRPr lang="ru-RU" sz="1300" b="1" dirty="0"/>
        </a:p>
      </dgm:t>
    </dgm:pt>
    <dgm:pt modelId="{9479EB3C-A16E-462A-828B-D51E498566EE}" type="parTrans" cxnId="{923EE879-5E5C-4AC5-AF48-B703EE09B99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CC466F42-389B-45F4-9AE2-3F446F36D922}" type="sibTrans" cxnId="{923EE879-5E5C-4AC5-AF48-B703EE09B99B}">
      <dgm:prSet/>
      <dgm:spPr/>
      <dgm:t>
        <a:bodyPr/>
        <a:lstStyle/>
        <a:p>
          <a:endParaRPr lang="ru-RU" sz="1300" b="1"/>
        </a:p>
      </dgm:t>
    </dgm:pt>
    <dgm:pt modelId="{1735A180-4B3C-4FB2-95EB-B5F12D12B418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5</a:t>
          </a:r>
          <a:endParaRPr lang="ru-RU" sz="1300" b="1" dirty="0"/>
        </a:p>
      </dgm:t>
    </dgm:pt>
    <dgm:pt modelId="{14C2A219-D87C-4A41-8355-454819345B24}" type="parTrans" cxnId="{8B9A5703-6E58-4332-9110-0C050385FBB6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FAD1D1C0-A72C-4FD6-9D14-4CB9F8F9E9AC}" type="sibTrans" cxnId="{8B9A5703-6E58-4332-9110-0C050385FBB6}">
      <dgm:prSet/>
      <dgm:spPr/>
      <dgm:t>
        <a:bodyPr/>
        <a:lstStyle/>
        <a:p>
          <a:endParaRPr lang="ru-RU" sz="1300" b="1"/>
        </a:p>
      </dgm:t>
    </dgm:pt>
    <dgm:pt modelId="{DD5A8A72-D66B-4F22-BC00-3BEC12B711C3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0</a:t>
          </a:r>
          <a:endParaRPr lang="ru-RU" sz="1300" b="1" dirty="0"/>
        </a:p>
      </dgm:t>
    </dgm:pt>
    <dgm:pt modelId="{0249E7AD-330C-42C9-9CF1-85C044344138}" type="parTrans" cxnId="{BDF3C253-909D-447A-AFF0-FB66AF70313E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2ADC5E6A-35B0-4E8C-8EE9-7F0314B6476D}" type="sibTrans" cxnId="{BDF3C253-909D-447A-AFF0-FB66AF70313E}">
      <dgm:prSet/>
      <dgm:spPr/>
      <dgm:t>
        <a:bodyPr/>
        <a:lstStyle/>
        <a:p>
          <a:endParaRPr lang="ru-RU" sz="1300" b="1"/>
        </a:p>
      </dgm:t>
    </dgm:pt>
    <dgm:pt modelId="{328C0A48-268C-4B41-ABB7-6DDF12D715AC}">
      <dgm:prSet phldrT="[Текст]" custT="1"/>
      <dgm:spPr>
        <a:ln>
          <a:noFill/>
        </a:ln>
      </dgm:spPr>
      <dgm:t>
        <a:bodyPr/>
        <a:lstStyle/>
        <a:p>
          <a:r>
            <a:rPr lang="en-US" sz="1300" b="1" dirty="0" smtClean="0"/>
            <a:t>11</a:t>
          </a:r>
          <a:endParaRPr lang="ru-RU" sz="1300" b="1" dirty="0"/>
        </a:p>
      </dgm:t>
    </dgm:pt>
    <dgm:pt modelId="{762F0E84-B23A-4091-8901-A78F7AE85B75}" type="parTrans" cxnId="{F2CF1DE7-0B47-420F-9398-2992DC3DFB6B}">
      <dgm:prSet/>
      <dgm:spPr>
        <a:ln>
          <a:solidFill>
            <a:schemeClr val="bg1"/>
          </a:solidFill>
        </a:ln>
      </dgm:spPr>
      <dgm:t>
        <a:bodyPr/>
        <a:lstStyle/>
        <a:p>
          <a:endParaRPr lang="ru-RU" sz="1300" b="1"/>
        </a:p>
      </dgm:t>
    </dgm:pt>
    <dgm:pt modelId="{5CE6F0E9-D2D4-4DBF-A420-B59D5889D7C4}" type="sibTrans" cxnId="{F2CF1DE7-0B47-420F-9398-2992DC3DFB6B}">
      <dgm:prSet/>
      <dgm:spPr/>
      <dgm:t>
        <a:bodyPr/>
        <a:lstStyle/>
        <a:p>
          <a:endParaRPr lang="ru-RU" sz="1300" b="1"/>
        </a:p>
      </dgm:t>
    </dgm:pt>
    <dgm:pt modelId="{76CD3A94-BB58-4E79-AE04-950749E90406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9</a:t>
          </a:r>
          <a:endParaRPr lang="ru-RU" sz="1300" b="1" dirty="0"/>
        </a:p>
      </dgm:t>
    </dgm:pt>
    <dgm:pt modelId="{E7D2329F-9681-4125-A514-37240D313997}" type="parTrans" cxnId="{E65196B1-7248-4E81-9AE9-E06B4A11E01D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49F38F2D-846A-4AC9-A999-45F52BEB83E6}" type="sibTrans" cxnId="{E65196B1-7248-4E81-9AE9-E06B4A11E01D}">
      <dgm:prSet/>
      <dgm:spPr/>
      <dgm:t>
        <a:bodyPr/>
        <a:lstStyle/>
        <a:p>
          <a:endParaRPr lang="ru-RU" sz="1300" b="1"/>
        </a:p>
      </dgm:t>
    </dgm:pt>
    <dgm:pt modelId="{F3387FD0-03C2-49E7-BC48-23BCF1C821D1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4</a:t>
          </a:r>
          <a:endParaRPr lang="ru-RU" sz="1300" b="1" dirty="0"/>
        </a:p>
      </dgm:t>
    </dgm:pt>
    <dgm:pt modelId="{032E0D3E-E48E-4E6A-BD8A-5430FC59272E}" type="parTrans" cxnId="{9D7A167B-95AA-4E1E-B3D9-F736BBA066E2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5CFBA39C-DAD5-47F7-A30E-1AB44EB4E519}" type="sibTrans" cxnId="{9D7A167B-95AA-4E1E-B3D9-F736BBA066E2}">
      <dgm:prSet/>
      <dgm:spPr/>
      <dgm:t>
        <a:bodyPr/>
        <a:lstStyle/>
        <a:p>
          <a:endParaRPr lang="ru-RU" sz="1300" b="1"/>
        </a:p>
      </dgm:t>
    </dgm:pt>
    <dgm:pt modelId="{256FEE81-9056-4F41-86E9-A87A2826DE9D}">
      <dgm:prSet phldrT="[Текст]" custT="1"/>
      <dgm:spPr>
        <a:ln w="12700">
          <a:noFill/>
        </a:ln>
      </dgm:spPr>
      <dgm:t>
        <a:bodyPr/>
        <a:lstStyle/>
        <a:p>
          <a:r>
            <a:rPr lang="en-US" sz="1300" b="1" dirty="0" smtClean="0"/>
            <a:t>14</a:t>
          </a:r>
          <a:endParaRPr lang="ru-RU" sz="1300" b="1" dirty="0"/>
        </a:p>
      </dgm:t>
    </dgm:pt>
    <dgm:pt modelId="{E57571B8-76B3-4DBD-AB12-62351466A144}" type="parTrans" cxnId="{D7197B27-5FA6-4310-93F9-C9344A9094D0}">
      <dgm:prSet/>
      <dgm:spPr>
        <a:ln>
          <a:noFill/>
        </a:ln>
      </dgm:spPr>
      <dgm:t>
        <a:bodyPr/>
        <a:lstStyle/>
        <a:p>
          <a:endParaRPr lang="ru-RU" sz="1300" b="1"/>
        </a:p>
      </dgm:t>
    </dgm:pt>
    <dgm:pt modelId="{41CA1FCF-EA3E-4AB0-8629-2F7162A98042}" type="sibTrans" cxnId="{D7197B27-5FA6-4310-93F9-C9344A9094D0}">
      <dgm:prSet/>
      <dgm:spPr/>
      <dgm:t>
        <a:bodyPr/>
        <a:lstStyle/>
        <a:p>
          <a:endParaRPr lang="ru-RU" sz="1300" b="1"/>
        </a:p>
      </dgm:t>
    </dgm:pt>
    <dgm:pt modelId="{A87BA1DD-20A4-4DE3-A085-B1D0326AB74E}" type="pres">
      <dgm:prSet presAssocID="{F859983B-39FB-47E7-8C57-9DD8F40D1D9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C61CDB8-1126-4D10-8A0C-A887CB36E88D}" type="pres">
      <dgm:prSet presAssocID="{F0375D81-EA31-407D-9450-A8FE664209E9}" presName="textCenter" presStyleLbl="node1" presStyleIdx="0" presStyleCnt="15" custScaleX="42874" custScaleY="42874" custLinFactNeighborX="6678" custLinFactNeighborY="4202"/>
      <dgm:spPr>
        <a:prstGeom prst="ellipse">
          <a:avLst/>
        </a:prstGeom>
      </dgm:spPr>
    </dgm:pt>
    <dgm:pt modelId="{99162502-7E36-4BA7-BFCB-D56C5DFB7F09}" type="pres">
      <dgm:prSet presAssocID="{F0375D81-EA31-407D-9450-A8FE664209E9}" presName="cycle_1" presStyleCnt="0"/>
      <dgm:spPr/>
    </dgm:pt>
    <dgm:pt modelId="{26DAB9AD-417E-4638-A432-60D1AD968EEE}" type="pres">
      <dgm:prSet presAssocID="{A899F7D4-A4FB-438D-8EE9-50E475B215B7}" presName="childCenter1" presStyleLbl="node1" presStyleIdx="1" presStyleCnt="15" custScaleX="63991" custScaleY="63991" custLinFactNeighborX="3677" custLinFactNeighborY="-5979"/>
      <dgm:spPr>
        <a:prstGeom prst="ellipse">
          <a:avLst/>
        </a:prstGeom>
      </dgm:spPr>
    </dgm:pt>
    <dgm:pt modelId="{14F8E73C-F36A-45CB-BFCE-4B2564C5D8DB}" type="pres">
      <dgm:prSet presAssocID="{9479EB3C-A16E-462A-828B-D51E498566EE}" presName="Name141" presStyleLbl="parChTrans1D3" presStyleIdx="0" presStyleCnt="10"/>
      <dgm:spPr/>
    </dgm:pt>
    <dgm:pt modelId="{131FDBC9-C4E8-4D45-8ABB-A1AFD43B00EC}" type="pres">
      <dgm:prSet presAssocID="{71417C9C-41D5-467E-9678-7E5EF1DEAA64}" presName="text1" presStyleLbl="node1" presStyleIdx="2" presStyleCnt="15" custScaleX="63991" custScaleY="63991" custRadScaleRad="177803" custRadScaleInc="47732">
        <dgm:presLayoutVars>
          <dgm:bulletEnabled val="1"/>
        </dgm:presLayoutVars>
      </dgm:prSet>
      <dgm:spPr>
        <a:prstGeom prst="ellipse">
          <a:avLst/>
        </a:prstGeom>
      </dgm:spPr>
    </dgm:pt>
    <dgm:pt modelId="{D798D8B1-4DD5-4F76-A915-4D9BC4A9F7BC}" type="pres">
      <dgm:prSet presAssocID="{511F46B2-9729-40F5-A774-4D9C08F18E83}" presName="Name144" presStyleLbl="parChTrans1D2" presStyleIdx="0" presStyleCnt="4"/>
      <dgm:spPr/>
    </dgm:pt>
    <dgm:pt modelId="{78DF4324-BEBD-4C20-8662-1460A63AEC61}" type="pres">
      <dgm:prSet presAssocID="{F0375D81-EA31-407D-9450-A8FE664209E9}" presName="cycle_2" presStyleCnt="0"/>
      <dgm:spPr/>
    </dgm:pt>
    <dgm:pt modelId="{162F5FFA-826E-4752-85DB-80F67E99A00F}" type="pres">
      <dgm:prSet presAssocID="{B4383D45-2EB5-431F-9E3B-61E0E61EA173}" presName="childCenter2" presStyleLbl="node1" presStyleIdx="3" presStyleCnt="15" custScaleX="63991" custScaleY="63991" custLinFactNeighborX="27923" custLinFactNeighborY="2920"/>
      <dgm:spPr>
        <a:prstGeom prst="ellipse">
          <a:avLst/>
        </a:prstGeom>
      </dgm:spPr>
    </dgm:pt>
    <dgm:pt modelId="{13C6C64B-B032-4BA4-83DB-6A35EE2DAC82}" type="pres">
      <dgm:prSet presAssocID="{E7D2329F-9681-4125-A514-37240D313997}" presName="Name218" presStyleLbl="parChTrans1D3" presStyleIdx="1" presStyleCnt="10"/>
      <dgm:spPr/>
    </dgm:pt>
    <dgm:pt modelId="{60645163-21D0-4CD5-9FB8-587A220A1664}" type="pres">
      <dgm:prSet presAssocID="{76CD3A94-BB58-4E79-AE04-950749E90406}" presName="text2" presStyleLbl="node1" presStyleIdx="4" presStyleCnt="15" custScaleX="63991" custScaleY="63991" custRadScaleRad="200428" custRadScaleInc="115496">
        <dgm:presLayoutVars>
          <dgm:bulletEnabled val="1"/>
        </dgm:presLayoutVars>
      </dgm:prSet>
      <dgm:spPr>
        <a:prstGeom prst="ellipse">
          <a:avLst/>
        </a:prstGeom>
      </dgm:spPr>
    </dgm:pt>
    <dgm:pt modelId="{F1052044-0FDD-422D-B472-4653C35157C6}" type="pres">
      <dgm:prSet presAssocID="{032E0D3E-E48E-4E6A-BD8A-5430FC59272E}" presName="Name218" presStyleLbl="parChTrans1D3" presStyleIdx="2" presStyleCnt="10"/>
      <dgm:spPr/>
    </dgm:pt>
    <dgm:pt modelId="{87EB7461-B202-41C3-B18F-A0F3E6601857}" type="pres">
      <dgm:prSet presAssocID="{F3387FD0-03C2-49E7-BC48-23BCF1C821D1}" presName="text2" presStyleLbl="node1" presStyleIdx="5" presStyleCnt="15" custScaleX="63991" custScaleY="63991" custRadScaleRad="237589" custRadScaleInc="-55823">
        <dgm:presLayoutVars>
          <dgm:bulletEnabled val="1"/>
        </dgm:presLayoutVars>
      </dgm:prSet>
      <dgm:spPr>
        <a:prstGeom prst="ellipse">
          <a:avLst/>
        </a:prstGeom>
      </dgm:spPr>
    </dgm:pt>
    <dgm:pt modelId="{2CB8979D-EB12-4FD7-823E-E18C29F26A6C}" type="pres">
      <dgm:prSet presAssocID="{E57571B8-76B3-4DBD-AB12-62351466A144}" presName="Name218" presStyleLbl="parChTrans1D3" presStyleIdx="3" presStyleCnt="10"/>
      <dgm:spPr/>
    </dgm:pt>
    <dgm:pt modelId="{E2CE3FDF-1297-4411-9D78-44A8932D4D01}" type="pres">
      <dgm:prSet presAssocID="{256FEE81-9056-4F41-86E9-A87A2826DE9D}" presName="text2" presStyleLbl="node1" presStyleIdx="6" presStyleCnt="15" custScaleX="63991" custScaleY="63991" custRadScaleRad="236509" custRadScaleInc="-58019">
        <dgm:presLayoutVars>
          <dgm:bulletEnabled val="1"/>
        </dgm:presLayoutVars>
      </dgm:prSet>
      <dgm:spPr>
        <a:prstGeom prst="ellipse">
          <a:avLst/>
        </a:prstGeom>
      </dgm:spPr>
    </dgm:pt>
    <dgm:pt modelId="{45DBFF19-4A76-4533-998B-AE2989807EE3}" type="pres">
      <dgm:prSet presAssocID="{806EBB18-A966-4973-8080-268AF4E6D478}" presName="Name221" presStyleLbl="parChTrans1D2" presStyleIdx="1" presStyleCnt="4"/>
      <dgm:spPr/>
    </dgm:pt>
    <dgm:pt modelId="{8E41373E-6E8B-4736-80B3-0F53DD1D4DC9}" type="pres">
      <dgm:prSet presAssocID="{F0375D81-EA31-407D-9450-A8FE664209E9}" presName="cycle_3" presStyleCnt="0"/>
      <dgm:spPr/>
    </dgm:pt>
    <dgm:pt modelId="{D67A4FBC-EAA1-4D29-BD12-2A72C4D31151}" type="pres">
      <dgm:prSet presAssocID="{BBCF9853-183B-4BF0-86E7-F45030B3E232}" presName="childCenter3" presStyleLbl="node1" presStyleIdx="7" presStyleCnt="15" custScaleX="63991" custScaleY="63991" custLinFactNeighborX="2583" custLinFactNeighborY="1625"/>
      <dgm:spPr>
        <a:prstGeom prst="ellipse">
          <a:avLst/>
        </a:prstGeom>
      </dgm:spPr>
    </dgm:pt>
    <dgm:pt modelId="{C78F9FD8-1B2A-4A2C-98A7-59E90813D8F9}" type="pres">
      <dgm:prSet presAssocID="{762F0E84-B23A-4091-8901-A78F7AE85B75}" presName="Name285" presStyleLbl="parChTrans1D3" presStyleIdx="4" presStyleCnt="10"/>
      <dgm:spPr/>
    </dgm:pt>
    <dgm:pt modelId="{3CB765B0-9F03-4E47-81C1-10013D386D00}" type="pres">
      <dgm:prSet presAssocID="{328C0A48-268C-4B41-ABB7-6DDF12D715AC}" presName="text3" presStyleLbl="node1" presStyleIdx="8" presStyleCnt="15" custScaleX="63991" custScaleY="63991" custRadScaleRad="119613" custRadScaleInc="148155">
        <dgm:presLayoutVars>
          <dgm:bulletEnabled val="1"/>
        </dgm:presLayoutVars>
      </dgm:prSet>
      <dgm:spPr>
        <a:prstGeom prst="ellipse">
          <a:avLst/>
        </a:prstGeom>
      </dgm:spPr>
    </dgm:pt>
    <dgm:pt modelId="{7C261A88-DCC1-402A-8F6D-218D973FCEBC}" type="pres">
      <dgm:prSet presAssocID="{3E9E04D1-1302-4E1A-AE3A-AABDBDF394A8}" presName="Name285" presStyleLbl="parChTrans1D3" presStyleIdx="5" presStyleCnt="10"/>
      <dgm:spPr/>
    </dgm:pt>
    <dgm:pt modelId="{785EF704-5E01-4C5D-9B6C-C1A4F4F2BC65}" type="pres">
      <dgm:prSet presAssocID="{35747D65-C0E3-45F4-B29B-77F49AB95CCE}" presName="text3" presStyleLbl="node1" presStyleIdx="9" presStyleCnt="15" custScaleX="63991" custScaleY="63991" custRadScaleRad="134030" custRadScaleInc="-148353">
        <dgm:presLayoutVars>
          <dgm:bulletEnabled val="1"/>
        </dgm:presLayoutVars>
      </dgm:prSet>
      <dgm:spPr>
        <a:prstGeom prst="ellipse">
          <a:avLst/>
        </a:prstGeom>
      </dgm:spPr>
    </dgm:pt>
    <dgm:pt modelId="{F9EF837E-131A-4176-A68D-F9B069662957}" type="pres">
      <dgm:prSet presAssocID="{0E9B778E-2EA7-4990-AB0C-12820DF4FB7A}" presName="Name288" presStyleLbl="parChTrans1D2" presStyleIdx="2" presStyleCnt="4"/>
      <dgm:spPr/>
    </dgm:pt>
    <dgm:pt modelId="{F4E22CC6-2A33-4EDD-BC5E-E663A602C63E}" type="pres">
      <dgm:prSet presAssocID="{F0375D81-EA31-407D-9450-A8FE664209E9}" presName="cycle_4" presStyleCnt="0"/>
      <dgm:spPr/>
    </dgm:pt>
    <dgm:pt modelId="{11A06565-916D-439F-9911-EA567A860001}" type="pres">
      <dgm:prSet presAssocID="{A0DD1813-EB36-4B44-90D1-8D815D596B10}" presName="childCenter4" presStyleLbl="node1" presStyleIdx="10" presStyleCnt="15" custScaleX="85994" custScaleY="85994" custLinFactNeighborX="-17127" custLinFactNeighborY="2640"/>
      <dgm:spPr>
        <a:prstGeom prst="ellipse">
          <a:avLst/>
        </a:prstGeom>
      </dgm:spPr>
    </dgm:pt>
    <dgm:pt modelId="{FDFA6494-C20A-4DF1-9EB1-15EC7E3D468F}" type="pres">
      <dgm:prSet presAssocID="{1C2F9CC8-896B-41B3-AF0F-84093C1E8121}" presName="Name342" presStyleLbl="parChTrans1D3" presStyleIdx="6" presStyleCnt="10"/>
      <dgm:spPr/>
    </dgm:pt>
    <dgm:pt modelId="{36B922F0-8DD1-4CE5-9219-E2A03E341421}" type="pres">
      <dgm:prSet presAssocID="{9C91AE0B-CDBD-4C19-8B02-531F0A655388}" presName="text4" presStyleLbl="node1" presStyleIdx="11" presStyleCnt="15" custScaleX="85994" custScaleY="85994" custRadScaleRad="125783" custRadScaleInc="314883">
        <dgm:presLayoutVars>
          <dgm:bulletEnabled val="1"/>
        </dgm:presLayoutVars>
      </dgm:prSet>
      <dgm:spPr>
        <a:prstGeom prst="ellipse">
          <a:avLst/>
        </a:prstGeom>
      </dgm:spPr>
    </dgm:pt>
    <dgm:pt modelId="{5CE3542D-079C-435F-B81F-B7EB2B4F5618}" type="pres">
      <dgm:prSet presAssocID="{0249E7AD-330C-42C9-9CF1-85C044344138}" presName="Name342" presStyleLbl="parChTrans1D3" presStyleIdx="7" presStyleCnt="10"/>
      <dgm:spPr/>
    </dgm:pt>
    <dgm:pt modelId="{ECFDD823-6703-43A5-8158-FD4B0022F6F7}" type="pres">
      <dgm:prSet presAssocID="{DD5A8A72-D66B-4F22-BC00-3BEC12B711C3}" presName="text4" presStyleLbl="node1" presStyleIdx="12" presStyleCnt="15" custScaleX="85994" custScaleY="85994" custRadScaleRad="204775" custRadScaleInc="130512">
        <dgm:presLayoutVars>
          <dgm:bulletEnabled val="1"/>
        </dgm:presLayoutVars>
      </dgm:prSet>
      <dgm:spPr>
        <a:prstGeom prst="ellipse">
          <a:avLst/>
        </a:prstGeom>
      </dgm:spPr>
    </dgm:pt>
    <dgm:pt modelId="{7791B2A8-52F3-432F-A09A-9EDE85E8DB98}" type="pres">
      <dgm:prSet presAssocID="{14C2A219-D87C-4A41-8355-454819345B24}" presName="Name342" presStyleLbl="parChTrans1D3" presStyleIdx="8" presStyleCnt="10"/>
      <dgm:spPr/>
    </dgm:pt>
    <dgm:pt modelId="{BD0E00A4-B95A-437C-BF76-EB23C61FE4BE}" type="pres">
      <dgm:prSet presAssocID="{1735A180-4B3C-4FB2-95EB-B5F12D12B418}" presName="text4" presStyleLbl="node1" presStyleIdx="13" presStyleCnt="15" custScaleX="85994" custScaleY="85994" custRadScaleRad="165231" custRadScaleInc="-53070">
        <dgm:presLayoutVars>
          <dgm:bulletEnabled val="1"/>
        </dgm:presLayoutVars>
      </dgm:prSet>
      <dgm:spPr>
        <a:prstGeom prst="ellipse">
          <a:avLst/>
        </a:prstGeom>
      </dgm:spPr>
    </dgm:pt>
    <dgm:pt modelId="{7B2776D1-F237-415E-A8BD-98ECE5B561A2}" type="pres">
      <dgm:prSet presAssocID="{D9B202E9-AE8C-40D2-A015-6D1E4380B06B}" presName="Name342" presStyleLbl="parChTrans1D3" presStyleIdx="9" presStyleCnt="10"/>
      <dgm:spPr/>
    </dgm:pt>
    <dgm:pt modelId="{F7BC56CE-CBA1-4658-99B9-7FF4E78AF3A8}" type="pres">
      <dgm:prSet presAssocID="{BA0CE55D-B380-4A3F-92DC-95FBD2463EE0}" presName="text4" presStyleLbl="node1" presStyleIdx="14" presStyleCnt="15" custScaleX="85994" custScaleY="85994" custRadScaleRad="201657" custRadScaleInc="-22778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ru-RU"/>
        </a:p>
      </dgm:t>
    </dgm:pt>
    <dgm:pt modelId="{D1A3650F-8811-4F02-9044-88FB21A4BFCD}" type="pres">
      <dgm:prSet presAssocID="{E67B6AC2-E4BC-425A-90E5-90C0896AC2CC}" presName="Name345" presStyleLbl="parChTrans1D2" presStyleIdx="3" presStyleCnt="4"/>
      <dgm:spPr/>
    </dgm:pt>
  </dgm:ptLst>
  <dgm:cxnLst>
    <dgm:cxn modelId="{D26FB8A9-A4E5-4A14-927D-6BE296AD34D8}" type="presOf" srcId="{71417C9C-41D5-467E-9678-7E5EF1DEAA64}" destId="{131FDBC9-C4E8-4D45-8ABB-A1AFD43B00EC}" srcOrd="0" destOrd="0" presId="urn:microsoft.com/office/officeart/2008/layout/RadialCluster"/>
    <dgm:cxn modelId="{3DF00570-0EC5-437F-A53F-9BBD60A94D24}" type="presOf" srcId="{0E9B778E-2EA7-4990-AB0C-12820DF4FB7A}" destId="{F9EF837E-131A-4176-A68D-F9B069662957}" srcOrd="0" destOrd="0" presId="urn:microsoft.com/office/officeart/2008/layout/RadialCluster"/>
    <dgm:cxn modelId="{3C409CBE-62E3-4F8D-A262-ABEA0AB53359}" type="presOf" srcId="{DD5A8A72-D66B-4F22-BC00-3BEC12B711C3}" destId="{ECFDD823-6703-43A5-8158-FD4B0022F6F7}" srcOrd="0" destOrd="0" presId="urn:microsoft.com/office/officeart/2008/layout/RadialCluster"/>
    <dgm:cxn modelId="{37CA5FA0-D83A-4F45-9093-7C70C2D6D688}" srcId="{A0DD1813-EB36-4B44-90D1-8D815D596B10}" destId="{9C91AE0B-CDBD-4C19-8B02-531F0A655388}" srcOrd="0" destOrd="0" parTransId="{1C2F9CC8-896B-41B3-AF0F-84093C1E8121}" sibTransId="{0605D182-E01E-4763-ABDC-9D1D920D3E73}"/>
    <dgm:cxn modelId="{5609F472-8643-42B0-967A-5B44CD237455}" type="presOf" srcId="{A899F7D4-A4FB-438D-8EE9-50E475B215B7}" destId="{26DAB9AD-417E-4638-A432-60D1AD968EEE}" srcOrd="0" destOrd="0" presId="urn:microsoft.com/office/officeart/2008/layout/RadialCluster"/>
    <dgm:cxn modelId="{F85F1A8F-3B09-45AC-9E9B-439C92015CFF}" type="presOf" srcId="{BBCF9853-183B-4BF0-86E7-F45030B3E232}" destId="{D67A4FBC-EAA1-4D29-BD12-2A72C4D31151}" srcOrd="0" destOrd="0" presId="urn:microsoft.com/office/officeart/2008/layout/RadialCluster"/>
    <dgm:cxn modelId="{9D196EFC-914A-4B9C-8335-EA474951B02D}" type="presOf" srcId="{F0375D81-EA31-407D-9450-A8FE664209E9}" destId="{2C61CDB8-1126-4D10-8A0C-A887CB36E88D}" srcOrd="0" destOrd="0" presId="urn:microsoft.com/office/officeart/2008/layout/RadialCluster"/>
    <dgm:cxn modelId="{9D7A167B-95AA-4E1E-B3D9-F736BBA066E2}" srcId="{B4383D45-2EB5-431F-9E3B-61E0E61EA173}" destId="{F3387FD0-03C2-49E7-BC48-23BCF1C821D1}" srcOrd="1" destOrd="0" parTransId="{032E0D3E-E48E-4E6A-BD8A-5430FC59272E}" sibTransId="{5CFBA39C-DAD5-47F7-A30E-1AB44EB4E519}"/>
    <dgm:cxn modelId="{88C0B63A-1A7B-4639-A910-F3D271A6B105}" type="presOf" srcId="{1C2F9CC8-896B-41B3-AF0F-84093C1E8121}" destId="{FDFA6494-C20A-4DF1-9EB1-15EC7E3D468F}" srcOrd="0" destOrd="0" presId="urn:microsoft.com/office/officeart/2008/layout/RadialCluster"/>
    <dgm:cxn modelId="{9F1C99D9-6977-4CBF-933F-2F3617748478}" type="presOf" srcId="{9479EB3C-A16E-462A-828B-D51E498566EE}" destId="{14F8E73C-F36A-45CB-BFCE-4B2564C5D8DB}" srcOrd="0" destOrd="0" presId="urn:microsoft.com/office/officeart/2008/layout/RadialCluster"/>
    <dgm:cxn modelId="{E65196B1-7248-4E81-9AE9-E06B4A11E01D}" srcId="{B4383D45-2EB5-431F-9E3B-61E0E61EA173}" destId="{76CD3A94-BB58-4E79-AE04-950749E90406}" srcOrd="0" destOrd="0" parTransId="{E7D2329F-9681-4125-A514-37240D313997}" sibTransId="{49F38F2D-846A-4AC9-A999-45F52BEB83E6}"/>
    <dgm:cxn modelId="{BDF3C253-909D-447A-AFF0-FB66AF70313E}" srcId="{A0DD1813-EB36-4B44-90D1-8D815D596B10}" destId="{DD5A8A72-D66B-4F22-BC00-3BEC12B711C3}" srcOrd="1" destOrd="0" parTransId="{0249E7AD-330C-42C9-9CF1-85C044344138}" sibTransId="{2ADC5E6A-35B0-4E8C-8EE9-7F0314B6476D}"/>
    <dgm:cxn modelId="{40EB6C09-672D-488A-8E51-3BEDF368D54F}" type="presOf" srcId="{14C2A219-D87C-4A41-8355-454819345B24}" destId="{7791B2A8-52F3-432F-A09A-9EDE85E8DB98}" srcOrd="0" destOrd="0" presId="urn:microsoft.com/office/officeart/2008/layout/RadialCluster"/>
    <dgm:cxn modelId="{631D0338-F35F-4ECB-805F-F1B15002CCE4}" type="presOf" srcId="{E57571B8-76B3-4DBD-AB12-62351466A144}" destId="{2CB8979D-EB12-4FD7-823E-E18C29F26A6C}" srcOrd="0" destOrd="0" presId="urn:microsoft.com/office/officeart/2008/layout/RadialCluster"/>
    <dgm:cxn modelId="{3C65D324-0474-4D66-B1CD-2DA867734247}" type="presOf" srcId="{F3387FD0-03C2-49E7-BC48-23BCF1C821D1}" destId="{87EB7461-B202-41C3-B18F-A0F3E6601857}" srcOrd="0" destOrd="0" presId="urn:microsoft.com/office/officeart/2008/layout/RadialCluster"/>
    <dgm:cxn modelId="{1BE17BED-1E68-4B40-859A-85090FBE9549}" srcId="{F0375D81-EA31-407D-9450-A8FE664209E9}" destId="{A0DD1813-EB36-4B44-90D1-8D815D596B10}" srcOrd="3" destOrd="0" parTransId="{E67B6AC2-E4BC-425A-90E5-90C0896AC2CC}" sibTransId="{4448D2A1-ABB7-4D3E-984F-DC9ED42CD75D}"/>
    <dgm:cxn modelId="{123B033F-E9A5-4B8F-8778-AEA0E5662BE5}" type="presOf" srcId="{D9B202E9-AE8C-40D2-A015-6D1E4380B06B}" destId="{7B2776D1-F237-415E-A8BD-98ECE5B561A2}" srcOrd="0" destOrd="0" presId="urn:microsoft.com/office/officeart/2008/layout/RadialCluster"/>
    <dgm:cxn modelId="{A707AF79-CE53-4D5F-AE33-9A5AE80C7715}" srcId="{BBCF9853-183B-4BF0-86E7-F45030B3E232}" destId="{35747D65-C0E3-45F4-B29B-77F49AB95CCE}" srcOrd="1" destOrd="0" parTransId="{3E9E04D1-1302-4E1A-AE3A-AABDBDF394A8}" sibTransId="{19E76A38-155F-479C-8067-7B393F0FA758}"/>
    <dgm:cxn modelId="{FCACEE32-0BED-4068-8D80-DE87A7CE447C}" type="presOf" srcId="{F859983B-39FB-47E7-8C57-9DD8F40D1D9A}" destId="{A87BA1DD-20A4-4DE3-A085-B1D0326AB74E}" srcOrd="0" destOrd="0" presId="urn:microsoft.com/office/officeart/2008/layout/RadialCluster"/>
    <dgm:cxn modelId="{44E8498D-CDEC-4CE8-A64C-DCBB2A8ED9A8}" type="presOf" srcId="{1735A180-4B3C-4FB2-95EB-B5F12D12B418}" destId="{BD0E00A4-B95A-437C-BF76-EB23C61FE4BE}" srcOrd="0" destOrd="0" presId="urn:microsoft.com/office/officeart/2008/layout/RadialCluster"/>
    <dgm:cxn modelId="{525B8F5E-46DA-4031-B65A-A1EF231C5AD8}" srcId="{A0DD1813-EB36-4B44-90D1-8D815D596B10}" destId="{BA0CE55D-B380-4A3F-92DC-95FBD2463EE0}" srcOrd="3" destOrd="0" parTransId="{D9B202E9-AE8C-40D2-A015-6D1E4380B06B}" sibTransId="{8F29A3BF-A66B-48F2-B746-1E30CC1AC380}"/>
    <dgm:cxn modelId="{7974CFA4-BCEA-4C33-8DDA-8CC8769B16FB}" type="presOf" srcId="{76CD3A94-BB58-4E79-AE04-950749E90406}" destId="{60645163-21D0-4CD5-9FB8-587A220A1664}" srcOrd="0" destOrd="0" presId="urn:microsoft.com/office/officeart/2008/layout/RadialCluster"/>
    <dgm:cxn modelId="{19A40656-4809-4667-AB31-70F262832267}" srcId="{F859983B-39FB-47E7-8C57-9DD8F40D1D9A}" destId="{F0375D81-EA31-407D-9450-A8FE664209E9}" srcOrd="0" destOrd="0" parTransId="{1B8994B9-1FA2-4BCC-B59E-DD923832FA9D}" sibTransId="{F8D3018F-5870-4E34-88B8-AEF8BD26787A}"/>
    <dgm:cxn modelId="{3685C7FA-D926-4024-A5A0-80EA69274F5B}" type="presOf" srcId="{256FEE81-9056-4F41-86E9-A87A2826DE9D}" destId="{E2CE3FDF-1297-4411-9D78-44A8932D4D01}" srcOrd="0" destOrd="0" presId="urn:microsoft.com/office/officeart/2008/layout/RadialCluster"/>
    <dgm:cxn modelId="{1634DAE7-9E4C-49C7-8DBA-276DF62C49B4}" type="presOf" srcId="{806EBB18-A966-4973-8080-268AF4E6D478}" destId="{45DBFF19-4A76-4533-998B-AE2989807EE3}" srcOrd="0" destOrd="0" presId="urn:microsoft.com/office/officeart/2008/layout/RadialCluster"/>
    <dgm:cxn modelId="{ACC8D427-E1A7-4D16-8591-7273ECD7DBFB}" type="presOf" srcId="{E7D2329F-9681-4125-A514-37240D313997}" destId="{13C6C64B-B032-4BA4-83DB-6A35EE2DAC82}" srcOrd="0" destOrd="0" presId="urn:microsoft.com/office/officeart/2008/layout/RadialCluster"/>
    <dgm:cxn modelId="{0A78E7F3-1F2D-4CA9-B7D8-0DEE3CD1AACA}" type="presOf" srcId="{BA0CE55D-B380-4A3F-92DC-95FBD2463EE0}" destId="{F7BC56CE-CBA1-4658-99B9-7FF4E78AF3A8}" srcOrd="0" destOrd="0" presId="urn:microsoft.com/office/officeart/2008/layout/RadialCluster"/>
    <dgm:cxn modelId="{03831E35-B48F-4325-A26E-32E38D819493}" type="presOf" srcId="{3E9E04D1-1302-4E1A-AE3A-AABDBDF394A8}" destId="{7C261A88-DCC1-402A-8F6D-218D973FCEBC}" srcOrd="0" destOrd="0" presId="urn:microsoft.com/office/officeart/2008/layout/RadialCluster"/>
    <dgm:cxn modelId="{28D4AAB1-5EF4-4632-B865-B65528AC58B9}" type="presOf" srcId="{328C0A48-268C-4B41-ABB7-6DDF12D715AC}" destId="{3CB765B0-9F03-4E47-81C1-10013D386D00}" srcOrd="0" destOrd="0" presId="urn:microsoft.com/office/officeart/2008/layout/RadialCluster"/>
    <dgm:cxn modelId="{6E0BF7DF-3B64-49DB-89DA-4F8E0A433A24}" type="presOf" srcId="{A0DD1813-EB36-4B44-90D1-8D815D596B10}" destId="{11A06565-916D-439F-9911-EA567A860001}" srcOrd="0" destOrd="0" presId="urn:microsoft.com/office/officeart/2008/layout/RadialCluster"/>
    <dgm:cxn modelId="{F2CF1DE7-0B47-420F-9398-2992DC3DFB6B}" srcId="{BBCF9853-183B-4BF0-86E7-F45030B3E232}" destId="{328C0A48-268C-4B41-ABB7-6DDF12D715AC}" srcOrd="0" destOrd="0" parTransId="{762F0E84-B23A-4091-8901-A78F7AE85B75}" sibTransId="{5CE6F0E9-D2D4-4DBF-A420-B59D5889D7C4}"/>
    <dgm:cxn modelId="{8B9A5703-6E58-4332-9110-0C050385FBB6}" srcId="{A0DD1813-EB36-4B44-90D1-8D815D596B10}" destId="{1735A180-4B3C-4FB2-95EB-B5F12D12B418}" srcOrd="2" destOrd="0" parTransId="{14C2A219-D87C-4A41-8355-454819345B24}" sibTransId="{FAD1D1C0-A72C-4FD6-9D14-4CB9F8F9E9AC}"/>
    <dgm:cxn modelId="{BBB42A01-97D0-426E-8FB9-47FC2C033C25}" type="presOf" srcId="{35747D65-C0E3-45F4-B29B-77F49AB95CCE}" destId="{785EF704-5E01-4C5D-9B6C-C1A4F4F2BC65}" srcOrd="0" destOrd="0" presId="urn:microsoft.com/office/officeart/2008/layout/RadialCluster"/>
    <dgm:cxn modelId="{159B14ED-7B30-4C98-A8B5-91FDA393F52C}" type="presOf" srcId="{E67B6AC2-E4BC-425A-90E5-90C0896AC2CC}" destId="{D1A3650F-8811-4F02-9044-88FB21A4BFCD}" srcOrd="0" destOrd="0" presId="urn:microsoft.com/office/officeart/2008/layout/RadialCluster"/>
    <dgm:cxn modelId="{26F35AD4-0A62-452B-B715-398133FB7A73}" type="presOf" srcId="{B4383D45-2EB5-431F-9E3B-61E0E61EA173}" destId="{162F5FFA-826E-4752-85DB-80F67E99A00F}" srcOrd="0" destOrd="0" presId="urn:microsoft.com/office/officeart/2008/layout/RadialCluster"/>
    <dgm:cxn modelId="{4FBAF1D3-BBC6-4C17-B0B3-61B392007395}" srcId="{F0375D81-EA31-407D-9450-A8FE664209E9}" destId="{B4383D45-2EB5-431F-9E3B-61E0E61EA173}" srcOrd="1" destOrd="0" parTransId="{806EBB18-A966-4973-8080-268AF4E6D478}" sibTransId="{3868CC5F-FB5D-4E2B-9183-84D4EF55EAB2}"/>
    <dgm:cxn modelId="{47577129-0AEF-42E7-B58E-D3BCAA107C9A}" type="presOf" srcId="{511F46B2-9729-40F5-A774-4D9C08F18E83}" destId="{D798D8B1-4DD5-4F76-A915-4D9BC4A9F7BC}" srcOrd="0" destOrd="0" presId="urn:microsoft.com/office/officeart/2008/layout/RadialCluster"/>
    <dgm:cxn modelId="{282DDE30-BF8C-474A-9509-1C7DF5018B8C}" type="presOf" srcId="{0249E7AD-330C-42C9-9CF1-85C044344138}" destId="{5CE3542D-079C-435F-B81F-B7EB2B4F5618}" srcOrd="0" destOrd="0" presId="urn:microsoft.com/office/officeart/2008/layout/RadialCluster"/>
    <dgm:cxn modelId="{D3A9AB68-7564-493B-8836-765DDD3E7691}" type="presOf" srcId="{762F0E84-B23A-4091-8901-A78F7AE85B75}" destId="{C78F9FD8-1B2A-4A2C-98A7-59E90813D8F9}" srcOrd="0" destOrd="0" presId="urn:microsoft.com/office/officeart/2008/layout/RadialCluster"/>
    <dgm:cxn modelId="{D7197B27-5FA6-4310-93F9-C9344A9094D0}" srcId="{B4383D45-2EB5-431F-9E3B-61E0E61EA173}" destId="{256FEE81-9056-4F41-86E9-A87A2826DE9D}" srcOrd="2" destOrd="0" parTransId="{E57571B8-76B3-4DBD-AB12-62351466A144}" sibTransId="{41CA1FCF-EA3E-4AB0-8629-2F7162A98042}"/>
    <dgm:cxn modelId="{6C82ACCC-4F75-4318-9654-105491425942}" srcId="{F0375D81-EA31-407D-9450-A8FE664209E9}" destId="{A899F7D4-A4FB-438D-8EE9-50E475B215B7}" srcOrd="0" destOrd="0" parTransId="{511F46B2-9729-40F5-A774-4D9C08F18E83}" sibTransId="{FB54FE33-EE5B-404B-9C7C-A4B629952FAC}"/>
    <dgm:cxn modelId="{1AC44F4B-F912-4002-81FF-5C4B7E96BE01}" type="presOf" srcId="{032E0D3E-E48E-4E6A-BD8A-5430FC59272E}" destId="{F1052044-0FDD-422D-B472-4653C35157C6}" srcOrd="0" destOrd="0" presId="urn:microsoft.com/office/officeart/2008/layout/RadialCluster"/>
    <dgm:cxn modelId="{CE2C0CEA-871F-407F-83C7-8DDC9EC3B74B}" srcId="{F0375D81-EA31-407D-9450-A8FE664209E9}" destId="{BBCF9853-183B-4BF0-86E7-F45030B3E232}" srcOrd="2" destOrd="0" parTransId="{0E9B778E-2EA7-4990-AB0C-12820DF4FB7A}" sibTransId="{AB733780-A582-43D3-99EF-035D4FB6A336}"/>
    <dgm:cxn modelId="{923EE879-5E5C-4AC5-AF48-B703EE09B99B}" srcId="{A899F7D4-A4FB-438D-8EE9-50E475B215B7}" destId="{71417C9C-41D5-467E-9678-7E5EF1DEAA64}" srcOrd="0" destOrd="0" parTransId="{9479EB3C-A16E-462A-828B-D51E498566EE}" sibTransId="{CC466F42-389B-45F4-9AE2-3F446F36D922}"/>
    <dgm:cxn modelId="{2D5D53CD-9B7B-4AE0-87BD-7156F79CDC5B}" type="presOf" srcId="{9C91AE0B-CDBD-4C19-8B02-531F0A655388}" destId="{36B922F0-8DD1-4CE5-9219-E2A03E341421}" srcOrd="0" destOrd="0" presId="urn:microsoft.com/office/officeart/2008/layout/RadialCluster"/>
    <dgm:cxn modelId="{D181D664-068E-4C97-A6A3-5D2E9E877A06}" type="presParOf" srcId="{A87BA1DD-20A4-4DE3-A085-B1D0326AB74E}" destId="{2C61CDB8-1126-4D10-8A0C-A887CB36E88D}" srcOrd="0" destOrd="0" presId="urn:microsoft.com/office/officeart/2008/layout/RadialCluster"/>
    <dgm:cxn modelId="{6ADA04E5-AB01-46DC-B45D-DCBA80C68392}" type="presParOf" srcId="{A87BA1DD-20A4-4DE3-A085-B1D0326AB74E}" destId="{99162502-7E36-4BA7-BFCB-D56C5DFB7F09}" srcOrd="1" destOrd="0" presId="urn:microsoft.com/office/officeart/2008/layout/RadialCluster"/>
    <dgm:cxn modelId="{C19AA12E-1535-418A-9CFE-18FCF22DE2F0}" type="presParOf" srcId="{99162502-7E36-4BA7-BFCB-D56C5DFB7F09}" destId="{26DAB9AD-417E-4638-A432-60D1AD968EEE}" srcOrd="0" destOrd="0" presId="urn:microsoft.com/office/officeart/2008/layout/RadialCluster"/>
    <dgm:cxn modelId="{F9E083D8-AF44-4676-ADF3-8FB915651CDC}" type="presParOf" srcId="{99162502-7E36-4BA7-BFCB-D56C5DFB7F09}" destId="{14F8E73C-F36A-45CB-BFCE-4B2564C5D8DB}" srcOrd="1" destOrd="0" presId="urn:microsoft.com/office/officeart/2008/layout/RadialCluster"/>
    <dgm:cxn modelId="{1754FF62-EDAE-4DA9-8860-0EF3B63C4164}" type="presParOf" srcId="{99162502-7E36-4BA7-BFCB-D56C5DFB7F09}" destId="{131FDBC9-C4E8-4D45-8ABB-A1AFD43B00EC}" srcOrd="2" destOrd="0" presId="urn:microsoft.com/office/officeart/2008/layout/RadialCluster"/>
    <dgm:cxn modelId="{591E91B5-A720-41BC-A524-AE484AE6301F}" type="presParOf" srcId="{A87BA1DD-20A4-4DE3-A085-B1D0326AB74E}" destId="{D798D8B1-4DD5-4F76-A915-4D9BC4A9F7BC}" srcOrd="2" destOrd="0" presId="urn:microsoft.com/office/officeart/2008/layout/RadialCluster"/>
    <dgm:cxn modelId="{7658F03D-48EE-46E2-A0CB-CF8524033548}" type="presParOf" srcId="{A87BA1DD-20A4-4DE3-A085-B1D0326AB74E}" destId="{78DF4324-BEBD-4C20-8662-1460A63AEC61}" srcOrd="3" destOrd="0" presId="urn:microsoft.com/office/officeart/2008/layout/RadialCluster"/>
    <dgm:cxn modelId="{6136B37B-F8F8-46A1-9D40-C686B53AAF88}" type="presParOf" srcId="{78DF4324-BEBD-4C20-8662-1460A63AEC61}" destId="{162F5FFA-826E-4752-85DB-80F67E99A00F}" srcOrd="0" destOrd="0" presId="urn:microsoft.com/office/officeart/2008/layout/RadialCluster"/>
    <dgm:cxn modelId="{FECC8639-7CDF-409B-BC90-6B1243F5223B}" type="presParOf" srcId="{78DF4324-BEBD-4C20-8662-1460A63AEC61}" destId="{13C6C64B-B032-4BA4-83DB-6A35EE2DAC82}" srcOrd="1" destOrd="0" presId="urn:microsoft.com/office/officeart/2008/layout/RadialCluster"/>
    <dgm:cxn modelId="{22CD879E-D1E1-4EF3-AF5E-041ABC62A6CD}" type="presParOf" srcId="{78DF4324-BEBD-4C20-8662-1460A63AEC61}" destId="{60645163-21D0-4CD5-9FB8-587A220A1664}" srcOrd="2" destOrd="0" presId="urn:microsoft.com/office/officeart/2008/layout/RadialCluster"/>
    <dgm:cxn modelId="{0F3CE204-24BA-4D49-AF71-94C07E349C38}" type="presParOf" srcId="{78DF4324-BEBD-4C20-8662-1460A63AEC61}" destId="{F1052044-0FDD-422D-B472-4653C35157C6}" srcOrd="3" destOrd="0" presId="urn:microsoft.com/office/officeart/2008/layout/RadialCluster"/>
    <dgm:cxn modelId="{B112BB47-8E63-46FF-A3F1-65C29A035DF0}" type="presParOf" srcId="{78DF4324-BEBD-4C20-8662-1460A63AEC61}" destId="{87EB7461-B202-41C3-B18F-A0F3E6601857}" srcOrd="4" destOrd="0" presId="urn:microsoft.com/office/officeart/2008/layout/RadialCluster"/>
    <dgm:cxn modelId="{9BB43DC6-8BCD-403D-A026-24814BE2C0DF}" type="presParOf" srcId="{78DF4324-BEBD-4C20-8662-1460A63AEC61}" destId="{2CB8979D-EB12-4FD7-823E-E18C29F26A6C}" srcOrd="5" destOrd="0" presId="urn:microsoft.com/office/officeart/2008/layout/RadialCluster"/>
    <dgm:cxn modelId="{FA72EF32-E0E8-48C0-9551-C4EAE0534156}" type="presParOf" srcId="{78DF4324-BEBD-4C20-8662-1460A63AEC61}" destId="{E2CE3FDF-1297-4411-9D78-44A8932D4D01}" srcOrd="6" destOrd="0" presId="urn:microsoft.com/office/officeart/2008/layout/RadialCluster"/>
    <dgm:cxn modelId="{354BF328-5770-4781-8A75-1AEBEE28B24F}" type="presParOf" srcId="{A87BA1DD-20A4-4DE3-A085-B1D0326AB74E}" destId="{45DBFF19-4A76-4533-998B-AE2989807EE3}" srcOrd="4" destOrd="0" presId="urn:microsoft.com/office/officeart/2008/layout/RadialCluster"/>
    <dgm:cxn modelId="{E4B4CF30-7A37-42EC-AF52-80BC3037C838}" type="presParOf" srcId="{A87BA1DD-20A4-4DE3-A085-B1D0326AB74E}" destId="{8E41373E-6E8B-4736-80B3-0F53DD1D4DC9}" srcOrd="5" destOrd="0" presId="urn:microsoft.com/office/officeart/2008/layout/RadialCluster"/>
    <dgm:cxn modelId="{8B44BF1C-8B9F-46B2-87DA-08FA47AA1382}" type="presParOf" srcId="{8E41373E-6E8B-4736-80B3-0F53DD1D4DC9}" destId="{D67A4FBC-EAA1-4D29-BD12-2A72C4D31151}" srcOrd="0" destOrd="0" presId="urn:microsoft.com/office/officeart/2008/layout/RadialCluster"/>
    <dgm:cxn modelId="{F8230162-40ED-4E9F-B983-53D4739634A9}" type="presParOf" srcId="{8E41373E-6E8B-4736-80B3-0F53DD1D4DC9}" destId="{C78F9FD8-1B2A-4A2C-98A7-59E90813D8F9}" srcOrd="1" destOrd="0" presId="urn:microsoft.com/office/officeart/2008/layout/RadialCluster"/>
    <dgm:cxn modelId="{BEB98171-23C5-4FFB-BDCD-E07B29537CBB}" type="presParOf" srcId="{8E41373E-6E8B-4736-80B3-0F53DD1D4DC9}" destId="{3CB765B0-9F03-4E47-81C1-10013D386D00}" srcOrd="2" destOrd="0" presId="urn:microsoft.com/office/officeart/2008/layout/RadialCluster"/>
    <dgm:cxn modelId="{12CB73AE-9043-4F61-8C53-CC4ED9896A31}" type="presParOf" srcId="{8E41373E-6E8B-4736-80B3-0F53DD1D4DC9}" destId="{7C261A88-DCC1-402A-8F6D-218D973FCEBC}" srcOrd="3" destOrd="0" presId="urn:microsoft.com/office/officeart/2008/layout/RadialCluster"/>
    <dgm:cxn modelId="{2A4F3539-17F9-4A71-B363-AA2892E280BD}" type="presParOf" srcId="{8E41373E-6E8B-4736-80B3-0F53DD1D4DC9}" destId="{785EF704-5E01-4C5D-9B6C-C1A4F4F2BC65}" srcOrd="4" destOrd="0" presId="urn:microsoft.com/office/officeart/2008/layout/RadialCluster"/>
    <dgm:cxn modelId="{DD9D53DC-CA1B-4006-969D-0BC6A814CC7C}" type="presParOf" srcId="{A87BA1DD-20A4-4DE3-A085-B1D0326AB74E}" destId="{F9EF837E-131A-4176-A68D-F9B069662957}" srcOrd="6" destOrd="0" presId="urn:microsoft.com/office/officeart/2008/layout/RadialCluster"/>
    <dgm:cxn modelId="{83252774-0E46-4C32-ADB9-82A8666CCD8B}" type="presParOf" srcId="{A87BA1DD-20A4-4DE3-A085-B1D0326AB74E}" destId="{F4E22CC6-2A33-4EDD-BC5E-E663A602C63E}" srcOrd="7" destOrd="0" presId="urn:microsoft.com/office/officeart/2008/layout/RadialCluster"/>
    <dgm:cxn modelId="{F18DFD23-0FDD-46E8-9064-D33E76EA547A}" type="presParOf" srcId="{F4E22CC6-2A33-4EDD-BC5E-E663A602C63E}" destId="{11A06565-916D-439F-9911-EA567A860001}" srcOrd="0" destOrd="0" presId="urn:microsoft.com/office/officeart/2008/layout/RadialCluster"/>
    <dgm:cxn modelId="{E38072AA-85E9-476E-BA44-5C91DE28F30E}" type="presParOf" srcId="{F4E22CC6-2A33-4EDD-BC5E-E663A602C63E}" destId="{FDFA6494-C20A-4DF1-9EB1-15EC7E3D468F}" srcOrd="1" destOrd="0" presId="urn:microsoft.com/office/officeart/2008/layout/RadialCluster"/>
    <dgm:cxn modelId="{0734FD36-4831-4993-A95F-B829AE1AC075}" type="presParOf" srcId="{F4E22CC6-2A33-4EDD-BC5E-E663A602C63E}" destId="{36B922F0-8DD1-4CE5-9219-E2A03E341421}" srcOrd="2" destOrd="0" presId="urn:microsoft.com/office/officeart/2008/layout/RadialCluster"/>
    <dgm:cxn modelId="{4425D286-AC46-4D79-B525-9C7250F7909B}" type="presParOf" srcId="{F4E22CC6-2A33-4EDD-BC5E-E663A602C63E}" destId="{5CE3542D-079C-435F-B81F-B7EB2B4F5618}" srcOrd="3" destOrd="0" presId="urn:microsoft.com/office/officeart/2008/layout/RadialCluster"/>
    <dgm:cxn modelId="{4941481B-5781-4D20-A36D-5E3766B4EB9B}" type="presParOf" srcId="{F4E22CC6-2A33-4EDD-BC5E-E663A602C63E}" destId="{ECFDD823-6703-43A5-8158-FD4B0022F6F7}" srcOrd="4" destOrd="0" presId="urn:microsoft.com/office/officeart/2008/layout/RadialCluster"/>
    <dgm:cxn modelId="{AF57A338-0C1C-436D-ABF7-372F5BA0BF07}" type="presParOf" srcId="{F4E22CC6-2A33-4EDD-BC5E-E663A602C63E}" destId="{7791B2A8-52F3-432F-A09A-9EDE85E8DB98}" srcOrd="5" destOrd="0" presId="urn:microsoft.com/office/officeart/2008/layout/RadialCluster"/>
    <dgm:cxn modelId="{31A93A10-C185-45BD-9174-92C2AF2C8C40}" type="presParOf" srcId="{F4E22CC6-2A33-4EDD-BC5E-E663A602C63E}" destId="{BD0E00A4-B95A-437C-BF76-EB23C61FE4BE}" srcOrd="6" destOrd="0" presId="urn:microsoft.com/office/officeart/2008/layout/RadialCluster"/>
    <dgm:cxn modelId="{6EF50AA2-6337-47CE-BAA5-ECC642FEABA3}" type="presParOf" srcId="{F4E22CC6-2A33-4EDD-BC5E-E663A602C63E}" destId="{7B2776D1-F237-415E-A8BD-98ECE5B561A2}" srcOrd="7" destOrd="0" presId="urn:microsoft.com/office/officeart/2008/layout/RadialCluster"/>
    <dgm:cxn modelId="{482A7771-DC8F-449F-BB59-E201CCC3EA42}" type="presParOf" srcId="{F4E22CC6-2A33-4EDD-BC5E-E663A602C63E}" destId="{F7BC56CE-CBA1-4658-99B9-7FF4E78AF3A8}" srcOrd="8" destOrd="0" presId="urn:microsoft.com/office/officeart/2008/layout/RadialCluster"/>
    <dgm:cxn modelId="{74F86A74-2910-4E6B-AD1D-FD7A2139BB8E}" type="presParOf" srcId="{A87BA1DD-20A4-4DE3-A085-B1D0326AB74E}" destId="{D1A3650F-8811-4F02-9044-88FB21A4BFCD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650F-8811-4F02-9044-88FB21A4BFCD}">
      <dsp:nvSpPr>
        <dsp:cNvPr id="0" name=""/>
        <dsp:cNvSpPr/>
      </dsp:nvSpPr>
      <dsp:spPr>
        <a:xfrm rot="10767718">
          <a:off x="2499072" y="2172533"/>
          <a:ext cx="979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261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EF837E-131A-4176-A68D-F9B069662957}">
      <dsp:nvSpPr>
        <dsp:cNvPr id="0" name=""/>
        <dsp:cNvSpPr/>
      </dsp:nvSpPr>
      <dsp:spPr>
        <a:xfrm rot="5399980">
          <a:off x="3329240" y="2670001"/>
          <a:ext cx="6528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52806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BFF19-4A76-4533-998B-AE2989807EE3}">
      <dsp:nvSpPr>
        <dsp:cNvPr id="0" name=""/>
        <dsp:cNvSpPr/>
      </dsp:nvSpPr>
      <dsp:spPr>
        <a:xfrm rot="31247">
          <a:off x="3832946" y="2172531"/>
          <a:ext cx="102304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3040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98D8B1-4DD5-4F76-A915-4D9BC4A9F7BC}">
      <dsp:nvSpPr>
        <dsp:cNvPr id="0" name=""/>
        <dsp:cNvSpPr/>
      </dsp:nvSpPr>
      <dsp:spPr>
        <a:xfrm rot="16212896">
          <a:off x="3278569" y="1609787"/>
          <a:ext cx="7583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58318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1CDB8-1126-4D10-8A0C-A887CB36E88D}">
      <dsp:nvSpPr>
        <dsp:cNvPr id="0" name=""/>
        <dsp:cNvSpPr/>
      </dsp:nvSpPr>
      <dsp:spPr>
        <a:xfrm>
          <a:off x="3478313" y="1988943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7</a:t>
          </a:r>
          <a:endParaRPr lang="ru-RU" sz="1300" b="1" kern="1200" dirty="0"/>
        </a:p>
      </dsp:txBody>
      <dsp:txXfrm>
        <a:off x="3530251" y="2040881"/>
        <a:ext cx="250778" cy="250778"/>
      </dsp:txXfrm>
    </dsp:sp>
    <dsp:sp modelId="{26DAB9AD-417E-4638-A432-60D1AD968EEE}">
      <dsp:nvSpPr>
        <dsp:cNvPr id="0" name=""/>
        <dsp:cNvSpPr/>
      </dsp:nvSpPr>
      <dsp:spPr>
        <a:xfrm>
          <a:off x="3482488" y="87597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2</a:t>
          </a:r>
          <a:endParaRPr lang="ru-RU" sz="1300" b="1" kern="1200" dirty="0"/>
        </a:p>
      </dsp:txBody>
      <dsp:txXfrm>
        <a:off x="3534426" y="927914"/>
        <a:ext cx="250778" cy="250778"/>
      </dsp:txXfrm>
    </dsp:sp>
    <dsp:sp modelId="{14F8E73C-F36A-45CB-BFCE-4B2564C5D8DB}">
      <dsp:nvSpPr>
        <dsp:cNvPr id="0" name=""/>
        <dsp:cNvSpPr/>
      </dsp:nvSpPr>
      <dsp:spPr>
        <a:xfrm rot="21585845">
          <a:off x="3837138" y="1050476"/>
          <a:ext cx="1018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8827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FDBC9-C4E8-4D45-8ABB-A1AFD43B00EC}">
      <dsp:nvSpPr>
        <dsp:cNvPr id="0" name=""/>
        <dsp:cNvSpPr/>
      </dsp:nvSpPr>
      <dsp:spPr>
        <a:xfrm>
          <a:off x="4855961" y="870321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3</a:t>
          </a:r>
          <a:endParaRPr lang="ru-RU" sz="1300" b="1" kern="1200" dirty="0"/>
        </a:p>
      </dsp:txBody>
      <dsp:txXfrm>
        <a:off x="4907899" y="922259"/>
        <a:ext cx="250778" cy="250778"/>
      </dsp:txXfrm>
    </dsp:sp>
    <dsp:sp modelId="{162F5FFA-826E-4752-85DB-80F67E99A00F}">
      <dsp:nvSpPr>
        <dsp:cNvPr id="0" name=""/>
        <dsp:cNvSpPr/>
      </dsp:nvSpPr>
      <dsp:spPr>
        <a:xfrm>
          <a:off x="4855965" y="2001465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8</a:t>
          </a:r>
          <a:endParaRPr lang="ru-RU" sz="1300" b="1" kern="1200" dirty="0"/>
        </a:p>
      </dsp:txBody>
      <dsp:txXfrm>
        <a:off x="4907903" y="2053403"/>
        <a:ext cx="250778" cy="250778"/>
      </dsp:txXfrm>
    </dsp:sp>
    <dsp:sp modelId="{13C6C64B-B032-4BA4-83DB-6A35EE2DAC82}">
      <dsp:nvSpPr>
        <dsp:cNvPr id="0" name=""/>
        <dsp:cNvSpPr/>
      </dsp:nvSpPr>
      <dsp:spPr>
        <a:xfrm rot="10640">
          <a:off x="5210617" y="2180603"/>
          <a:ext cx="81510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5103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45163-21D0-4CD5-9FB8-587A220A1664}">
      <dsp:nvSpPr>
        <dsp:cNvPr id="0" name=""/>
        <dsp:cNvSpPr/>
      </dsp:nvSpPr>
      <dsp:spPr>
        <a:xfrm>
          <a:off x="6025719" y="200508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9</a:t>
          </a:r>
          <a:endParaRPr lang="ru-RU" sz="1300" b="1" kern="1200" dirty="0"/>
        </a:p>
      </dsp:txBody>
      <dsp:txXfrm>
        <a:off x="6077657" y="2057024"/>
        <a:ext cx="250778" cy="250778"/>
      </dsp:txXfrm>
    </dsp:sp>
    <dsp:sp modelId="{F1052044-0FDD-422D-B472-4653C35157C6}">
      <dsp:nvSpPr>
        <dsp:cNvPr id="0" name=""/>
        <dsp:cNvSpPr/>
      </dsp:nvSpPr>
      <dsp:spPr>
        <a:xfrm rot="18965703">
          <a:off x="5055957" y="1624400"/>
          <a:ext cx="110666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06667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B7461-B202-41C3-B18F-A0F3E6601857}">
      <dsp:nvSpPr>
        <dsp:cNvPr id="0" name=""/>
        <dsp:cNvSpPr/>
      </dsp:nvSpPr>
      <dsp:spPr>
        <a:xfrm>
          <a:off x="6007963" y="892681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4</a:t>
          </a:r>
          <a:endParaRPr lang="ru-RU" sz="1300" b="1" kern="1200" dirty="0"/>
        </a:p>
      </dsp:txBody>
      <dsp:txXfrm>
        <a:off x="6059901" y="944619"/>
        <a:ext cx="250778" cy="250778"/>
      </dsp:txXfrm>
    </dsp:sp>
    <dsp:sp modelId="{2CB8979D-EB12-4FD7-823E-E18C29F26A6C}">
      <dsp:nvSpPr>
        <dsp:cNvPr id="0" name=""/>
        <dsp:cNvSpPr/>
      </dsp:nvSpPr>
      <dsp:spPr>
        <a:xfrm rot="2424218">
          <a:off x="5084595" y="2672219"/>
          <a:ext cx="10567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56792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E3FDF-1297-4411-9D78-44A8932D4D01}">
      <dsp:nvSpPr>
        <dsp:cNvPr id="0" name=""/>
        <dsp:cNvSpPr/>
      </dsp:nvSpPr>
      <dsp:spPr>
        <a:xfrm>
          <a:off x="6015363" y="2988318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14</a:t>
          </a:r>
          <a:endParaRPr lang="ru-RU" sz="1300" b="1" kern="1200" dirty="0"/>
        </a:p>
      </dsp:txBody>
      <dsp:txXfrm>
        <a:off x="6067301" y="3040256"/>
        <a:ext cx="250778" cy="250778"/>
      </dsp:txXfrm>
    </dsp:sp>
    <dsp:sp modelId="{D67A4FBC-EAA1-4D29-BD12-2A72C4D31151}">
      <dsp:nvSpPr>
        <dsp:cNvPr id="0" name=""/>
        <dsp:cNvSpPr/>
      </dsp:nvSpPr>
      <dsp:spPr>
        <a:xfrm>
          <a:off x="3478319" y="2996404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12</a:t>
          </a:r>
          <a:endParaRPr lang="ru-RU" sz="1300" b="1" kern="1200" dirty="0"/>
        </a:p>
      </dsp:txBody>
      <dsp:txXfrm>
        <a:off x="3530257" y="3048342"/>
        <a:ext cx="250778" cy="250778"/>
      </dsp:txXfrm>
    </dsp:sp>
    <dsp:sp modelId="{C78F9FD8-1B2A-4A2C-98A7-59E90813D8F9}">
      <dsp:nvSpPr>
        <dsp:cNvPr id="0" name=""/>
        <dsp:cNvSpPr/>
      </dsp:nvSpPr>
      <dsp:spPr>
        <a:xfrm rot="10794046">
          <a:off x="2499092" y="3174887"/>
          <a:ext cx="9792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79227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765B0-9F03-4E47-81C1-10013D386D00}">
      <dsp:nvSpPr>
        <dsp:cNvPr id="0" name=""/>
        <dsp:cNvSpPr/>
      </dsp:nvSpPr>
      <dsp:spPr>
        <a:xfrm>
          <a:off x="2144439" y="2998715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11</a:t>
          </a:r>
          <a:endParaRPr lang="ru-RU" sz="1300" b="1" kern="1200" dirty="0"/>
        </a:p>
      </dsp:txBody>
      <dsp:txXfrm>
        <a:off x="2196377" y="3050653"/>
        <a:ext cx="250778" cy="250778"/>
      </dsp:txXfrm>
    </dsp:sp>
    <dsp:sp modelId="{7C261A88-DCC1-402A-8F6D-218D973FCEBC}">
      <dsp:nvSpPr>
        <dsp:cNvPr id="0" name=""/>
        <dsp:cNvSpPr/>
      </dsp:nvSpPr>
      <dsp:spPr>
        <a:xfrm rot="5794">
          <a:off x="3832972" y="3174892"/>
          <a:ext cx="10229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2971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5EF704-5E01-4C5D-9B6C-C1A4F4F2BC65}">
      <dsp:nvSpPr>
        <dsp:cNvPr id="0" name=""/>
        <dsp:cNvSpPr/>
      </dsp:nvSpPr>
      <dsp:spPr>
        <a:xfrm>
          <a:off x="4855943" y="2998726"/>
          <a:ext cx="354654" cy="3546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13</a:t>
          </a:r>
          <a:endParaRPr lang="ru-RU" sz="1300" b="1" kern="1200" dirty="0"/>
        </a:p>
      </dsp:txBody>
      <dsp:txXfrm>
        <a:off x="4907881" y="3050664"/>
        <a:ext cx="250778" cy="250778"/>
      </dsp:txXfrm>
    </dsp:sp>
    <dsp:sp modelId="{11A06565-916D-439F-9911-EA567A860001}">
      <dsp:nvSpPr>
        <dsp:cNvPr id="0" name=""/>
        <dsp:cNvSpPr/>
      </dsp:nvSpPr>
      <dsp:spPr>
        <a:xfrm>
          <a:off x="2144436" y="2001467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6</a:t>
          </a:r>
          <a:endParaRPr lang="ru-RU" sz="1300" b="1" kern="1200" dirty="0"/>
        </a:p>
      </dsp:txBody>
      <dsp:txXfrm>
        <a:off x="2196374" y="2053405"/>
        <a:ext cx="250781" cy="250781"/>
      </dsp:txXfrm>
    </dsp:sp>
    <dsp:sp modelId="{FDFA6494-C20A-4DF1-9EB1-15EC7E3D468F}">
      <dsp:nvSpPr>
        <dsp:cNvPr id="0" name=""/>
        <dsp:cNvSpPr/>
      </dsp:nvSpPr>
      <dsp:spPr>
        <a:xfrm rot="16200005">
          <a:off x="1933515" y="1613216"/>
          <a:ext cx="77650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6502" y="0"/>
              </a:lnTo>
            </a:path>
          </a:pathLst>
        </a:custGeom>
        <a:noFill/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922F0-8DD1-4CE5-9219-E2A03E341421}">
      <dsp:nvSpPr>
        <dsp:cNvPr id="0" name=""/>
        <dsp:cNvSpPr/>
      </dsp:nvSpPr>
      <dsp:spPr>
        <a:xfrm>
          <a:off x="2144438" y="870307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</a:t>
          </a:r>
          <a:endParaRPr lang="ru-RU" sz="1300" b="1" kern="1200" dirty="0"/>
        </a:p>
      </dsp:txBody>
      <dsp:txXfrm>
        <a:off x="2196376" y="922245"/>
        <a:ext cx="250781" cy="250781"/>
      </dsp:txXfrm>
    </dsp:sp>
    <dsp:sp modelId="{5CE3542D-079C-435F-B81F-B7EB2B4F5618}">
      <dsp:nvSpPr>
        <dsp:cNvPr id="0" name=""/>
        <dsp:cNvSpPr/>
      </dsp:nvSpPr>
      <dsp:spPr>
        <a:xfrm rot="13438289">
          <a:off x="1167301" y="1613217"/>
          <a:ext cx="113641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36411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DD823-6703-43A5-8158-FD4B0022F6F7}">
      <dsp:nvSpPr>
        <dsp:cNvPr id="0" name=""/>
        <dsp:cNvSpPr/>
      </dsp:nvSpPr>
      <dsp:spPr>
        <a:xfrm>
          <a:off x="971920" y="870309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0</a:t>
          </a:r>
          <a:endParaRPr lang="ru-RU" sz="1300" b="1" kern="1200" dirty="0"/>
        </a:p>
      </dsp:txBody>
      <dsp:txXfrm>
        <a:off x="1023858" y="922247"/>
        <a:ext cx="250781" cy="250781"/>
      </dsp:txXfrm>
    </dsp:sp>
    <dsp:sp modelId="{7791B2A8-52F3-432F-A09A-9EDE85E8DB98}">
      <dsp:nvSpPr>
        <dsp:cNvPr id="0" name=""/>
        <dsp:cNvSpPr/>
      </dsp:nvSpPr>
      <dsp:spPr>
        <a:xfrm rot="10834037">
          <a:off x="1326541" y="2172991"/>
          <a:ext cx="8179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17915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E00A4-B95A-437C-BF76-EB23C61FE4BE}">
      <dsp:nvSpPr>
        <dsp:cNvPr id="0" name=""/>
        <dsp:cNvSpPr/>
      </dsp:nvSpPr>
      <dsp:spPr>
        <a:xfrm>
          <a:off x="971903" y="1989858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5</a:t>
          </a:r>
          <a:endParaRPr lang="ru-RU" sz="1300" b="1" kern="1200" dirty="0"/>
        </a:p>
      </dsp:txBody>
      <dsp:txXfrm>
        <a:off x="1023841" y="2041796"/>
        <a:ext cx="250781" cy="250781"/>
      </dsp:txXfrm>
    </dsp:sp>
    <dsp:sp modelId="{7B2776D1-F237-415E-A8BD-98ECE5B561A2}">
      <dsp:nvSpPr>
        <dsp:cNvPr id="0" name=""/>
        <dsp:cNvSpPr/>
      </dsp:nvSpPr>
      <dsp:spPr>
        <a:xfrm rot="8391882">
          <a:off x="1200597" y="2673100"/>
          <a:ext cx="106979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69794" y="0"/>
              </a:lnTo>
            </a:path>
          </a:pathLst>
        </a:cu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C56CE-CBA1-4658-99B9-7FF4E78AF3A8}">
      <dsp:nvSpPr>
        <dsp:cNvPr id="0" name=""/>
        <dsp:cNvSpPr/>
      </dsp:nvSpPr>
      <dsp:spPr>
        <a:xfrm>
          <a:off x="971895" y="2990075"/>
          <a:ext cx="354657" cy="354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/>
            <a:t>10</a:t>
          </a:r>
          <a:endParaRPr lang="ru-RU" sz="1300" b="1" kern="1200" dirty="0"/>
        </a:p>
      </dsp:txBody>
      <dsp:txXfrm>
        <a:off x="1023833" y="3042013"/>
        <a:ext cx="250781" cy="250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5665B-297D-E1FD-8653-6BBB9AC34CB8}"/>
              </a:ext>
            </a:extLst>
          </p:cNvPr>
          <p:cNvSpPr txBox="1"/>
          <p:nvPr/>
        </p:nvSpPr>
        <p:spPr>
          <a:xfrm>
            <a:off x="2771800" y="4227934"/>
            <a:ext cx="603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FFFF">
                    <a:alpha val="100000"/>
                  </a:srgbClr>
                </a:solidFill>
              </a:rPr>
              <a:t>Выполнили: Загрядсков М.А, Болтенков С.С, 3823Б1ПМ1-1</a:t>
            </a:r>
            <a:endParaRPr lang="en-US" b="1" dirty="0">
              <a:solidFill>
                <a:srgbClr val="FFFFFF">
                  <a:alpha val="100000"/>
                </a:srgb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Работа с массивами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Первая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Вторая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Третья работа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4" name="TextBox 3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0072"/>
            <a:ext cx="3801041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tmpe1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tmpe2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Adjacency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577" y="1050072"/>
            <a:ext cx="4647426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e,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e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pathes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61457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81700" y="4213012"/>
            <a:ext cx="65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*Источник: </a:t>
            </a:r>
            <a:r>
              <a:rPr lang="en-US" dirty="0">
                <a:solidFill>
                  <a:schemeClr val="bg1"/>
                </a:solidFill>
              </a:rPr>
              <a:t>https://youtu.be/fA_xvuqzuGs?si=NOuX1xRDrxOSGGxX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209759394"/>
              </p:ext>
            </p:extLst>
          </p:nvPr>
        </p:nvGraphicFramePr>
        <p:xfrm>
          <a:off x="683568" y="411510"/>
          <a:ext cx="7200800" cy="413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Прямая соединительная линия 9"/>
          <p:cNvCxnSpPr/>
          <p:nvPr/>
        </p:nvCxnSpPr>
        <p:spPr>
          <a:xfrm>
            <a:off x="5724128" y="2715766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6881243" y="2707423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876257" y="1590484"/>
            <a:ext cx="3571" cy="879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5724128" y="1590484"/>
            <a:ext cx="0" cy="92503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1835696" y="1590484"/>
            <a:ext cx="0" cy="8798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1835454" y="2707423"/>
            <a:ext cx="0" cy="7920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4463989" y="2670556"/>
            <a:ext cx="1224136" cy="86582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1920868" y="2670556"/>
            <a:ext cx="1012708" cy="84738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959170" y="3601463"/>
            <a:ext cx="974406" cy="136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1948419" y="1491630"/>
            <a:ext cx="967398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3099622" y="1491630"/>
            <a:ext cx="118434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866705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44124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76466" y="1120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04645" y="18733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04645" y="2930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334274" y="1811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43606" y="29515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918217" y="326171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874373" y="2766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66705" y="223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72794" y="1845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70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51923" y="29271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60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533219" y="22532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40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502970" y="3236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35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307367" y="32742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28332" y="1845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56884" y="18509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20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454583" y="29515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30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2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853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. Исполнение кода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1151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03598"/>
            <a:ext cx="7315200" cy="378565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Спроектирована и реализована программа, корректно интерпретирующая С-подобный код, в том числе: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Условные операторы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if,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</a:rPr>
              <a:t>elif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, else, while, for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типы данных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int, double, string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Выполнение пользовательских функций</a:t>
            </a:r>
            <a:endParaRPr lang="en-US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арифметические и логические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 с массивами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342900" indent="-34290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Проведено функциональное тестирование, подтверждена корректность выполнения программы</a:t>
            </a: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20032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indent="-34290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Tx/>
              <a:buChar char="-"/>
            </a:pP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2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</a:t>
            </a: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ru-RU" sz="2000" b="1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lvl="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 </a:t>
            </a:r>
            <a:r>
              <a:rPr lang="en-US" sz="2000" b="1" u="sng" dirty="0" smtClean="0">
                <a:solidFill>
                  <a:schemeClr val="bg1"/>
                </a:solidFill>
              </a:rPr>
              <a:t>https</a:t>
            </a:r>
            <a:r>
              <a:rPr lang="en-US" sz="2000" b="1" u="sng" dirty="0">
                <a:solidFill>
                  <a:schemeClr val="bg1"/>
                </a:solidFill>
              </a:rPr>
              <a:t>://</a:t>
            </a:r>
            <a:r>
              <a:rPr lang="en-US" sz="2000" b="1" u="sng" dirty="0" smtClean="0">
                <a:solidFill>
                  <a:schemeClr val="bg1"/>
                </a:solidFill>
              </a:rPr>
              <a:t>youtu.be/fA_xvuqzuGs?si=woZAlEgGNgkNk0FV</a:t>
            </a:r>
            <a:r>
              <a:rPr lang="ru-RU" sz="2000" b="1" u="sng" dirty="0" smtClean="0">
                <a:solidFill>
                  <a:schemeClr val="bg1"/>
                </a:solidFill>
              </a:rPr>
              <a:t> </a:t>
            </a:r>
            <a:endParaRPr lang="en-US" sz="2000" b="1" u="sng" strike="noStrike" cap="none" spc="0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структуры. Использование реализованных ранее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</a:t>
            </a:r>
            <a:endParaRPr lang="ru-RU" sz="200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Реализация исполнения ключевых слов и арифметических выражений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n-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мерные массивы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функции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условные операторы,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различные типы данных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1001"/>
              </p:ext>
            </p:extLst>
          </p:nvPr>
        </p:nvGraphicFramePr>
        <p:xfrm>
          <a:off x="971600" y="1766889"/>
          <a:ext cx="5400601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112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2888489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u="non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2984"/>
              </p:ext>
            </p:extLst>
          </p:nvPr>
        </p:nvGraphicFramePr>
        <p:xfrm>
          <a:off x="971601" y="3228978"/>
          <a:ext cx="540060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8330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2902270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58045"/>
              </p:ext>
            </p:extLst>
          </p:nvPr>
        </p:nvGraphicFramePr>
        <p:xfrm>
          <a:off x="914400" y="1980249"/>
          <a:ext cx="5915025" cy="2607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260772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354</Words>
  <Application>Microsoft Office PowerPoint</Application>
  <PresentationFormat>Экран (16:9)</PresentationFormat>
  <Paragraphs>215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81</cp:revision>
  <dcterms:created xsi:type="dcterms:W3CDTF">2025-05-09T20:26:31Z</dcterms:created>
  <dcterms:modified xsi:type="dcterms:W3CDTF">2025-05-23T14:59:40Z</dcterms:modified>
  <cp:category/>
  <cp:contentStatus/>
</cp:coreProperties>
</file>