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he arrange of the most writer ,write rock music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is writing the rock music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72954-4E74-63F2-1285-D9660AE58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84589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artist has earned the most according to the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InvoiceLines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for Iron Maiden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artist has earned the most according to the </a:t>
            </a:r>
            <a:r>
              <a:rPr lang="en-US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InvoiceLines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51D86-5365-C26E-DA76-4AC700C29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5" y="1418450"/>
            <a:ext cx="4584589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effectLst/>
                <a:latin typeface="ui-monospace"/>
              </a:rPr>
              <a:t>query that determines the customer that has spent the most on music for each country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customer spent the most on music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3424E-D308-A618-99DA-6C02C7C11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84589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query that shows the total number of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tracks in each playlist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number of track in each playlist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3F7A8-4AA0-A9EF-01D6-91DCB4BF6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84589" cy="307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83</Words>
  <Application>Microsoft Office PowerPoint</Application>
  <PresentationFormat>On-screen Show (16:9)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Open Sans</vt:lpstr>
      <vt:lpstr>ui-monospace</vt:lpstr>
      <vt:lpstr>Simple Light</vt:lpstr>
      <vt:lpstr>  Who is writing the rock music</vt:lpstr>
      <vt:lpstr>which artist has earned the most according to the InvoiceLines</vt:lpstr>
      <vt:lpstr>customer spent the most on music</vt:lpstr>
      <vt:lpstr>  what is the number of track in each playlist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Who is writing the rock music</dc:title>
  <cp:lastModifiedBy>Ahmad Mhamd</cp:lastModifiedBy>
  <cp:revision>4</cp:revision>
  <dcterms:modified xsi:type="dcterms:W3CDTF">2022-09-11T23:27:11Z</dcterms:modified>
</cp:coreProperties>
</file>