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removePersonalInfoOnSave="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51435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D8AD8C"/>
    <a:srgbClr val="FF856D"/>
    <a:srgbClr val="FF2549"/>
    <a:srgbClr val="003635"/>
    <a:srgbClr val="005856"/>
    <a:srgbClr val="9EFF29"/>
    <a:srgbClr val="007033"/>
    <a:srgbClr val="5EEC3C"/>
    <a:srgbClr val="F1C88B"/>
    <a:srgbClr val="FE9202"/>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8972" autoAdjust="0"/>
  </p:normalViewPr>
  <p:slideViewPr>
    <p:cSldViewPr snapToGrid="0">
      <p:cViewPr varScale="1">
        <p:scale>
          <a:sx n="91" d="100"/>
          <a:sy n="91" d="100"/>
        </p:scale>
        <p:origin x="-556" y="-6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C8D18E60-4300-4729-A0D7-6AB984C3922D}" type="datetimeFigureOut">
              <a:rPr lang="en-US" smtClean="0"/>
              <a:t>1/23/2022</a:t>
            </a:fld>
            <a:endParaRPr lang="en-US"/>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AF533E96-F078-4B3D-A8F4-F1AF21EBC357}"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Pr>
        <a:blipFill rotWithShape="1" dpi="0">
          <a:blip xmlns:r="http://schemas.openxmlformats.org/officeDocument/2006/relationships" r:embed="rId1">
            <a:lum/>
          </a:blip>
          <a:srcRect/>
          <a:stretch>
            <a:fillRect/>
          </a:stretch>
        </a:blipFill>
      </p:bgPr>
    </p:bg>
    <p:spTree>
      <p:nvGrpSpPr>
        <p:cNvPr id="25" name=""/>
        <p:cNvGrpSpPr/>
        <p:nvPr/>
      </p:nvGrpSpPr>
      <p:grpSpPr>
        <a:xfrm>
          <a:off x="0" y="0"/>
          <a:ext cx="0" cy="0"/>
          <a:chOff x="0" y="0"/>
          <a:chExt cx="0" cy="0"/>
        </a:xfrm>
      </p:grpSpPr>
      <p:sp>
        <p:nvSpPr>
          <p:cNvPr id="1048582" name="Title 1"/>
          <p:cNvSpPr>
            <a:spLocks noGrp="1"/>
          </p:cNvSpPr>
          <p:nvPr>
            <p:ph type="ctrTitle" hasCustomPrompt="1"/>
          </p:nvPr>
        </p:nvSpPr>
        <p:spPr>
          <a:xfrm>
            <a:off x="711825" y="1467475"/>
            <a:ext cx="7989723" cy="1423210"/>
          </a:xfrm>
          <a:noFill/>
          <a:effectLst>
            <a:outerShdw algn="tl" blurRad="50800" dir="2700000" dist="38100" rotWithShape="0">
              <a:prstClr val="black">
                <a:alpha val="40000"/>
              </a:prstClr>
            </a:outerShdw>
          </a:effectLst>
        </p:spPr>
        <p:txBody>
          <a:bodyPr>
            <a:normAutofit/>
          </a:bodyPr>
          <a:lstStyle>
            <a:lvl1pPr algn="r">
              <a:defRPr sz="3600">
                <a:solidFill>
                  <a:schemeClr val="bg1"/>
                </a:solidFill>
              </a:defRPr>
            </a:lvl1pPr>
          </a:lstStyle>
          <a:p>
            <a:r>
              <a:rPr dirty="0" lang="en-US"/>
              <a:t>Click to edit </a:t>
            </a:r>
            <a:r>
              <a:rPr dirty="0" lang="en-US" smtClean="0"/>
              <a:t/>
            </a:r>
            <a:br>
              <a:rPr dirty="0" lang="en-US" smtClean="0"/>
            </a:br>
            <a:r>
              <a:rPr dirty="0" lang="en-US" smtClean="0"/>
              <a:t>Master </a:t>
            </a:r>
            <a:r>
              <a:rPr dirty="0" lang="en-US"/>
              <a:t>title style</a:t>
            </a:r>
          </a:p>
        </p:txBody>
      </p:sp>
      <p:sp>
        <p:nvSpPr>
          <p:cNvPr id="1048583" name="Subtitle 2"/>
          <p:cNvSpPr>
            <a:spLocks noGrp="1"/>
          </p:cNvSpPr>
          <p:nvPr>
            <p:ph type="subTitle" idx="1"/>
          </p:nvPr>
        </p:nvSpPr>
        <p:spPr>
          <a:xfrm>
            <a:off x="704454" y="2890693"/>
            <a:ext cx="7975483" cy="685791"/>
          </a:xfrm>
        </p:spPr>
        <p:txBody>
          <a:bodyPr>
            <a:normAutofit/>
          </a:bodyPr>
          <a:lstStyle>
            <a:lvl1pPr algn="r" indent="0" marL="0">
              <a:buNone/>
              <a:defRPr b="0" sz="2800" i="0">
                <a:solidFill>
                  <a:srgbClr val="D8AD8C"/>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dirty="0" lang="en-US"/>
              <a:t>Click to edit </a:t>
            </a:r>
            <a:r>
              <a:rPr dirty="0" lang="en-US" smtClean="0"/>
              <a:t>Master </a:t>
            </a:r>
            <a:r>
              <a:rPr dirty="0" lang="en-US"/>
              <a:t>subtitle style</a:t>
            </a:r>
          </a:p>
        </p:txBody>
      </p:sp>
      <p:sp>
        <p:nvSpPr>
          <p:cNvPr id="1048584" name="Date Placeholder 3"/>
          <p:cNvSpPr>
            <a:spLocks noGrp="1"/>
          </p:cNvSpPr>
          <p:nvPr>
            <p:ph type="dt" sz="half" idx="10"/>
          </p:nvPr>
        </p:nvSpPr>
        <p:spPr/>
        <p:txBody>
          <a:bodyPr/>
          <a:p>
            <a:fld id="{53074F12-AA26-4AC8-9962-C36BB8F32554}" type="datetimeFigureOut">
              <a:rPr lang="en-US" smtClean="0"/>
              <a:t>1/23/2022</a:t>
            </a:fld>
            <a:endParaRPr lang="en-US"/>
          </a:p>
        </p:txBody>
      </p:sp>
      <p:sp>
        <p:nvSpPr>
          <p:cNvPr id="1048585" name="Footer Placeholder 4"/>
          <p:cNvSpPr>
            <a:spLocks noGrp="1"/>
          </p:cNvSpPr>
          <p:nvPr>
            <p:ph type="ftr" sz="quarter" idx="11"/>
          </p:nvPr>
        </p:nvSpPr>
        <p:spPr/>
        <p:txBody>
          <a:bodyPr/>
          <a:p>
            <a:endParaRPr dirty="0" lang="en-US"/>
          </a:p>
        </p:txBody>
      </p:sp>
      <p:sp>
        <p:nvSpPr>
          <p:cNvPr id="1048586" name="Slide Number Placeholder 5"/>
          <p:cNvSpPr>
            <a:spLocks noGrp="1"/>
          </p:cNvSpPr>
          <p:nvPr>
            <p:ph type="sldNum" sz="quarter" idx="12"/>
          </p:nvPr>
        </p:nvSpPr>
        <p:spPr/>
        <p:txBody>
          <a:bodyPr/>
          <a:p>
            <a:fld id="{B82CCC60-E8CD-4174-8B1A-7DF615B22E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46" name="Title 1"/>
          <p:cNvSpPr>
            <a:spLocks noGrp="1"/>
          </p:cNvSpPr>
          <p:nvPr>
            <p:ph type="title"/>
          </p:nvPr>
        </p:nvSpPr>
        <p:spPr>
          <a:xfrm>
            <a:off x="1792288" y="3600450"/>
            <a:ext cx="5486400" cy="425054"/>
          </a:xfrm>
        </p:spPr>
        <p:txBody>
          <a:bodyPr anchor="b"/>
          <a:lstStyle>
            <a:lvl1pPr algn="l">
              <a:defRPr b="1" sz="2000"/>
            </a:lvl1pPr>
          </a:lstStyle>
          <a:p>
            <a:r>
              <a:rPr lang="en-US"/>
              <a:t>Click to edit Master title style</a:t>
            </a:r>
          </a:p>
        </p:txBody>
      </p:sp>
      <p:sp>
        <p:nvSpPr>
          <p:cNvPr id="1048647" name="Picture Placeholder 2"/>
          <p:cNvSpPr>
            <a:spLocks noGrp="1"/>
          </p:cNvSpPr>
          <p:nvPr>
            <p:ph type="pic" idx="1"/>
          </p:nvPr>
        </p:nvSpPr>
        <p:spPr>
          <a:xfrm>
            <a:off x="1792288" y="459581"/>
            <a:ext cx="5486400" cy="30861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48" name="Text Placeholder 3"/>
          <p:cNvSpPr>
            <a:spLocks noGrp="1"/>
          </p:cNvSpPr>
          <p:nvPr>
            <p:ph type="body" sz="half" idx="2"/>
          </p:nvPr>
        </p:nvSpPr>
        <p:spPr>
          <a:xfrm>
            <a:off x="1792288" y="4025503"/>
            <a:ext cx="5486400" cy="603647"/>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9" name="Date Placeholder 4"/>
          <p:cNvSpPr>
            <a:spLocks noGrp="1"/>
          </p:cNvSpPr>
          <p:nvPr>
            <p:ph type="dt" sz="half" idx="10"/>
          </p:nvPr>
        </p:nvSpPr>
        <p:spPr/>
        <p:txBody>
          <a:bodyPr/>
          <a:p>
            <a:fld id="{53074F12-AA26-4AC8-9962-C36BB8F32554}" type="datetimeFigureOut">
              <a:rPr lang="en-US" smtClean="0"/>
              <a:t>1/23/2022</a:t>
            </a:fld>
            <a:endParaRPr lang="en-US"/>
          </a:p>
        </p:txBody>
      </p:sp>
      <p:sp>
        <p:nvSpPr>
          <p:cNvPr id="1048650" name="Footer Placeholder 5"/>
          <p:cNvSpPr>
            <a:spLocks noGrp="1"/>
          </p:cNvSpPr>
          <p:nvPr>
            <p:ph type="ftr" sz="quarter" idx="11"/>
          </p:nvPr>
        </p:nvSpPr>
        <p:spPr/>
        <p:txBody>
          <a:bodyPr/>
          <a:p>
            <a:endParaRPr lang="en-US"/>
          </a:p>
        </p:txBody>
      </p:sp>
      <p:sp>
        <p:nvSpPr>
          <p:cNvPr id="1048651" name="Slide Number Placeholder 6"/>
          <p:cNvSpPr>
            <a:spLocks noGrp="1"/>
          </p:cNvSpPr>
          <p:nvPr>
            <p:ph type="sldNum" sz="quarter" idx="12"/>
          </p:nvPr>
        </p:nvSpPr>
        <p:spPr/>
        <p:txBody>
          <a:bodyPr/>
          <a:p>
            <a:fld id="{B82CCC60-E8CD-4174-8B1A-7DF615B22E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35" name="Title 1"/>
          <p:cNvSpPr>
            <a:spLocks noGrp="1"/>
          </p:cNvSpPr>
          <p:nvPr>
            <p:ph type="title"/>
          </p:nvPr>
        </p:nvSpPr>
        <p:spPr/>
        <p:txBody>
          <a:bodyPr/>
          <a:p>
            <a:r>
              <a:rPr lang="en-US"/>
              <a:t>Click to edit Master title style</a:t>
            </a:r>
          </a:p>
        </p:txBody>
      </p:sp>
      <p:sp>
        <p:nvSpPr>
          <p:cNvPr id="104863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53074F12-AA26-4AC8-9962-C36BB8F32554}" type="datetimeFigureOut">
              <a:rPr lang="en-US" smtClean="0"/>
              <a:t>1/23/2022</a:t>
            </a:fld>
            <a:endParaRPr lang="en-US"/>
          </a:p>
        </p:txBody>
      </p:sp>
      <p:sp>
        <p:nvSpPr>
          <p:cNvPr id="1048638" name="Footer Placeholder 4"/>
          <p:cNvSpPr>
            <a:spLocks noGrp="1"/>
          </p:cNvSpPr>
          <p:nvPr>
            <p:ph type="ftr" sz="quarter" idx="11"/>
          </p:nvPr>
        </p:nvSpPr>
        <p:spPr/>
        <p:txBody>
          <a:bodyPr/>
          <a:p>
            <a:endParaRPr lang="en-US"/>
          </a:p>
        </p:txBody>
      </p:sp>
      <p:sp>
        <p:nvSpPr>
          <p:cNvPr id="1048639" name="Slide Number Placeholder 5"/>
          <p:cNvSpPr>
            <a:spLocks noGrp="1"/>
          </p:cNvSpPr>
          <p:nvPr>
            <p:ph type="sldNum" sz="quarter" idx="12"/>
          </p:nvPr>
        </p:nvSpPr>
        <p:spPr/>
        <p:txBody>
          <a:bodyPr/>
          <a:p>
            <a:fld id="{B82CCC60-E8CD-4174-8B1A-7DF615B22EE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 name=""/>
        <p:cNvGrpSpPr/>
        <p:nvPr/>
      </p:nvGrpSpPr>
      <p:grpSpPr>
        <a:xfrm>
          <a:off x="0" y="0"/>
          <a:ext cx="0" cy="0"/>
          <a:chOff x="0" y="0"/>
          <a:chExt cx="0" cy="0"/>
        </a:xfrm>
      </p:grpSpPr>
      <p:sp>
        <p:nvSpPr>
          <p:cNvPr id="1048630" name="Vertical Title 1"/>
          <p:cNvSpPr>
            <a:spLocks noGrp="1"/>
          </p:cNvSpPr>
          <p:nvPr>
            <p:ph type="title" orient="vert"/>
          </p:nvPr>
        </p:nvSpPr>
        <p:spPr>
          <a:xfrm>
            <a:off x="6629400" y="205979"/>
            <a:ext cx="2057400" cy="4388644"/>
          </a:xfrm>
        </p:spPr>
        <p:txBody>
          <a:bodyPr vert="eaVert"/>
          <a:p>
            <a:r>
              <a:rPr lang="en-US"/>
              <a:t>Click to edit Master title style</a:t>
            </a:r>
          </a:p>
        </p:txBody>
      </p:sp>
      <p:sp>
        <p:nvSpPr>
          <p:cNvPr id="1048631" name="Vertical Text Placeholder 2"/>
          <p:cNvSpPr>
            <a:spLocks noGrp="1"/>
          </p:cNvSpPr>
          <p:nvPr>
            <p:ph type="body" orient="vert" idx="1"/>
          </p:nvPr>
        </p:nvSpPr>
        <p:spPr>
          <a:xfrm>
            <a:off x="457200" y="205979"/>
            <a:ext cx="6019800" cy="438864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Date Placeholder 3"/>
          <p:cNvSpPr>
            <a:spLocks noGrp="1"/>
          </p:cNvSpPr>
          <p:nvPr>
            <p:ph type="dt" sz="half" idx="10"/>
          </p:nvPr>
        </p:nvSpPr>
        <p:spPr/>
        <p:txBody>
          <a:bodyPr/>
          <a:p>
            <a:fld id="{53074F12-AA26-4AC8-9962-C36BB8F32554}" type="datetimeFigureOut">
              <a:rPr lang="en-US" smtClean="0"/>
              <a:t>1/23/2022</a:t>
            </a:fld>
            <a:endParaRPr lang="en-US"/>
          </a:p>
        </p:txBody>
      </p:sp>
      <p:sp>
        <p:nvSpPr>
          <p:cNvPr id="1048633" name="Footer Placeholder 4"/>
          <p:cNvSpPr>
            <a:spLocks noGrp="1"/>
          </p:cNvSpPr>
          <p:nvPr>
            <p:ph type="ftr" sz="quarter" idx="11"/>
          </p:nvPr>
        </p:nvSpPr>
        <p:spPr/>
        <p:txBody>
          <a:bodyPr/>
          <a:p>
            <a:endParaRPr lang="en-US"/>
          </a:p>
        </p:txBody>
      </p:sp>
      <p:sp>
        <p:nvSpPr>
          <p:cNvPr id="1048634" name="Slide Number Placeholder 5"/>
          <p:cNvSpPr>
            <a:spLocks noGrp="1"/>
          </p:cNvSpPr>
          <p:nvPr>
            <p:ph type="sldNum" sz="quarter" idx="12"/>
          </p:nvPr>
        </p:nvSpPr>
        <p:spPr/>
        <p:txBody>
          <a:bodyPr/>
          <a:p>
            <a:fld id="{B82CCC60-E8CD-4174-8B1A-7DF615B22EEF}" type="slidenum">
              <a:rPr lang="en-US" smtClean="0"/>
              <a:t>‹#›</a:t>
            </a:fld>
            <a:endParaRPr lang="en-US"/>
          </a:p>
        </p:txBody>
      </p:sp>
      <p:pic>
        <p:nvPicPr>
          <p:cNvPr id="2097152" name="Picture 6" descr="E:\websites\free-power-point-templates\2012\logos.png"/>
          <p:cNvPicPr>
            <a:picLocks noChangeAspect="1" noChangeArrowheads="1"/>
          </p:cNvPicPr>
          <p:nvPr userDrawn="1"/>
        </p:nvPicPr>
        <p:blipFill>
          <a:blip xmlns:r="http://schemas.openxmlformats.org/officeDocument/2006/relationships" r:embed="rId1"/>
          <a:stretch>
            <a:fillRect/>
          </a:stretch>
        </p:blipFill>
        <p:spPr bwMode="auto">
          <a:xfrm>
            <a:off x="3808475" y="2326213"/>
            <a:ext cx="1463784" cy="526961"/>
          </a:xfrm>
          <a:prstGeom prst="rect"/>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97" name="Title 1"/>
          <p:cNvSpPr>
            <a:spLocks noGrp="1"/>
          </p:cNvSpPr>
          <p:nvPr>
            <p:ph type="title"/>
          </p:nvPr>
        </p:nvSpPr>
        <p:spPr>
          <a:xfrm>
            <a:off x="426842" y="327573"/>
            <a:ext cx="8246070" cy="763526"/>
          </a:xfrm>
        </p:spPr>
        <p:txBody>
          <a:bodyPr>
            <a:normAutofit/>
          </a:bodyPr>
          <a:lstStyle>
            <a:lvl1pPr algn="r">
              <a:defRPr baseline="0" sz="3600">
                <a:solidFill>
                  <a:schemeClr val="bg1"/>
                </a:solidFill>
                <a:effectLst>
                  <a:outerShdw algn="tl" blurRad="50800" dir="2700000" dist="38100" rotWithShape="0">
                    <a:prstClr val="black">
                      <a:alpha val="40000"/>
                    </a:prstClr>
                  </a:outerShdw>
                </a:effectLst>
              </a:defRPr>
            </a:lvl1pPr>
          </a:lstStyle>
          <a:p>
            <a:r>
              <a:rPr dirty="0" lang="en-US"/>
              <a:t>Click to edit Master title style</a:t>
            </a:r>
          </a:p>
        </p:txBody>
      </p:sp>
      <p:sp>
        <p:nvSpPr>
          <p:cNvPr id="1048598" name="Content Placeholder 2"/>
          <p:cNvSpPr>
            <a:spLocks noGrp="1"/>
          </p:cNvSpPr>
          <p:nvPr>
            <p:ph idx="1"/>
          </p:nvPr>
        </p:nvSpPr>
        <p:spPr>
          <a:xfrm>
            <a:off x="426843" y="1260987"/>
            <a:ext cx="8246070" cy="327687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99" name="Date Placeholder 3"/>
          <p:cNvSpPr>
            <a:spLocks noGrp="1"/>
          </p:cNvSpPr>
          <p:nvPr>
            <p:ph type="dt" sz="half" idx="10"/>
          </p:nvPr>
        </p:nvSpPr>
        <p:spPr/>
        <p:txBody>
          <a:bodyPr/>
          <a:p>
            <a:fld id="{53074F12-AA26-4AC8-9962-C36BB8F32554}" type="datetimeFigureOut">
              <a:rPr lang="en-US" smtClean="0"/>
              <a:t>1/23/2022</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B82CCC60-E8CD-4174-8B1A-7DF615B22E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1_Title and Content">
    <p:bg>
      <p:bgPr>
        <a:blipFill rotWithShape="1" dpi="0">
          <a:blip xmlns:r="http://schemas.openxmlformats.org/officeDocument/2006/relationships" r:embed="rId1">
            <a:lum/>
          </a:blip>
          <a:srcRect/>
          <a:stretch>
            <a:fillRect/>
          </a:stretch>
        </a:blipFill>
      </p:bgPr>
    </p:bg>
    <p:spTree>
      <p:nvGrpSpPr>
        <p:cNvPr id="31" name=""/>
        <p:cNvGrpSpPr/>
        <p:nvPr/>
      </p:nvGrpSpPr>
      <p:grpSpPr>
        <a:xfrm>
          <a:off x="0" y="0"/>
          <a:ext cx="0" cy="0"/>
          <a:chOff x="0" y="0"/>
          <a:chExt cx="0" cy="0"/>
        </a:xfrm>
      </p:grpSpPr>
      <p:sp>
        <p:nvSpPr>
          <p:cNvPr id="1048590" name="Title 1"/>
          <p:cNvSpPr>
            <a:spLocks noGrp="1"/>
          </p:cNvSpPr>
          <p:nvPr>
            <p:ph type="title"/>
          </p:nvPr>
        </p:nvSpPr>
        <p:spPr>
          <a:xfrm>
            <a:off x="1843549" y="465530"/>
            <a:ext cx="6880122" cy="725349"/>
          </a:xfrm>
        </p:spPr>
        <p:txBody>
          <a:bodyPr>
            <a:normAutofit/>
          </a:bodyPr>
          <a:lstStyle>
            <a:lvl1pPr algn="l">
              <a:defRPr sz="3600">
                <a:solidFill>
                  <a:schemeClr val="bg1"/>
                </a:solidFill>
                <a:effectLst>
                  <a:outerShdw algn="tl" blurRad="50800" dir="2700000" dist="38100" rotWithShape="0">
                    <a:prstClr val="black">
                      <a:alpha val="40000"/>
                    </a:prstClr>
                  </a:outerShdw>
                </a:effectLst>
              </a:defRPr>
            </a:lvl1pPr>
          </a:lstStyle>
          <a:p>
            <a:r>
              <a:rPr dirty="0" lang="en-US"/>
              <a:t>Click to edit Master title style</a:t>
            </a:r>
          </a:p>
        </p:txBody>
      </p:sp>
      <p:sp>
        <p:nvSpPr>
          <p:cNvPr id="1048591" name="Content Placeholder 2"/>
          <p:cNvSpPr>
            <a:spLocks noGrp="1"/>
          </p:cNvSpPr>
          <p:nvPr>
            <p:ph idx="1"/>
          </p:nvPr>
        </p:nvSpPr>
        <p:spPr>
          <a:xfrm>
            <a:off x="1843549" y="1229055"/>
            <a:ext cx="6880122"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92" name="Date Placeholder 3"/>
          <p:cNvSpPr>
            <a:spLocks noGrp="1"/>
          </p:cNvSpPr>
          <p:nvPr>
            <p:ph type="dt" sz="half" idx="10"/>
          </p:nvPr>
        </p:nvSpPr>
        <p:spPr/>
        <p:txBody>
          <a:bodyPr/>
          <a:p>
            <a:fld id="{53074F12-AA26-4AC8-9962-C36BB8F32554}" type="datetimeFigureOut">
              <a:rPr lang="en-US" smtClean="0"/>
              <a:t>1/23/2022</a:t>
            </a:fld>
            <a:endParaRPr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B82CCC60-E8CD-4174-8B1A-7DF615B22EE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52" name="Title 1"/>
          <p:cNvSpPr>
            <a:spLocks noGrp="1"/>
          </p:cNvSpPr>
          <p:nvPr>
            <p:ph type="title"/>
          </p:nvPr>
        </p:nvSpPr>
        <p:spPr>
          <a:xfrm>
            <a:off x="722313" y="3305176"/>
            <a:ext cx="7772400" cy="1021556"/>
          </a:xfrm>
        </p:spPr>
        <p:txBody>
          <a:bodyPr anchor="t"/>
          <a:lstStyle>
            <a:lvl1pPr algn="l">
              <a:defRPr b="1" cap="all" sz="4000"/>
            </a:lvl1pPr>
          </a:lstStyle>
          <a:p>
            <a:r>
              <a:rPr lang="en-US"/>
              <a:t>Click to edit Master title style</a:t>
            </a:r>
          </a:p>
        </p:txBody>
      </p:sp>
      <p:sp>
        <p:nvSpPr>
          <p:cNvPr id="1048653" name="Text Placeholder 2"/>
          <p:cNvSpPr>
            <a:spLocks noGrp="1"/>
          </p:cNvSpPr>
          <p:nvPr>
            <p:ph type="body" idx="1"/>
          </p:nvPr>
        </p:nvSpPr>
        <p:spPr>
          <a:xfrm>
            <a:off x="722313" y="2180035"/>
            <a:ext cx="7772400" cy="1125140"/>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4" name="Date Placeholder 3"/>
          <p:cNvSpPr>
            <a:spLocks noGrp="1"/>
          </p:cNvSpPr>
          <p:nvPr>
            <p:ph type="dt" sz="half" idx="10"/>
          </p:nvPr>
        </p:nvSpPr>
        <p:spPr/>
        <p:txBody>
          <a:bodyPr/>
          <a:p>
            <a:fld id="{53074F12-AA26-4AC8-9962-C36BB8F32554}" type="datetimeFigureOut">
              <a:rPr lang="en-US" smtClean="0"/>
              <a:t>1/23/2022</a:t>
            </a:fld>
            <a:endParaRPr lang="en-US"/>
          </a:p>
        </p:txBody>
      </p:sp>
      <p:sp>
        <p:nvSpPr>
          <p:cNvPr id="1048655" name="Footer Placeholder 4"/>
          <p:cNvSpPr>
            <a:spLocks noGrp="1"/>
          </p:cNvSpPr>
          <p:nvPr>
            <p:ph type="ftr" sz="quarter" idx="11"/>
          </p:nvPr>
        </p:nvSpPr>
        <p:spPr/>
        <p:txBody>
          <a:bodyPr/>
          <a:p>
            <a:endParaRPr lang="en-US"/>
          </a:p>
        </p:txBody>
      </p:sp>
      <p:sp>
        <p:nvSpPr>
          <p:cNvPr id="1048656" name="Slide Number Placeholder 5"/>
          <p:cNvSpPr>
            <a:spLocks noGrp="1"/>
          </p:cNvSpPr>
          <p:nvPr>
            <p:ph type="sldNum" sz="quarter" idx="12"/>
          </p:nvPr>
        </p:nvSpPr>
        <p:spPr/>
        <p:txBody>
          <a:bodyPr/>
          <a:p>
            <a:fld id="{B82CCC60-E8CD-4174-8B1A-7DF615B22E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57" name="Title 1"/>
          <p:cNvSpPr>
            <a:spLocks noGrp="1"/>
          </p:cNvSpPr>
          <p:nvPr>
            <p:ph type="title"/>
          </p:nvPr>
        </p:nvSpPr>
        <p:spPr/>
        <p:txBody>
          <a:bodyPr/>
          <a:p>
            <a:r>
              <a:rPr lang="en-US"/>
              <a:t>Click to edit Master title style</a:t>
            </a:r>
          </a:p>
        </p:txBody>
      </p:sp>
      <p:sp>
        <p:nvSpPr>
          <p:cNvPr id="1048658"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4"/>
          <p:cNvSpPr>
            <a:spLocks noGrp="1"/>
          </p:cNvSpPr>
          <p:nvPr>
            <p:ph type="dt" sz="half" idx="10"/>
          </p:nvPr>
        </p:nvSpPr>
        <p:spPr/>
        <p:txBody>
          <a:bodyPr/>
          <a:p>
            <a:fld id="{53074F12-AA26-4AC8-9962-C36BB8F32554}" type="datetimeFigureOut">
              <a:rPr lang="en-US" smtClean="0"/>
              <a:t>1/23/2022</a:t>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B82CCC60-E8CD-4174-8B1A-7DF615B22E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22" name="Title 1"/>
          <p:cNvSpPr>
            <a:spLocks noGrp="1"/>
          </p:cNvSpPr>
          <p:nvPr>
            <p:ph type="title"/>
          </p:nvPr>
        </p:nvSpPr>
        <p:spPr>
          <a:xfrm>
            <a:off x="525317" y="242147"/>
            <a:ext cx="8093365" cy="763525"/>
          </a:xfrm>
        </p:spPr>
        <p:txBody>
          <a:bodyPr>
            <a:normAutofit/>
          </a:bodyPr>
          <a:lstStyle>
            <a:lvl1pPr algn="r">
              <a:defRPr baseline="0" sz="3600">
                <a:solidFill>
                  <a:schemeClr val="bg1"/>
                </a:solidFill>
                <a:effectLst>
                  <a:outerShdw algn="tl" blurRad="50800" dir="2700000" dist="38100" rotWithShape="0">
                    <a:prstClr val="black">
                      <a:alpha val="40000"/>
                    </a:prstClr>
                  </a:outerShdw>
                </a:effectLst>
              </a:defRPr>
            </a:lvl1pPr>
          </a:lstStyle>
          <a:p>
            <a:r>
              <a:rPr dirty="0" lang="en-US"/>
              <a:t>Click to edit Master title style</a:t>
            </a:r>
          </a:p>
        </p:txBody>
      </p:sp>
      <p:sp>
        <p:nvSpPr>
          <p:cNvPr id="1048623" name="Text Placeholder 2"/>
          <p:cNvSpPr>
            <a:spLocks noGrp="1"/>
          </p:cNvSpPr>
          <p:nvPr>
            <p:ph type="body" idx="1"/>
          </p:nvPr>
        </p:nvSpPr>
        <p:spPr>
          <a:xfrm>
            <a:off x="536879" y="1596535"/>
            <a:ext cx="4040188" cy="479822"/>
          </a:xfrm>
        </p:spPr>
        <p:txBody>
          <a:bodyPr anchor="b"/>
          <a:lstStyle>
            <a:lvl1pPr algn="ctr" indent="0" marL="0">
              <a:buNone/>
              <a:defRPr b="1"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24" name="Content Placeholder 3"/>
          <p:cNvSpPr>
            <a:spLocks noGrp="1"/>
          </p:cNvSpPr>
          <p:nvPr>
            <p:ph sz="half" idx="2"/>
          </p:nvPr>
        </p:nvSpPr>
        <p:spPr>
          <a:xfrm>
            <a:off x="536879" y="2068932"/>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25" name="Text Placeholder 4"/>
          <p:cNvSpPr>
            <a:spLocks noGrp="1"/>
          </p:cNvSpPr>
          <p:nvPr>
            <p:ph type="body" sz="quarter" idx="3"/>
          </p:nvPr>
        </p:nvSpPr>
        <p:spPr>
          <a:xfrm>
            <a:off x="4572000" y="1596535"/>
            <a:ext cx="4041775" cy="479822"/>
          </a:xfrm>
        </p:spPr>
        <p:txBody>
          <a:bodyPr anchor="b"/>
          <a:lstStyle>
            <a:lvl1pPr algn="ctr" indent="0" marL="0">
              <a:buNone/>
              <a:defRPr b="1"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26" name="Content Placeholder 5"/>
          <p:cNvSpPr>
            <a:spLocks noGrp="1"/>
          </p:cNvSpPr>
          <p:nvPr>
            <p:ph sz="quarter" idx="4"/>
          </p:nvPr>
        </p:nvSpPr>
        <p:spPr>
          <a:xfrm>
            <a:off x="4572000" y="2068932"/>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27" name="Date Placeholder 6"/>
          <p:cNvSpPr>
            <a:spLocks noGrp="1"/>
          </p:cNvSpPr>
          <p:nvPr>
            <p:ph type="dt" sz="half" idx="10"/>
          </p:nvPr>
        </p:nvSpPr>
        <p:spPr/>
        <p:txBody>
          <a:bodyPr/>
          <a:p>
            <a:fld id="{53074F12-AA26-4AC8-9962-C36BB8F32554}" type="datetimeFigureOut">
              <a:rPr lang="en-US" smtClean="0"/>
              <a:t>1/23/2022</a:t>
            </a:fld>
            <a:endParaRPr lang="en-US"/>
          </a:p>
        </p:txBody>
      </p:sp>
      <p:sp>
        <p:nvSpPr>
          <p:cNvPr id="1048628" name="Footer Placeholder 7"/>
          <p:cNvSpPr>
            <a:spLocks noGrp="1"/>
          </p:cNvSpPr>
          <p:nvPr>
            <p:ph type="ftr" sz="quarter" idx="11"/>
          </p:nvPr>
        </p:nvSpPr>
        <p:spPr/>
        <p:txBody>
          <a:bodyPr/>
          <a:p>
            <a:endParaRPr lang="en-US"/>
          </a:p>
        </p:txBody>
      </p:sp>
      <p:sp>
        <p:nvSpPr>
          <p:cNvPr id="1048629" name="Slide Number Placeholder 8"/>
          <p:cNvSpPr>
            <a:spLocks noGrp="1"/>
          </p:cNvSpPr>
          <p:nvPr>
            <p:ph type="sldNum" sz="quarter" idx="12"/>
          </p:nvPr>
        </p:nvSpPr>
        <p:spPr/>
        <p:txBody>
          <a:bodyPr/>
          <a:p>
            <a:fld id="{B82CCC60-E8CD-4174-8B1A-7DF615B22E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p>
        </p:txBody>
      </p:sp>
      <p:sp>
        <p:nvSpPr>
          <p:cNvPr id="1048664" name="Date Placeholder 2"/>
          <p:cNvSpPr>
            <a:spLocks noGrp="1"/>
          </p:cNvSpPr>
          <p:nvPr>
            <p:ph type="dt" sz="half" idx="10"/>
          </p:nvPr>
        </p:nvSpPr>
        <p:spPr/>
        <p:txBody>
          <a:bodyPr/>
          <a:p>
            <a:fld id="{53074F12-AA26-4AC8-9962-C36BB8F32554}" type="datetimeFigureOut">
              <a:rPr lang="en-US" smtClean="0"/>
              <a:t>1/23/2022</a:t>
            </a:fld>
            <a:endParaRPr lang="en-US"/>
          </a:p>
        </p:txBody>
      </p:sp>
      <p:sp>
        <p:nvSpPr>
          <p:cNvPr id="1048665" name="Footer Placeholder 3"/>
          <p:cNvSpPr>
            <a:spLocks noGrp="1"/>
          </p:cNvSpPr>
          <p:nvPr>
            <p:ph type="ftr" sz="quarter" idx="11"/>
          </p:nvPr>
        </p:nvSpPr>
        <p:spPr/>
        <p:txBody>
          <a:bodyPr/>
          <a:p>
            <a:endParaRPr lang="en-US"/>
          </a:p>
        </p:txBody>
      </p:sp>
      <p:sp>
        <p:nvSpPr>
          <p:cNvPr id="1048666" name="Slide Number Placeholder 4"/>
          <p:cNvSpPr>
            <a:spLocks noGrp="1"/>
          </p:cNvSpPr>
          <p:nvPr>
            <p:ph type="sldNum" sz="quarter" idx="12"/>
          </p:nvPr>
        </p:nvSpPr>
        <p:spPr/>
        <p:txBody>
          <a:bodyPr/>
          <a:p>
            <a:fld id="{B82CCC60-E8CD-4174-8B1A-7DF615B22E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67" name="Date Placeholder 1"/>
          <p:cNvSpPr>
            <a:spLocks noGrp="1"/>
          </p:cNvSpPr>
          <p:nvPr>
            <p:ph type="dt" sz="half" idx="10"/>
          </p:nvPr>
        </p:nvSpPr>
        <p:spPr/>
        <p:txBody>
          <a:bodyPr/>
          <a:p>
            <a:fld id="{53074F12-AA26-4AC8-9962-C36BB8F32554}" type="datetimeFigureOut">
              <a:rPr lang="en-US" smtClean="0"/>
              <a:t>1/23/2022</a:t>
            </a:fld>
            <a:endParaRPr lang="en-US"/>
          </a:p>
        </p:txBody>
      </p:sp>
      <p:sp>
        <p:nvSpPr>
          <p:cNvPr id="1048668" name="Footer Placeholder 2"/>
          <p:cNvSpPr>
            <a:spLocks noGrp="1"/>
          </p:cNvSpPr>
          <p:nvPr>
            <p:ph type="ftr" sz="quarter" idx="11"/>
          </p:nvPr>
        </p:nvSpPr>
        <p:spPr/>
        <p:txBody>
          <a:bodyPr/>
          <a:p>
            <a:endParaRPr lang="en-US"/>
          </a:p>
        </p:txBody>
      </p:sp>
      <p:sp>
        <p:nvSpPr>
          <p:cNvPr id="1048669" name="Slide Number Placeholder 3"/>
          <p:cNvSpPr>
            <a:spLocks noGrp="1"/>
          </p:cNvSpPr>
          <p:nvPr>
            <p:ph type="sldNum" sz="quarter" idx="12"/>
          </p:nvPr>
        </p:nvSpPr>
        <p:spPr/>
        <p:txBody>
          <a:bodyPr/>
          <a:p>
            <a:fld id="{B82CCC60-E8CD-4174-8B1A-7DF615B22E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40" name="Title 1"/>
          <p:cNvSpPr>
            <a:spLocks noGrp="1"/>
          </p:cNvSpPr>
          <p:nvPr>
            <p:ph type="title"/>
          </p:nvPr>
        </p:nvSpPr>
        <p:spPr>
          <a:xfrm>
            <a:off x="457201" y="204787"/>
            <a:ext cx="3008313" cy="871538"/>
          </a:xfrm>
        </p:spPr>
        <p:txBody>
          <a:bodyPr anchor="b"/>
          <a:lstStyle>
            <a:lvl1pPr algn="l">
              <a:defRPr b="1" sz="2000"/>
            </a:lvl1pPr>
          </a:lstStyle>
          <a:p>
            <a:r>
              <a:rPr lang="en-US"/>
              <a:t>Click to edit Master title style</a:t>
            </a:r>
          </a:p>
        </p:txBody>
      </p:sp>
      <p:sp>
        <p:nvSpPr>
          <p:cNvPr id="1048641"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Text Placeholder 3"/>
          <p:cNvSpPr>
            <a:spLocks noGrp="1"/>
          </p:cNvSpPr>
          <p:nvPr>
            <p:ph type="body" sz="half" idx="2"/>
          </p:nvPr>
        </p:nvSpPr>
        <p:spPr>
          <a:xfrm>
            <a:off x="457201" y="1076326"/>
            <a:ext cx="3008313" cy="3518297"/>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3" name="Date Placeholder 4"/>
          <p:cNvSpPr>
            <a:spLocks noGrp="1"/>
          </p:cNvSpPr>
          <p:nvPr>
            <p:ph type="dt" sz="half" idx="10"/>
          </p:nvPr>
        </p:nvSpPr>
        <p:spPr/>
        <p:txBody>
          <a:bodyPr/>
          <a:p>
            <a:fld id="{53074F12-AA26-4AC8-9962-C36BB8F32554}" type="datetimeFigureOut">
              <a:rPr lang="en-US" smtClean="0"/>
              <a:t>1/23/2022</a:t>
            </a:fld>
            <a:endParaRPr lang="en-US"/>
          </a:p>
        </p:txBody>
      </p:sp>
      <p:sp>
        <p:nvSpPr>
          <p:cNvPr id="1048644" name="Footer Placeholder 5"/>
          <p:cNvSpPr>
            <a:spLocks noGrp="1"/>
          </p:cNvSpPr>
          <p:nvPr>
            <p:ph type="ftr" sz="quarter" idx="11"/>
          </p:nvPr>
        </p:nvSpPr>
        <p:spPr/>
        <p:txBody>
          <a:bodyPr/>
          <a:p>
            <a:endParaRPr lang="en-US"/>
          </a:p>
        </p:txBody>
      </p:sp>
      <p:sp>
        <p:nvSpPr>
          <p:cNvPr id="1048645" name="Slide Number Placeholder 6"/>
          <p:cNvSpPr>
            <a:spLocks noGrp="1"/>
          </p:cNvSpPr>
          <p:nvPr>
            <p:ph type="sldNum" sz="quarter" idx="12"/>
          </p:nvPr>
        </p:nvSpPr>
        <p:spPr/>
        <p:txBody>
          <a:bodyPr/>
          <a:p>
            <a:fld id="{B82CCC60-E8CD-4174-8B1A-7DF615B22E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4.jpe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3">
            <a:lum/>
          </a:blip>
          <a:srcRect/>
          <a:stretch>
            <a:fillRect/>
          </a:stretch>
        </a:blipFill>
      </p:bgPr>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05979"/>
            <a:ext cx="8229600" cy="857250"/>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457200" y="1200151"/>
            <a:ext cx="8229600" cy="3394472"/>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4767263"/>
            <a:ext cx="2133600" cy="273844"/>
          </a:xfrm>
          <a:prstGeom prst="rect"/>
        </p:spPr>
        <p:txBody>
          <a:bodyPr anchor="ctr" bIns="45720" lIns="91440" rIns="91440" rtlCol="0" tIns="45720" vert="horz"/>
          <a:lstStyle>
            <a:lvl1pPr algn="l">
              <a:defRPr sz="1200">
                <a:solidFill>
                  <a:schemeClr val="tx1">
                    <a:tint val="75000"/>
                  </a:schemeClr>
                </a:solidFill>
              </a:defRPr>
            </a:lvl1pPr>
          </a:lstStyle>
          <a:p>
            <a:fld id="{53074F12-AA26-4AC8-9962-C36BB8F32554}" type="datetimeFigureOut">
              <a:rPr lang="en-US" smtClean="0"/>
              <a:t>1/23/2022</a:t>
            </a:fld>
            <a:endParaRPr lang="en-US"/>
          </a:p>
        </p:txBody>
      </p:sp>
      <p:sp>
        <p:nvSpPr>
          <p:cNvPr id="1048579" name="Footer Placeholder 4"/>
          <p:cNvSpPr>
            <a:spLocks noGrp="1"/>
          </p:cNvSpPr>
          <p:nvPr>
            <p:ph type="ftr" sz="quarter" idx="3"/>
          </p:nvPr>
        </p:nvSpPr>
        <p:spPr>
          <a:xfrm>
            <a:off x="3124200" y="4767263"/>
            <a:ext cx="2895600" cy="273844"/>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4767263"/>
            <a:ext cx="2133600" cy="273844"/>
          </a:xfrm>
          <a:prstGeom prst="rect"/>
        </p:spPr>
        <p:txBody>
          <a:bodyPr anchor="ctr" bIns="45720" lIns="91440" rIns="91440" rtlCol="0" tIns="45720" vert="horz"/>
          <a:lstStyle>
            <a:lvl1pPr algn="r">
              <a:defRPr sz="1200">
                <a:solidFill>
                  <a:schemeClr val="tx1">
                    <a:tint val="75000"/>
                  </a:schemeClr>
                </a:solidFill>
              </a:defRPr>
            </a:lvl1pPr>
          </a:lstStyle>
          <a:p>
            <a:fld id="{B82CCC60-E8CD-4174-8B1A-7DF615B22EEF}" type="slidenum">
              <a:rPr lang="en-US" smtClean="0"/>
              <a:t>‹#›</a:t>
            </a:fld>
            <a:endParaRPr lang="en-US"/>
          </a:p>
        </p:txBody>
      </p:sp>
      <p:sp>
        <p:nvSpPr>
          <p:cNvPr id="1048581" name="TextBox 6"/>
          <p:cNvSpPr txBox="1"/>
          <p:nvPr userDrawn="1"/>
        </p:nvSpPr>
        <p:spPr>
          <a:xfrm>
            <a:off x="-9150" y="5213747"/>
            <a:ext cx="8389625" cy="523220"/>
          </a:xfrm>
          <a:prstGeom prst="rect"/>
          <a:noFill/>
        </p:spPr>
        <p:txBody>
          <a:bodyPr rtlCol="0" wrap="square">
            <a:spAutoFit/>
          </a:bodyPr>
          <a:p>
            <a:r>
              <a:rPr dirty="0" sz="1400" lang="en-US">
                <a:solidFill>
                  <a:schemeClr val="bg1">
                    <a:lumMod val="65000"/>
                  </a:schemeClr>
                </a:solidFill>
              </a:rPr>
              <a:t>This presentation uses a free template provided by FPPT.com</a:t>
            </a:r>
          </a:p>
          <a:p>
            <a:r>
              <a:rPr dirty="0" sz="1400" lang="en-US">
                <a:solidFill>
                  <a:schemeClr val="bg1">
                    <a:lumMod val="65000"/>
                  </a:schemeClr>
                </a:solidFill>
              </a:rPr>
              <a:t>www.free-power-point-templates.com</a:t>
            </a: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hyperlink" Target="https://www.csee.umbc.edu/courses/471/papers/turing.pdf" TargetMode="External"/><Relationship Id="rId2" Type="http://schemas.openxmlformats.org/officeDocument/2006/relationships/hyperlink" Target="https://builtin.com/artificial-intelligence/artificial-intelligence-future" TargetMode="External"/><Relationship Id="rId3"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hyperlink" Target="https://builtin.com/machine-learning" TargetMode="External"/><Relationship Id="rId2" Type="http://schemas.openxmlformats.org/officeDocument/2006/relationships/hyperlink" Target="https://builtin.com/artificial-intelligence/deep-learning" TargetMode="External"/><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hyperlink" Target="http://www.techrepublic.com/article/ibm-watson-the-inside-story-of-how-the-jeopardy-winning-supercomputer-was-born-and-what-it-wants-to-do-next/" TargetMode="Externa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7" name="Title 1"/>
          <p:cNvSpPr>
            <a:spLocks noGrp="1"/>
          </p:cNvSpPr>
          <p:nvPr>
            <p:ph type="ctrTitle"/>
          </p:nvPr>
        </p:nvSpPr>
        <p:spPr>
          <a:xfrm>
            <a:off x="807019" y="1730254"/>
            <a:ext cx="8203575" cy="1364225"/>
          </a:xfrm>
        </p:spPr>
        <p:txBody>
          <a:bodyPr>
            <a:normAutofit/>
          </a:bodyPr>
          <a:p>
            <a:r>
              <a:rPr b="1" cap="all" dirty="0" lang="en-US" smtClean="0"/>
              <a:t>  ARTIFICIAL </a:t>
            </a:r>
            <a:r>
              <a:rPr b="1" cap="all" dirty="0" lang="en-US"/>
              <a:t>INTELLIGENCE</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4" name="Title 1"/>
          <p:cNvSpPr>
            <a:spLocks noGrp="1"/>
          </p:cNvSpPr>
          <p:nvPr>
            <p:ph type="title"/>
          </p:nvPr>
        </p:nvSpPr>
        <p:spPr/>
        <p:txBody>
          <a:bodyPr>
            <a:normAutofit fontScale="90000"/>
          </a:bodyPr>
          <a:p>
            <a:r>
              <a:rPr b="1" dirty="0" lang="en-US" smtClean="0"/>
              <a:t/>
            </a:r>
            <a:br>
              <a:rPr b="1" dirty="0" lang="en-US" smtClean="0"/>
            </a:br>
            <a:r>
              <a:rPr b="1" dirty="0" lang="en-US" smtClean="0"/>
              <a:t>Limited </a:t>
            </a:r>
            <a:r>
              <a:rPr b="1" dirty="0" lang="en-US"/>
              <a:t>memory</a:t>
            </a:r>
            <a:br>
              <a:rPr b="1" dirty="0" lang="en-US"/>
            </a:br>
            <a:endParaRPr dirty="0" lang="ar-EG"/>
          </a:p>
        </p:txBody>
      </p:sp>
      <p:sp>
        <p:nvSpPr>
          <p:cNvPr id="1048615" name="Content Placeholder 2"/>
          <p:cNvSpPr>
            <a:spLocks noGrp="1"/>
          </p:cNvSpPr>
          <p:nvPr>
            <p:ph idx="1"/>
          </p:nvPr>
        </p:nvSpPr>
        <p:spPr/>
        <p:txBody>
          <a:bodyPr/>
          <a:p>
            <a:r>
              <a:rPr dirty="0" lang="en-US" smtClean="0"/>
              <a:t>This </a:t>
            </a:r>
            <a:r>
              <a:rPr dirty="0" lang="en-US"/>
              <a:t>Type II class contains machines can look into the past. Self-driving cars do some of this already. For example, they observe other cars’ speed and direction. That can’t be done in a just one moment, but rather requires identifying specific objects and monitoring them over time.</a:t>
            </a:r>
            <a:endParaRPr dirty="0" lang="ar-E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6" name="Title 1"/>
          <p:cNvSpPr>
            <a:spLocks noGrp="1"/>
          </p:cNvSpPr>
          <p:nvPr>
            <p:ph type="title"/>
          </p:nvPr>
        </p:nvSpPr>
        <p:spPr/>
        <p:txBody>
          <a:bodyPr>
            <a:normAutofit fontScale="90000"/>
          </a:bodyPr>
          <a:p>
            <a:r>
              <a:rPr b="1" dirty="0" lang="en-US" smtClean="0"/>
              <a:t/>
            </a:r>
            <a:br>
              <a:rPr b="1" dirty="0" lang="en-US" smtClean="0"/>
            </a:br>
            <a:r>
              <a:rPr b="1" dirty="0" lang="en-US" smtClean="0"/>
              <a:t>Theory </a:t>
            </a:r>
            <a:r>
              <a:rPr b="1" dirty="0" lang="en-US"/>
              <a:t>of mind</a:t>
            </a:r>
            <a:br>
              <a:rPr b="1" dirty="0" lang="en-US"/>
            </a:br>
            <a:endParaRPr dirty="0" lang="ar-EG"/>
          </a:p>
        </p:txBody>
      </p:sp>
      <p:sp>
        <p:nvSpPr>
          <p:cNvPr id="1048617" name="Content Placeholder 2"/>
          <p:cNvSpPr>
            <a:spLocks noGrp="1"/>
          </p:cNvSpPr>
          <p:nvPr>
            <p:ph idx="1"/>
          </p:nvPr>
        </p:nvSpPr>
        <p:spPr/>
        <p:txBody>
          <a:bodyPr/>
          <a:p>
            <a:r>
              <a:rPr b="1" dirty="0" lang="en-US"/>
              <a:t> </a:t>
            </a:r>
            <a:r>
              <a:rPr dirty="0" lang="en-US" smtClean="0"/>
              <a:t>We </a:t>
            </a:r>
            <a:r>
              <a:rPr dirty="0" lang="en-US"/>
              <a:t>might stop here, and call this point the important divide between the machines we have and the machines we will build in the future. However, it is better to be more specific to discuss the types of representations machines need to form, and what they need to be about.</a:t>
            </a:r>
            <a:endParaRPr dirty="0" lang="ar-E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8" name="Title 1"/>
          <p:cNvSpPr>
            <a:spLocks noGrp="1"/>
          </p:cNvSpPr>
          <p:nvPr>
            <p:ph type="title"/>
          </p:nvPr>
        </p:nvSpPr>
        <p:spPr/>
        <p:txBody>
          <a:bodyPr>
            <a:normAutofit fontScale="90000"/>
          </a:bodyPr>
          <a:p>
            <a:r>
              <a:rPr b="1" dirty="0" lang="en-US" smtClean="0"/>
              <a:t/>
            </a:r>
            <a:br>
              <a:rPr b="1" dirty="0" lang="en-US" smtClean="0"/>
            </a:br>
            <a:r>
              <a:rPr b="1" dirty="0" lang="en-US" smtClean="0"/>
              <a:t>Self-awareness</a:t>
            </a:r>
            <a:r>
              <a:rPr b="1" dirty="0" lang="en-US"/>
              <a:t/>
            </a:r>
            <a:br>
              <a:rPr b="1" dirty="0" lang="en-US"/>
            </a:br>
            <a:endParaRPr dirty="0" lang="ar-EG"/>
          </a:p>
        </p:txBody>
      </p:sp>
      <p:sp>
        <p:nvSpPr>
          <p:cNvPr id="1048619" name="Content Placeholder 2"/>
          <p:cNvSpPr>
            <a:spLocks noGrp="1"/>
          </p:cNvSpPr>
          <p:nvPr>
            <p:ph idx="1"/>
          </p:nvPr>
        </p:nvSpPr>
        <p:spPr/>
        <p:txBody>
          <a:bodyPr/>
          <a:p>
            <a:r>
              <a:rPr dirty="0" lang="en-US" smtClean="0"/>
              <a:t>The </a:t>
            </a:r>
            <a:r>
              <a:rPr dirty="0" lang="en-US"/>
              <a:t>final step of AI development is to build systems that can form representations about themselves. Ultimately, we AI researchers will have to not only understand consciousness, but build machines that have it.</a:t>
            </a:r>
            <a:endParaRPr dirty="0" lang="ar-EG"/>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0" name="Title 1"/>
          <p:cNvSpPr>
            <a:spLocks noGrp="1"/>
          </p:cNvSpPr>
          <p:nvPr>
            <p:ph type="title"/>
          </p:nvPr>
        </p:nvSpPr>
        <p:spPr/>
        <p:txBody>
          <a:bodyPr>
            <a:normAutofit fontScale="90000"/>
          </a:bodyPr>
          <a:p>
            <a:r>
              <a:rPr b="1" dirty="0" lang="en-US" smtClean="0"/>
              <a:t/>
            </a:r>
            <a:br>
              <a:rPr b="1" dirty="0" lang="en-US" smtClean="0"/>
            </a:br>
            <a:r>
              <a:rPr b="1" dirty="0" lang="en-US" smtClean="0"/>
              <a:t>Advantages and </a:t>
            </a:r>
            <a:r>
              <a:rPr b="1" dirty="0" lang="en-US"/>
              <a:t>Disadvantages </a:t>
            </a:r>
            <a:r>
              <a:rPr b="1" dirty="0" lang="en-US" smtClean="0"/>
              <a:t>of Artificial Intelligence</a:t>
            </a:r>
            <a:r>
              <a:rPr dirty="0" lang="en-US"/>
              <a:t>​</a:t>
            </a:r>
            <a:br>
              <a:rPr dirty="0" lang="en-US"/>
            </a:br>
            <a:r>
              <a:rPr b="1" dirty="0" lang="en-US" smtClean="0"/>
              <a:t> </a:t>
            </a:r>
            <a:endParaRPr dirty="0" lang="ar-EG"/>
          </a:p>
        </p:txBody>
      </p:sp>
      <p:sp>
        <p:nvSpPr>
          <p:cNvPr id="1048621" name="Content Placeholder 2"/>
          <p:cNvSpPr>
            <a:spLocks noGrp="1"/>
          </p:cNvSpPr>
          <p:nvPr>
            <p:ph idx="1"/>
          </p:nvPr>
        </p:nvSpPr>
        <p:spPr/>
        <p:txBody>
          <a:bodyPr>
            <a:normAutofit fontScale="67857" lnSpcReduction="20000"/>
          </a:bodyPr>
          <a:p>
            <a:pPr fontAlgn="base"/>
            <a:r>
              <a:rPr b="1" dirty="0" lang="en-US"/>
              <a:t>Advantages of artificial intelligence</a:t>
            </a:r>
            <a:r>
              <a:rPr dirty="0" lang="en-US"/>
              <a:t>.​</a:t>
            </a:r>
          </a:p>
          <a:p>
            <a:pPr fontAlgn="base"/>
            <a:r>
              <a:rPr dirty="0" lang="en-US"/>
              <a:t> It defines a more powerful and more useful computers​</a:t>
            </a:r>
          </a:p>
          <a:p>
            <a:pPr fontAlgn="base"/>
            <a:r>
              <a:rPr dirty="0" lang="en-US"/>
              <a:t> It introduces a new technique to solve new problems.​</a:t>
            </a:r>
          </a:p>
          <a:p>
            <a:pPr fontAlgn="base"/>
            <a:r>
              <a:rPr dirty="0" lang="en-US"/>
              <a:t>It handles the information better than humans.​</a:t>
            </a:r>
          </a:p>
          <a:p>
            <a:pPr fontAlgn="base"/>
            <a:r>
              <a:rPr dirty="0" lang="en-US"/>
              <a:t>​</a:t>
            </a:r>
          </a:p>
          <a:p>
            <a:pPr fontAlgn="base"/>
            <a:r>
              <a:rPr b="1" dirty="0" lang="en-US"/>
              <a:t>Disadvantages of artificial intelligence</a:t>
            </a:r>
            <a:r>
              <a:rPr dirty="0" lang="en-US"/>
              <a:t>​</a:t>
            </a:r>
          </a:p>
          <a:p>
            <a:pPr fontAlgn="base"/>
            <a:r>
              <a:rPr dirty="0" lang="en-US"/>
              <a:t>The implementation cost of AI is very high.​</a:t>
            </a:r>
          </a:p>
          <a:p>
            <a:pPr fontAlgn="base"/>
            <a:r>
              <a:rPr dirty="0" lang="en-US"/>
              <a:t>A robot is one of the implementations of Artificial intelligence with them replacing jobs and lead to serve unemployment.​</a:t>
            </a:r>
          </a:p>
          <a:p>
            <a:pPr fontAlgn="base"/>
            <a:r>
              <a:rPr dirty="0" lang="en-US"/>
              <a:t>Machines can easily lead to destruction if the implementation of machine put in the wrong hands the results are hazardous for human beings.​</a:t>
            </a:r>
          </a:p>
          <a:p>
            <a:endParaRPr dirty="0" lang="ar-E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8" name="Title 1"/>
          <p:cNvSpPr>
            <a:spLocks noGrp="1"/>
          </p:cNvSpPr>
          <p:nvPr>
            <p:ph type="ctrTitle"/>
          </p:nvPr>
        </p:nvSpPr>
        <p:spPr>
          <a:xfrm>
            <a:off x="711826" y="1467475"/>
            <a:ext cx="7489200" cy="1423210"/>
          </a:xfrm>
        </p:spPr>
        <p:txBody>
          <a:bodyPr/>
          <a:p>
            <a:r>
              <a:rPr dirty="0" lang="en-US" smtClean="0"/>
              <a:t>Team Member</a:t>
            </a:r>
            <a:endParaRPr dirty="0" lang="ar-SA"/>
          </a:p>
        </p:txBody>
      </p:sp>
      <p:sp>
        <p:nvSpPr>
          <p:cNvPr id="1048589" name="Subtitle 2"/>
          <p:cNvSpPr>
            <a:spLocks noGrp="1"/>
          </p:cNvSpPr>
          <p:nvPr>
            <p:ph type="subTitle" idx="1"/>
          </p:nvPr>
        </p:nvSpPr>
        <p:spPr>
          <a:xfrm>
            <a:off x="4425950" y="2486026"/>
            <a:ext cx="4149212" cy="2333624"/>
          </a:xfrm>
        </p:spPr>
        <p:txBody>
          <a:bodyPr>
            <a:normAutofit lnSpcReduction="10000"/>
          </a:bodyPr>
          <a:p>
            <a:pPr algn="ctr" indent="-457200" marL="457200">
              <a:buFont typeface="Arial" pitchFamily="34" charset="0"/>
              <a:buChar char="•"/>
            </a:pPr>
            <a:r>
              <a:rPr dirty="0" lang="en-US" smtClean="0"/>
              <a:t>Mohamed Mustafa </a:t>
            </a:r>
            <a:r>
              <a:rPr dirty="0" lang="en-US" err="1" smtClean="0"/>
              <a:t>Abd</a:t>
            </a:r>
            <a:r>
              <a:rPr dirty="0" lang="en-US" smtClean="0"/>
              <a:t> </a:t>
            </a:r>
            <a:r>
              <a:rPr dirty="0" lang="en-US" err="1" smtClean="0"/>
              <a:t>Eltwab</a:t>
            </a:r>
            <a:endParaRPr dirty="0" lang="en-US"/>
          </a:p>
          <a:p>
            <a:pPr algn="ctr" indent="-457200" marL="457200">
              <a:buFont typeface="Arial" pitchFamily="34" charset="0"/>
              <a:buChar char="•"/>
            </a:pPr>
            <a:r>
              <a:rPr dirty="0" lang="en-US" smtClean="0"/>
              <a:t>Mohamed Mahmoud Ahmed</a:t>
            </a:r>
          </a:p>
          <a:p>
            <a:pPr algn="ctr" indent="-457200" marL="457200">
              <a:buFont typeface="Arial" pitchFamily="34" charset="0"/>
              <a:buChar char="•"/>
            </a:pPr>
            <a:r>
              <a:rPr dirty="0" lang="en-US" smtClean="0"/>
              <a:t>Ali Osama Ali</a:t>
            </a:r>
            <a:endParaRPr dirty="0" lang="ar-SA"/>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a:xfrm>
            <a:off x="1843549" y="306203"/>
            <a:ext cx="6880122" cy="725349"/>
          </a:xfrm>
        </p:spPr>
        <p:txBody>
          <a:bodyPr>
            <a:normAutofit fontScale="90000"/>
          </a:bodyPr>
          <a:p>
            <a:r>
              <a:rPr b="1" cap="all" dirty="0" lang="en-US" smtClean="0">
                <a:effectLst/>
              </a:rPr>
              <a:t/>
            </a:r>
            <a:br>
              <a:rPr b="1" cap="all" dirty="0" lang="en-US" smtClean="0">
                <a:effectLst/>
              </a:rPr>
            </a:br>
            <a:r>
              <a:rPr b="1" cap="all" dirty="0" lang="en-US" smtClean="0">
                <a:effectLst/>
              </a:rPr>
              <a:t>WHAT </a:t>
            </a:r>
            <a:r>
              <a:rPr b="1" cap="all" dirty="0" lang="en-US">
                <a:effectLst/>
              </a:rPr>
              <a:t>IS ARTIFICIAL INTELLIGENCE?</a:t>
            </a:r>
            <a:br>
              <a:rPr b="1" cap="all" dirty="0" lang="en-US">
                <a:effectLst/>
              </a:rPr>
            </a:br>
            <a:endParaRPr dirty="0" lang="ar-EG"/>
          </a:p>
        </p:txBody>
      </p:sp>
      <p:sp>
        <p:nvSpPr>
          <p:cNvPr id="1048596" name="Content Placeholder 2"/>
          <p:cNvSpPr>
            <a:spLocks noGrp="1"/>
          </p:cNvSpPr>
          <p:nvPr>
            <p:ph idx="1"/>
          </p:nvPr>
        </p:nvSpPr>
        <p:spPr/>
        <p:txBody>
          <a:bodyPr/>
          <a:p>
            <a:r>
              <a:rPr dirty="0" lang="en-US"/>
              <a:t>Artificial intelligence (AI) is a wide-ranging branch of computer science concerned with building smart machines capable of performing tasks that typically require human intelligence.</a:t>
            </a:r>
            <a:endParaRPr dirty="0" lang="ar-E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1"/>
          <p:cNvSpPr>
            <a:spLocks noGrp="1"/>
          </p:cNvSpPr>
          <p:nvPr>
            <p:ph type="title"/>
          </p:nvPr>
        </p:nvSpPr>
        <p:spPr/>
        <p:txBody>
          <a:bodyPr/>
          <a:p>
            <a:r>
              <a:rPr dirty="0" lang="en-US" smtClean="0"/>
              <a:t>History of Artificial</a:t>
            </a:r>
            <a:r>
              <a:rPr b="1" cap="all" dirty="0" lang="en-US" smtClean="0"/>
              <a:t> </a:t>
            </a:r>
            <a:r>
              <a:rPr dirty="0" lang="en-US" smtClean="0"/>
              <a:t>Intelligence</a:t>
            </a:r>
            <a:endParaRPr dirty="0" lang="ar-EG"/>
          </a:p>
        </p:txBody>
      </p:sp>
      <p:sp>
        <p:nvSpPr>
          <p:cNvPr id="1048603" name="Content Placeholder 2"/>
          <p:cNvSpPr>
            <a:spLocks noGrp="1"/>
          </p:cNvSpPr>
          <p:nvPr>
            <p:ph idx="1"/>
          </p:nvPr>
        </p:nvSpPr>
        <p:spPr/>
        <p:txBody>
          <a:bodyPr>
            <a:normAutofit fontScale="67857" lnSpcReduction="20000"/>
          </a:bodyPr>
          <a:p>
            <a:r>
              <a:rPr dirty="0" lang="en-US"/>
              <a:t>In the first half of the 20th century, science fiction familiarized the world with the concept of artificially intelligent robots. It began with the “heartless” Tin man from the </a:t>
            </a:r>
            <a:r>
              <a:rPr dirty="0" i="1" lang="en-US"/>
              <a:t>Wizard of Oz</a:t>
            </a:r>
            <a:r>
              <a:rPr dirty="0" lang="en-US"/>
              <a:t> and continued with the humanoid robot that impersonated Maria in </a:t>
            </a:r>
            <a:r>
              <a:rPr dirty="0" i="1" lang="en-US"/>
              <a:t>Metropolis</a:t>
            </a:r>
            <a:r>
              <a:rPr dirty="0" lang="en-US"/>
              <a:t>. By the 1950s, we had a generation of scientists, mathematicians, and philosophers with the concept of artificial intelligence (or AI) culturally assimilated in their minds. One such person was Alan Turing, a young British polymath who explored the mathematical possibility of artificial intelligence. Turing suggested that humans use available information as well as reason in order to solve problems and make decisions, so why can’t machines do the same thing? This was the logical framework of his 1950 paper,  Computing Machinery and Intelligence in which he discussed how to build intelligent machines and how to test their intelligence.​</a:t>
            </a:r>
            <a:endParaRPr dirty="0" lang="ar-E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1"/>
          <p:cNvSpPr>
            <a:spLocks noGrp="1"/>
          </p:cNvSpPr>
          <p:nvPr>
            <p:ph type="title"/>
          </p:nvPr>
        </p:nvSpPr>
        <p:spPr/>
        <p:txBody>
          <a:bodyPr>
            <a:normAutofit fontScale="90000"/>
          </a:bodyPr>
          <a:p>
            <a:r>
              <a:rPr b="1" cap="all" dirty="0" lang="en-US" smtClean="0">
                <a:effectLst/>
              </a:rPr>
              <a:t>WHAT ARE EXAMPLES OF ARTIFICIAL INTELLIGENCE?</a:t>
            </a:r>
            <a:br>
              <a:rPr b="1" cap="all" dirty="0" lang="en-US" smtClean="0">
                <a:effectLst/>
              </a:rPr>
            </a:br>
            <a:endParaRPr dirty="0" lang="ar-EG"/>
          </a:p>
        </p:txBody>
      </p:sp>
      <p:sp>
        <p:nvSpPr>
          <p:cNvPr id="1048605" name="Content Placeholder 2"/>
          <p:cNvSpPr>
            <a:spLocks noGrp="1"/>
          </p:cNvSpPr>
          <p:nvPr>
            <p:ph idx="1"/>
          </p:nvPr>
        </p:nvSpPr>
        <p:spPr/>
        <p:txBody>
          <a:bodyPr/>
          <a:p>
            <a:r>
              <a:rPr dirty="0" lang="en-US" err="1"/>
              <a:t>Siri</a:t>
            </a:r>
            <a:r>
              <a:rPr dirty="0" lang="en-US"/>
              <a:t>, </a:t>
            </a:r>
            <a:r>
              <a:rPr dirty="0" lang="en-US" err="1"/>
              <a:t>Alexa</a:t>
            </a:r>
            <a:r>
              <a:rPr dirty="0" lang="en-US"/>
              <a:t> and other smart assistants</a:t>
            </a:r>
          </a:p>
          <a:p>
            <a:r>
              <a:rPr dirty="0" lang="en-US"/>
              <a:t>Self-driving cars</a:t>
            </a:r>
          </a:p>
          <a:p>
            <a:r>
              <a:rPr dirty="0" lang="en-US" err="1"/>
              <a:t>Robo</a:t>
            </a:r>
            <a:r>
              <a:rPr dirty="0" lang="en-US"/>
              <a:t>-advisors</a:t>
            </a:r>
          </a:p>
          <a:p>
            <a:r>
              <a:rPr dirty="0" lang="en-US"/>
              <a:t>Conversational bots</a:t>
            </a:r>
          </a:p>
          <a:p>
            <a:r>
              <a:rPr dirty="0" lang="en-US"/>
              <a:t>Email spam filters</a:t>
            </a:r>
          </a:p>
          <a:p>
            <a:r>
              <a:rPr dirty="0" lang="en-US"/>
              <a:t>Netflix's recommendations</a:t>
            </a:r>
          </a:p>
          <a:p>
            <a:endParaRPr dirty="0" lang="ar-E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fontScale="90000"/>
          </a:bodyPr>
          <a:p>
            <a:r>
              <a:rPr b="1" dirty="0" lang="en-US" smtClean="0">
                <a:effectLst/>
              </a:rPr>
              <a:t/>
            </a:r>
            <a:br>
              <a:rPr b="1" dirty="0" lang="en-US" smtClean="0">
                <a:effectLst/>
              </a:rPr>
            </a:br>
            <a:r>
              <a:rPr b="1" dirty="0" lang="en-US">
                <a:effectLst/>
              </a:rPr>
              <a:t/>
            </a:r>
            <a:br>
              <a:rPr b="1" dirty="0" lang="en-US">
                <a:effectLst/>
              </a:rPr>
            </a:br>
            <a:r>
              <a:rPr b="1" dirty="0" lang="en-US" smtClean="0">
                <a:effectLst/>
              </a:rPr>
              <a:t>How </a:t>
            </a:r>
            <a:r>
              <a:rPr b="1" dirty="0" lang="en-US">
                <a:effectLst/>
              </a:rPr>
              <a:t>Does Artificial Intelligence Work?</a:t>
            </a:r>
            <a:br>
              <a:rPr b="1" dirty="0" lang="en-US">
                <a:effectLst/>
              </a:rPr>
            </a:br>
            <a:r>
              <a:rPr b="1" dirty="0" lang="en-US">
                <a:effectLst/>
              </a:rPr>
              <a:t> </a:t>
            </a:r>
            <a:br>
              <a:rPr b="1" dirty="0" lang="en-US">
                <a:effectLst/>
              </a:rPr>
            </a:br>
            <a:endParaRPr dirty="0" lang="ar-EG"/>
          </a:p>
        </p:txBody>
      </p:sp>
      <p:sp>
        <p:nvSpPr>
          <p:cNvPr id="1048607" name="Content Placeholder 2"/>
          <p:cNvSpPr>
            <a:spLocks noGrp="1"/>
          </p:cNvSpPr>
          <p:nvPr>
            <p:ph idx="1"/>
          </p:nvPr>
        </p:nvSpPr>
        <p:spPr/>
        <p:txBody>
          <a:bodyPr>
            <a:normAutofit fontScale="64286" lnSpcReduction="20000"/>
          </a:bodyPr>
          <a:p>
            <a:r>
              <a:rPr b="1" dirty="0" lang="en-US"/>
              <a:t>AI Approaches and Concepts</a:t>
            </a:r>
          </a:p>
          <a:p>
            <a:r>
              <a:rPr dirty="0" lang="en-US"/>
              <a:t>Less than a decade after breaking the Nazi encryption machine Enigma and helping the Allied Forces win World War II, mathematician Alan Turing changed history a second time with a simple question: "Can machines think?" </a:t>
            </a:r>
          </a:p>
          <a:p>
            <a:r>
              <a:rPr dirty="0" lang="en-US"/>
              <a:t>Turing's paper "</a:t>
            </a:r>
            <a:r>
              <a:rPr dirty="0" lang="en-US">
                <a:hlinkClick r:id="rId1"/>
              </a:rPr>
              <a:t>Computing Machinery and Intelligence</a:t>
            </a:r>
            <a:r>
              <a:rPr dirty="0" lang="en-US"/>
              <a:t>" (1950), and its subsequent Turing Test, established the fundamental goal and vision of artificial intelligence.   </a:t>
            </a:r>
          </a:p>
          <a:p>
            <a:r>
              <a:rPr dirty="0" lang="en-US"/>
              <a:t>At its core, AI is the branch of computer science that aims to answer Turing's question in the affirmative. It is the endeavor to replicate or simulate human intelligence in machines.</a:t>
            </a:r>
          </a:p>
          <a:p>
            <a:r>
              <a:rPr dirty="0" lang="en-US">
                <a:hlinkClick r:id="rId2"/>
              </a:rPr>
              <a:t>The expansive goal of artificial intelligence</a:t>
            </a:r>
            <a:r>
              <a:rPr dirty="0" lang="en-US"/>
              <a:t> has given rise to many questions and debates. So much so, that no singular definition of the field is universally accepted.  </a:t>
            </a:r>
          </a:p>
          <a:p>
            <a:endParaRPr dirty="0" lang="ar-E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a:bodyPr>
          <a:p>
            <a:r>
              <a:rPr dirty="0" i="1" lang="en-US">
                <a:effectLst/>
              </a:rPr>
              <a:t>Can machines think?</a:t>
            </a:r>
            <a:endParaRPr b="1" cap="all" dirty="0" lang="en-US">
              <a:effectLst/>
            </a:endParaRPr>
          </a:p>
        </p:txBody>
      </p:sp>
      <p:sp>
        <p:nvSpPr>
          <p:cNvPr id="1048609" name="Content Placeholder 2"/>
          <p:cNvSpPr>
            <a:spLocks noGrp="1"/>
          </p:cNvSpPr>
          <p:nvPr>
            <p:ph idx="1"/>
          </p:nvPr>
        </p:nvSpPr>
        <p:spPr/>
        <p:txBody>
          <a:bodyPr>
            <a:normAutofit fontScale="75000" lnSpcReduction="20000"/>
          </a:bodyPr>
          <a:p>
            <a:r>
              <a:rPr dirty="0" lang="en-US"/>
              <a:t>The major limitation in defining AI as simply "building machines that are intelligent" is that it doesn't actually explain </a:t>
            </a:r>
            <a:r>
              <a:rPr dirty="0" i="1" lang="en-US"/>
              <a:t>what artificial intelligence is? What makes a machine intelligent? </a:t>
            </a:r>
            <a:r>
              <a:rPr dirty="0" lang="en-US"/>
              <a:t>AI is an interdisciplinary science with multiple approaches, but advancements in </a:t>
            </a:r>
            <a:r>
              <a:rPr dirty="0" lang="en-US">
                <a:hlinkClick r:id="rId1"/>
              </a:rPr>
              <a:t>machine learning</a:t>
            </a:r>
            <a:r>
              <a:rPr dirty="0" lang="en-US"/>
              <a:t> and </a:t>
            </a:r>
            <a:r>
              <a:rPr dirty="0" lang="en-US">
                <a:hlinkClick r:id="rId2"/>
              </a:rPr>
              <a:t>deep learning</a:t>
            </a:r>
            <a:r>
              <a:rPr dirty="0" lang="en-US"/>
              <a:t> are creating a paradigm shift in virtually every sector of the tech industry. </a:t>
            </a:r>
          </a:p>
          <a:p>
            <a:r>
              <a:rPr dirty="0" lang="en-US"/>
              <a:t>In their groundbreaking textbook </a:t>
            </a:r>
            <a:r>
              <a:rPr dirty="0" i="1" lang="en-US"/>
              <a:t>Artificial Intelligence: A Modern Approach</a:t>
            </a:r>
            <a:r>
              <a:rPr dirty="0" lang="en-US"/>
              <a:t>, authors Stuart Russell and Peter </a:t>
            </a:r>
            <a:r>
              <a:rPr dirty="0" lang="en-US" err="1"/>
              <a:t>Norvig</a:t>
            </a:r>
            <a:r>
              <a:rPr dirty="0" lang="en-US"/>
              <a:t> approach the question by unifying their work around the theme of intelligent agents in machines. With this in mind, AI is "the study of agents that receive percepts from the environment and perform actions." (</a:t>
            </a:r>
            <a:r>
              <a:rPr dirty="0" lang="en-US" err="1"/>
              <a:t>Russel</a:t>
            </a:r>
            <a:r>
              <a:rPr dirty="0" lang="en-US"/>
              <a:t> and </a:t>
            </a:r>
            <a:r>
              <a:rPr dirty="0" lang="en-US" err="1"/>
              <a:t>Norvig</a:t>
            </a:r>
            <a:r>
              <a:rPr dirty="0" lang="en-US"/>
              <a:t> viii)</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1"/>
          <p:cNvSpPr>
            <a:spLocks noGrp="1"/>
          </p:cNvSpPr>
          <p:nvPr>
            <p:ph type="title"/>
          </p:nvPr>
        </p:nvSpPr>
        <p:spPr/>
        <p:txBody>
          <a:bodyPr/>
          <a:p>
            <a:endParaRPr lang="ar-EG"/>
          </a:p>
        </p:txBody>
      </p:sp>
      <p:sp>
        <p:nvSpPr>
          <p:cNvPr id="1048611" name="Content Placeholder 2"/>
          <p:cNvSpPr>
            <a:spLocks noGrp="1"/>
          </p:cNvSpPr>
          <p:nvPr>
            <p:ph idx="1"/>
          </p:nvPr>
        </p:nvSpPr>
        <p:spPr/>
        <p:txBody>
          <a:bodyPr/>
          <a:p>
            <a:pPr indent="0" marL="0">
              <a:buNone/>
            </a:pPr>
            <a:r>
              <a:rPr b="1" dirty="0" lang="en-US" smtClean="0"/>
              <a:t>Types </a:t>
            </a:r>
            <a:r>
              <a:rPr b="1" dirty="0" lang="en-US"/>
              <a:t>of Artificial </a:t>
            </a:r>
            <a:r>
              <a:rPr b="1" dirty="0" lang="en-US" smtClean="0"/>
              <a:t>Intelligence</a:t>
            </a:r>
            <a:endParaRPr b="1" dirty="0" lang="en-US"/>
          </a:p>
          <a:p>
            <a:r>
              <a:rPr b="1" dirty="0" lang="en-US"/>
              <a:t>Reactive Machines</a:t>
            </a:r>
          </a:p>
          <a:p>
            <a:r>
              <a:rPr b="1" dirty="0" lang="en-US"/>
              <a:t>Limited Memory</a:t>
            </a:r>
          </a:p>
          <a:p>
            <a:r>
              <a:rPr b="1" dirty="0" lang="en-US"/>
              <a:t>Theory of Mind</a:t>
            </a:r>
          </a:p>
          <a:p>
            <a:r>
              <a:rPr b="1" dirty="0" lang="en-US"/>
              <a:t>Self-awareness</a:t>
            </a:r>
          </a:p>
          <a:p>
            <a:endParaRPr dirty="0" lang="ar-E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2" name="Title 1"/>
          <p:cNvSpPr>
            <a:spLocks noGrp="1"/>
          </p:cNvSpPr>
          <p:nvPr>
            <p:ph type="title"/>
          </p:nvPr>
        </p:nvSpPr>
        <p:spPr/>
        <p:txBody>
          <a:bodyPr>
            <a:normAutofit fontScale="90000"/>
          </a:bodyPr>
          <a:p>
            <a:r>
              <a:rPr b="1" dirty="0" lang="en-US"/>
              <a:t> </a:t>
            </a:r>
            <a:r>
              <a:rPr b="1" dirty="0" lang="en-US" smtClean="0"/>
              <a:t/>
            </a:r>
            <a:br>
              <a:rPr b="1" dirty="0" lang="en-US" smtClean="0"/>
            </a:br>
            <a:r>
              <a:rPr b="1" dirty="0" lang="en-US" smtClean="0"/>
              <a:t>Reactive </a:t>
            </a:r>
            <a:r>
              <a:rPr b="1" dirty="0" lang="en-US"/>
              <a:t>machines</a:t>
            </a:r>
            <a:br>
              <a:rPr b="1" dirty="0" lang="en-US"/>
            </a:br>
            <a:endParaRPr dirty="0" lang="ar-EG"/>
          </a:p>
        </p:txBody>
      </p:sp>
      <p:sp>
        <p:nvSpPr>
          <p:cNvPr id="1048613" name="Content Placeholder 2"/>
          <p:cNvSpPr>
            <a:spLocks noGrp="1"/>
          </p:cNvSpPr>
          <p:nvPr>
            <p:ph idx="1"/>
          </p:nvPr>
        </p:nvSpPr>
        <p:spPr/>
        <p:txBody>
          <a:bodyPr>
            <a:normAutofit lnSpcReduction="10000"/>
          </a:bodyPr>
          <a:p>
            <a:r>
              <a:rPr dirty="0" lang="en-US" smtClean="0"/>
              <a:t>The </a:t>
            </a:r>
            <a:r>
              <a:rPr dirty="0" lang="en-US"/>
              <a:t>most basic types of AI systems are purely reactive, and have the ability neither to form memories nor to use past experiences to inform current decisions. </a:t>
            </a:r>
            <a:r>
              <a:rPr dirty="0" lang="en-US">
                <a:hlinkClick r:id="rId1"/>
              </a:rPr>
              <a:t>Deep Blue, IBM’s chess-playing supercomputer</a:t>
            </a:r>
            <a:r>
              <a:rPr dirty="0" lang="en-US"/>
              <a:t>, which beat international grandmaster Garry Kasparov in the late 1990s, is the perfect example of this type of machine.</a:t>
            </a:r>
            <a:r>
              <a:rPr dirty="0" lang="en-US"/>
              <a:t/>
            </a:r>
            <a:br>
              <a:rPr dirty="0" lang="en-US"/>
            </a:br>
            <a:endParaRPr dirty="0" lang="ar-EG"/>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Redmi Note 9S</dc:creator>
  <dcterms:created xsi:type="dcterms:W3CDTF">٢٠١٧-٠٨-٠١T١١:٤٠:٥١Z</dcterms:created>
  <dcterms:modified xsi:type="dcterms:W3CDTF">٢٠٢٢-٠١-٢٣T١٤:٣٦:١٣Z</dcterms:modified>
</cp:coreProperties>
</file>