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59" r:id="rId4"/>
    <p:sldId id="280" r:id="rId5"/>
    <p:sldId id="257" r:id="rId6"/>
    <p:sldId id="258" r:id="rId7"/>
    <p:sldId id="273" r:id="rId8"/>
    <p:sldId id="274" r:id="rId9"/>
    <p:sldId id="261" r:id="rId10"/>
    <p:sldId id="275" r:id="rId11"/>
    <p:sldId id="276" r:id="rId12"/>
    <p:sldId id="277" r:id="rId13"/>
    <p:sldId id="278" r:id="rId14"/>
    <p:sldId id="279" r:id="rId15"/>
    <p:sldId id="263" r:id="rId16"/>
    <p:sldId id="267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AD8C"/>
    <a:srgbClr val="FF856D"/>
    <a:srgbClr val="FF2549"/>
    <a:srgbClr val="003635"/>
    <a:srgbClr val="005856"/>
    <a:srgbClr val="9EFF29"/>
    <a:srgbClr val="007033"/>
    <a:srgbClr val="5EEC3C"/>
    <a:srgbClr val="F1C88B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53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1825" y="1467475"/>
            <a:ext cx="7989723" cy="142321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454" y="2890693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D8AD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42" y="327573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260987"/>
            <a:ext cx="8246070" cy="327687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549" y="465530"/>
            <a:ext cx="688012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3549" y="1229055"/>
            <a:ext cx="6880122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4214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1460091"/>
            <a:ext cx="8203575" cy="1364225"/>
          </a:xfrm>
        </p:spPr>
        <p:txBody>
          <a:bodyPr>
            <a:normAutofit/>
          </a:bodyPr>
          <a:lstStyle/>
          <a:p>
            <a:r>
              <a:rPr lang="en-US"/>
              <a:t>Project  </a:t>
            </a:r>
            <a:r>
              <a:rPr lang="en-US" smtClean="0"/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531"/>
            <a:ext cx="4539911" cy="376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49" y="1214532"/>
            <a:ext cx="4591051" cy="2276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578" y="3491346"/>
            <a:ext cx="4585422" cy="1652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4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48" y="1402773"/>
            <a:ext cx="459105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998" y="1253837"/>
            <a:ext cx="4261139" cy="381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94" y="1202170"/>
            <a:ext cx="7772548" cy="386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6" y="3185744"/>
            <a:ext cx="8416636" cy="1957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10" y="1170709"/>
            <a:ext cx="8402782" cy="197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4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170709"/>
            <a:ext cx="8632248" cy="218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0" y="3352800"/>
            <a:ext cx="8575963" cy="17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148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549" y="465531"/>
            <a:ext cx="6880122" cy="4488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Risks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3549" y="1115291"/>
            <a:ext cx="6880122" cy="362482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Negative </a:t>
            </a:r>
            <a:r>
              <a:rPr lang="en-US" b="1" dirty="0"/>
              <a:t>risks:-</a:t>
            </a:r>
            <a:endParaRPr lang="en-US" sz="2000" b="1" dirty="0"/>
          </a:p>
          <a:p>
            <a:r>
              <a:rPr lang="en-US" dirty="0" smtClean="0"/>
              <a:t>Interruption </a:t>
            </a:r>
            <a:r>
              <a:rPr lang="en-US" dirty="0"/>
              <a:t>of the Internet. </a:t>
            </a:r>
            <a:endParaRPr lang="en-US" sz="1600" dirty="0"/>
          </a:p>
          <a:p>
            <a:r>
              <a:rPr lang="en-US" dirty="0" smtClean="0"/>
              <a:t>hackers</a:t>
            </a:r>
            <a:r>
              <a:rPr lang="en-US" dirty="0"/>
              <a:t>.</a:t>
            </a:r>
            <a:endParaRPr lang="en-US" sz="1600" dirty="0"/>
          </a:p>
          <a:p>
            <a:r>
              <a:rPr lang="en-US" dirty="0" smtClean="0"/>
              <a:t>One </a:t>
            </a:r>
            <a:r>
              <a:rPr lang="en-US" dirty="0"/>
              <a:t>of our employee leave the company.</a:t>
            </a:r>
            <a:endParaRPr lang="en-US" sz="1600" dirty="0"/>
          </a:p>
          <a:p>
            <a:r>
              <a:rPr lang="en-US" dirty="0" smtClean="0"/>
              <a:t>Another </a:t>
            </a:r>
            <a:r>
              <a:rPr lang="en-US" dirty="0"/>
              <a:t>competitive company make the same technology with better quality than us. </a:t>
            </a:r>
            <a:endParaRPr lang="en-US" sz="1600" dirty="0"/>
          </a:p>
          <a:p>
            <a:r>
              <a:rPr lang="en-US" dirty="0" smtClean="0"/>
              <a:t>Damage </a:t>
            </a:r>
            <a:r>
              <a:rPr lang="en-US" dirty="0"/>
              <a:t>in the receivers.</a:t>
            </a:r>
            <a:endParaRPr lang="en-US" sz="1600" dirty="0"/>
          </a:p>
          <a:p>
            <a:r>
              <a:rPr lang="en-US" dirty="0" smtClean="0"/>
              <a:t>Increase </a:t>
            </a:r>
            <a:r>
              <a:rPr lang="en-US" dirty="0"/>
              <a:t>in the cost.</a:t>
            </a:r>
            <a:endParaRPr lang="en-US" sz="1600" dirty="0"/>
          </a:p>
          <a:p>
            <a:r>
              <a:rPr lang="en-US" dirty="0" smtClean="0"/>
              <a:t>The </a:t>
            </a:r>
            <a:r>
              <a:rPr lang="en-US" dirty="0"/>
              <a:t>lack of efficiency sufficient in the receiver or the teams. </a:t>
            </a:r>
            <a:endParaRPr lang="en-US" sz="1600" dirty="0"/>
          </a:p>
          <a:p>
            <a:r>
              <a:rPr lang="en-US" dirty="0" smtClean="0"/>
              <a:t>Not </a:t>
            </a:r>
            <a:r>
              <a:rPr lang="en-US" dirty="0"/>
              <a:t>to satisfy the users of product.</a:t>
            </a:r>
            <a:endParaRPr lang="en-US" sz="1600" dirty="0"/>
          </a:p>
          <a:p>
            <a:pPr marL="0" indent="0">
              <a:buNone/>
            </a:pPr>
            <a:r>
              <a:rPr lang="en-US" dirty="0"/>
              <a:t> 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6217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238126"/>
            <a:ext cx="7391400" cy="952754"/>
          </a:xfrm>
        </p:spPr>
        <p:txBody>
          <a:bodyPr>
            <a:normAutofit/>
          </a:bodyPr>
          <a:lstStyle/>
          <a:p>
            <a:r>
              <a:rPr lang="en-US" dirty="0" smtClean="0"/>
              <a:t>Risks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 Positive risks:- </a:t>
            </a:r>
          </a:p>
          <a:p>
            <a:r>
              <a:rPr lang="en-US" dirty="0" smtClean="0"/>
              <a:t>There </a:t>
            </a:r>
            <a:r>
              <a:rPr lang="en-US" dirty="0"/>
              <a:t>is only our company in the market. </a:t>
            </a:r>
          </a:p>
          <a:p>
            <a:r>
              <a:rPr lang="en-US" dirty="0" smtClean="0"/>
              <a:t>Make </a:t>
            </a:r>
            <a:r>
              <a:rPr lang="en-US" dirty="0"/>
              <a:t>a change in company that may improve our technology. </a:t>
            </a:r>
          </a:p>
          <a:p>
            <a:r>
              <a:rPr lang="en-US" dirty="0" smtClean="0"/>
              <a:t>This </a:t>
            </a:r>
            <a:r>
              <a:rPr lang="en-US" dirty="0"/>
              <a:t>application work The IOS and Android and windows operating system</a:t>
            </a:r>
          </a:p>
          <a:p>
            <a:pPr marL="0" indent="0">
              <a:buNone/>
            </a:pPr>
            <a:endParaRPr lang="ar-SA" b="1" dirty="0"/>
          </a:p>
        </p:txBody>
      </p:sp>
    </p:spTree>
    <p:extLst>
      <p:ext uri="{BB962C8B-B14F-4D97-AF65-F5344CB8AC3E}">
        <p14:creationId xmlns:p14="http://schemas.microsoft.com/office/powerpoint/2010/main" val="321109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826" y="1467475"/>
            <a:ext cx="7489200" cy="1423210"/>
          </a:xfrm>
        </p:spPr>
        <p:txBody>
          <a:bodyPr/>
          <a:lstStyle/>
          <a:p>
            <a:r>
              <a:rPr lang="en-US" dirty="0" smtClean="0"/>
              <a:t>Team Member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5950" y="2486026"/>
            <a:ext cx="4149212" cy="2333624"/>
          </a:xfrm>
        </p:spPr>
        <p:txBody>
          <a:bodyPr>
            <a:normAutofit/>
          </a:bodyPr>
          <a:lstStyle/>
          <a:p>
            <a:pPr marL="457200" indent="-457200" algn="ctr">
              <a:buFont typeface="Arial" pitchFamily="34" charset="0"/>
              <a:buChar char="•"/>
            </a:pPr>
            <a:r>
              <a:rPr lang="en-US" dirty="0" smtClean="0"/>
              <a:t>Mohamed Mustafa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Eltwab</a:t>
            </a:r>
            <a:endParaRPr lang="en-US" dirty="0"/>
          </a:p>
          <a:p>
            <a:pPr marL="457200" indent="-457200" algn="ctr">
              <a:buFont typeface="Arial" pitchFamily="34" charset="0"/>
              <a:buChar char="•"/>
            </a:pPr>
            <a:r>
              <a:rPr lang="en-US" dirty="0" smtClean="0"/>
              <a:t>Mohamed Mahmoud Ahmed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4441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400" b="1" dirty="0"/>
              <a:t>Project name:</a:t>
            </a:r>
            <a:r>
              <a:rPr lang="en-US" sz="3400" dirty="0"/>
              <a:t> Saving electricity </a:t>
            </a:r>
          </a:p>
          <a:p>
            <a:r>
              <a:rPr lang="en-US" sz="3400" b="1" dirty="0"/>
              <a:t>Project sponsor:</a:t>
            </a:r>
            <a:r>
              <a:rPr lang="en-US" sz="3400" dirty="0"/>
              <a:t> Ministry of electricity and energy . </a:t>
            </a:r>
          </a:p>
          <a:p>
            <a:r>
              <a:rPr lang="en-US" sz="3400" b="1" dirty="0"/>
              <a:t>Project manager:</a:t>
            </a:r>
            <a:r>
              <a:rPr lang="en-US" sz="3400" dirty="0"/>
              <a:t> Eng/ </a:t>
            </a:r>
            <a:r>
              <a:rPr lang="en-US" sz="3400" dirty="0" err="1"/>
              <a:t>Alaa</a:t>
            </a:r>
            <a:r>
              <a:rPr lang="en-US" sz="3400" dirty="0"/>
              <a:t> </a:t>
            </a:r>
            <a:r>
              <a:rPr lang="en-US" sz="3400" dirty="0" err="1"/>
              <a:t>Abd</a:t>
            </a:r>
            <a:r>
              <a:rPr lang="en-US" sz="3400" dirty="0"/>
              <a:t> </a:t>
            </a:r>
            <a:r>
              <a:rPr lang="en-US" sz="3400" dirty="0" err="1"/>
              <a:t>Elfatah</a:t>
            </a:r>
            <a:r>
              <a:rPr lang="en-US" sz="3400" dirty="0"/>
              <a:t> </a:t>
            </a:r>
          </a:p>
          <a:p>
            <a:r>
              <a:rPr lang="en-US" sz="3400" b="1" dirty="0"/>
              <a:t>Purpose of the project:</a:t>
            </a:r>
            <a:r>
              <a:rPr lang="en-US" sz="3400" dirty="0"/>
              <a:t> helping citizens to </a:t>
            </a:r>
            <a:r>
              <a:rPr lang="en-US" sz="3400" dirty="0" smtClean="0"/>
              <a:t>conserve </a:t>
            </a:r>
            <a:r>
              <a:rPr lang="en-US" sz="3400" dirty="0"/>
              <a:t>electricity. </a:t>
            </a:r>
          </a:p>
          <a:p>
            <a:r>
              <a:rPr lang="en-US" sz="3400" b="1" dirty="0"/>
              <a:t>Business case:</a:t>
            </a:r>
            <a:r>
              <a:rPr lang="en-US" sz="3400" dirty="0"/>
              <a:t> the application in used to bring money by saving electricity and control electricity-power and function through </a:t>
            </a:r>
            <a:r>
              <a:rPr lang="en-US" sz="3400" dirty="0" smtClean="0"/>
              <a:t>Egypt.</a:t>
            </a:r>
          </a:p>
          <a:p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Project deliverables:</a:t>
            </a:r>
          </a:p>
          <a:p>
            <a:r>
              <a:rPr lang="en-US" dirty="0" smtClean="0"/>
              <a:t>Project </a:t>
            </a:r>
            <a:r>
              <a:rPr lang="en-US" dirty="0"/>
              <a:t>plan, reports, documents and resources which return to the company.</a:t>
            </a:r>
          </a:p>
          <a:p>
            <a:r>
              <a:rPr lang="en-US" dirty="0" smtClean="0"/>
              <a:t>Saving </a:t>
            </a:r>
            <a:r>
              <a:rPr lang="en-US" dirty="0"/>
              <a:t>money, electricity and time. </a:t>
            </a:r>
            <a:endParaRPr lang="en-US" dirty="0" smtClean="0"/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that can work on both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android.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9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Project </a:t>
            </a:r>
            <a:r>
              <a:rPr lang="en-US" b="1" dirty="0" smtClean="0"/>
              <a:t>milestones :</a:t>
            </a:r>
            <a:endParaRPr lang="en-US" b="1" dirty="0"/>
          </a:p>
          <a:p>
            <a:r>
              <a:rPr lang="en-US" dirty="0" smtClean="0"/>
              <a:t> </a:t>
            </a:r>
            <a:r>
              <a:rPr lang="en-US" dirty="0"/>
              <a:t>In the first two weeks , the team of electrical engineers will collect information on remote control and consumption of electrical devices . </a:t>
            </a:r>
          </a:p>
          <a:p>
            <a:r>
              <a:rPr lang="en-US" dirty="0" smtClean="0"/>
              <a:t> </a:t>
            </a:r>
            <a:r>
              <a:rPr lang="en-US" dirty="0"/>
              <a:t>For month , engineers will make remote receivers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For Two weeks , a team of programmers will make the mobile application . </a:t>
            </a:r>
          </a:p>
          <a:p>
            <a:r>
              <a:rPr lang="en-US" dirty="0" smtClean="0"/>
              <a:t> </a:t>
            </a:r>
            <a:r>
              <a:rPr lang="en-US" dirty="0"/>
              <a:t>The project is being tested for a week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 Project resources: </a:t>
            </a:r>
          </a:p>
          <a:p>
            <a:pPr lvl="0"/>
            <a:r>
              <a:rPr lang="en-US" dirty="0"/>
              <a:t>A team of electrical engineering. </a:t>
            </a:r>
          </a:p>
          <a:p>
            <a:pPr lvl="0"/>
            <a:r>
              <a:rPr lang="en-US" dirty="0"/>
              <a:t>A team of programing. </a:t>
            </a:r>
          </a:p>
          <a:p>
            <a:r>
              <a:rPr lang="en-US" dirty="0"/>
              <a:t>Device of </a:t>
            </a:r>
            <a:r>
              <a:rPr lang="en-US" dirty="0" smtClean="0"/>
              <a:t>receiver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8" y="1657350"/>
            <a:ext cx="8073721" cy="2687876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1" dirty="0"/>
              <a:t>Budget:</a:t>
            </a:r>
            <a:r>
              <a:rPr lang="en-US" dirty="0"/>
              <a:t> </a:t>
            </a:r>
            <a:endParaRPr lang="en-US" dirty="0" smtClean="0"/>
          </a:p>
          <a:p>
            <a:pPr algn="l"/>
            <a:r>
              <a:rPr lang="en-US" dirty="0" smtClean="0"/>
              <a:t>1000,000 </a:t>
            </a:r>
            <a:r>
              <a:rPr lang="en-US" dirty="0"/>
              <a:t>$ (includes servers, project licenses, developers, designers, training) </a:t>
            </a:r>
            <a:endParaRPr lang="en-US" dirty="0" smtClean="0"/>
          </a:p>
          <a:p>
            <a:pPr algn="l"/>
            <a:endParaRPr lang="en-US" dirty="0" smtClean="0"/>
          </a:p>
          <a:p>
            <a:pPr marL="0" indent="0" algn="l">
              <a:buNone/>
            </a:pPr>
            <a:r>
              <a:rPr lang="en-US" b="1" dirty="0"/>
              <a:t>Constraints:</a:t>
            </a:r>
            <a:endParaRPr lang="en-US" dirty="0"/>
          </a:p>
          <a:p>
            <a:pPr algn="l"/>
            <a:r>
              <a:rPr lang="en-US" dirty="0" smtClean="0"/>
              <a:t>The </a:t>
            </a:r>
            <a:r>
              <a:rPr lang="en-US" dirty="0"/>
              <a:t>project must take time less than 4 </a:t>
            </a:r>
            <a:r>
              <a:rPr lang="en-US" dirty="0" smtClean="0"/>
              <a:t>months</a:t>
            </a:r>
            <a:r>
              <a:rPr lang="en-US" dirty="0"/>
              <a:t>. </a:t>
            </a:r>
          </a:p>
          <a:p>
            <a:pPr algn="l"/>
            <a:r>
              <a:rPr lang="en-US" dirty="0" smtClean="0"/>
              <a:t>The </a:t>
            </a:r>
            <a:r>
              <a:rPr lang="en-US" dirty="0"/>
              <a:t>project must not exceed 1000,000 $.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laptops </a:t>
            </a:r>
            <a:r>
              <a:rPr lang="en-US" dirty="0"/>
              <a:t>and computers must be bought from dell company.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High </a:t>
            </a:r>
            <a:r>
              <a:rPr lang="en-US" b="1" dirty="0"/>
              <a:t>level risks: </a:t>
            </a:r>
            <a:r>
              <a:rPr lang="en-US" dirty="0"/>
              <a:t> </a:t>
            </a:r>
          </a:p>
          <a:p>
            <a:r>
              <a:rPr lang="en-US" dirty="0" smtClean="0"/>
              <a:t>Damage </a:t>
            </a:r>
            <a:r>
              <a:rPr lang="en-US" dirty="0"/>
              <a:t>in the receivers.</a:t>
            </a:r>
          </a:p>
          <a:p>
            <a:r>
              <a:rPr lang="en-US" dirty="0" smtClean="0"/>
              <a:t>Increase </a:t>
            </a:r>
            <a:r>
              <a:rPr lang="en-US" dirty="0"/>
              <a:t>in the cost.</a:t>
            </a:r>
          </a:p>
          <a:p>
            <a:r>
              <a:rPr lang="en-US" dirty="0" smtClean="0"/>
              <a:t>The </a:t>
            </a:r>
            <a:r>
              <a:rPr lang="en-US" dirty="0"/>
              <a:t>lack of efficiency sufficient in the receiver or the teams. </a:t>
            </a:r>
          </a:p>
          <a:p>
            <a:pPr lvl="0"/>
            <a:r>
              <a:rPr lang="en-US" dirty="0"/>
              <a:t>Not to satisfy the users of product.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6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Scope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scope description :                                                                                                                                 </a:t>
            </a:r>
          </a:p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acceptance criteria: </a:t>
            </a:r>
          </a:p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deliverables:</a:t>
            </a:r>
          </a:p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exclusion  :</a:t>
            </a:r>
          </a:p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constraints: </a:t>
            </a:r>
          </a:p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assumptions: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5" y="1248981"/>
            <a:ext cx="7924800" cy="375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0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On-screen Show (16:9)</PresentationFormat>
  <Paragraphs>57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Project  Management</vt:lpstr>
      <vt:lpstr>Team 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Scope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Risks</vt:lpstr>
      <vt:lpstr>Risks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2022-01-04T15:07:49Z</dcterms:modified>
</cp:coreProperties>
</file>