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bgus\OneDrive\&#48148;&#53461;%20&#54868;&#47732;\&#44277;&#54532;&#44592;\10bit_python\sinf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amplitude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Sheet1!$B$3:$B$20001</c:f>
              <c:numCache>
                <c:formatCode>General</c:formatCode>
                <c:ptCount val="19999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  <c:pt idx="100">
                  <c:v>505</c:v>
                </c:pt>
                <c:pt idx="101">
                  <c:v>510</c:v>
                </c:pt>
                <c:pt idx="102">
                  <c:v>515</c:v>
                </c:pt>
                <c:pt idx="103">
                  <c:v>520</c:v>
                </c:pt>
                <c:pt idx="104">
                  <c:v>525</c:v>
                </c:pt>
                <c:pt idx="105">
                  <c:v>530</c:v>
                </c:pt>
                <c:pt idx="106">
                  <c:v>535</c:v>
                </c:pt>
                <c:pt idx="107">
                  <c:v>540</c:v>
                </c:pt>
                <c:pt idx="108">
                  <c:v>545</c:v>
                </c:pt>
                <c:pt idx="109">
                  <c:v>550</c:v>
                </c:pt>
                <c:pt idx="110">
                  <c:v>555</c:v>
                </c:pt>
                <c:pt idx="111">
                  <c:v>560</c:v>
                </c:pt>
                <c:pt idx="112">
                  <c:v>565</c:v>
                </c:pt>
                <c:pt idx="113">
                  <c:v>570</c:v>
                </c:pt>
                <c:pt idx="114">
                  <c:v>575</c:v>
                </c:pt>
                <c:pt idx="115">
                  <c:v>580</c:v>
                </c:pt>
                <c:pt idx="116">
                  <c:v>585</c:v>
                </c:pt>
                <c:pt idx="117">
                  <c:v>590</c:v>
                </c:pt>
                <c:pt idx="118">
                  <c:v>595</c:v>
                </c:pt>
                <c:pt idx="119">
                  <c:v>600</c:v>
                </c:pt>
                <c:pt idx="120">
                  <c:v>605</c:v>
                </c:pt>
                <c:pt idx="121">
                  <c:v>610</c:v>
                </c:pt>
                <c:pt idx="122">
                  <c:v>615</c:v>
                </c:pt>
                <c:pt idx="123">
                  <c:v>620</c:v>
                </c:pt>
                <c:pt idx="124">
                  <c:v>625</c:v>
                </c:pt>
                <c:pt idx="125">
                  <c:v>630</c:v>
                </c:pt>
                <c:pt idx="126">
                  <c:v>635</c:v>
                </c:pt>
                <c:pt idx="127">
                  <c:v>640</c:v>
                </c:pt>
                <c:pt idx="128">
                  <c:v>645</c:v>
                </c:pt>
                <c:pt idx="129">
                  <c:v>650</c:v>
                </c:pt>
                <c:pt idx="130">
                  <c:v>655</c:v>
                </c:pt>
                <c:pt idx="131">
                  <c:v>660</c:v>
                </c:pt>
                <c:pt idx="132">
                  <c:v>665</c:v>
                </c:pt>
                <c:pt idx="133">
                  <c:v>670</c:v>
                </c:pt>
                <c:pt idx="134">
                  <c:v>675</c:v>
                </c:pt>
                <c:pt idx="135">
                  <c:v>680</c:v>
                </c:pt>
                <c:pt idx="136">
                  <c:v>685</c:v>
                </c:pt>
                <c:pt idx="137">
                  <c:v>690</c:v>
                </c:pt>
                <c:pt idx="138">
                  <c:v>695</c:v>
                </c:pt>
                <c:pt idx="139">
                  <c:v>700</c:v>
                </c:pt>
                <c:pt idx="140">
                  <c:v>705</c:v>
                </c:pt>
                <c:pt idx="141">
                  <c:v>710</c:v>
                </c:pt>
                <c:pt idx="142">
                  <c:v>715</c:v>
                </c:pt>
                <c:pt idx="143">
                  <c:v>720</c:v>
                </c:pt>
                <c:pt idx="144">
                  <c:v>725</c:v>
                </c:pt>
                <c:pt idx="145">
                  <c:v>730</c:v>
                </c:pt>
                <c:pt idx="146">
                  <c:v>735</c:v>
                </c:pt>
                <c:pt idx="147">
                  <c:v>740</c:v>
                </c:pt>
                <c:pt idx="148">
                  <c:v>745</c:v>
                </c:pt>
                <c:pt idx="149">
                  <c:v>750</c:v>
                </c:pt>
                <c:pt idx="150">
                  <c:v>755</c:v>
                </c:pt>
                <c:pt idx="151">
                  <c:v>760</c:v>
                </c:pt>
                <c:pt idx="152">
                  <c:v>765</c:v>
                </c:pt>
                <c:pt idx="153">
                  <c:v>770</c:v>
                </c:pt>
                <c:pt idx="154">
                  <c:v>775</c:v>
                </c:pt>
                <c:pt idx="155">
                  <c:v>780</c:v>
                </c:pt>
                <c:pt idx="156">
                  <c:v>785</c:v>
                </c:pt>
                <c:pt idx="157">
                  <c:v>790</c:v>
                </c:pt>
                <c:pt idx="158">
                  <c:v>795</c:v>
                </c:pt>
                <c:pt idx="159">
                  <c:v>800</c:v>
                </c:pt>
                <c:pt idx="160">
                  <c:v>805</c:v>
                </c:pt>
                <c:pt idx="161">
                  <c:v>810</c:v>
                </c:pt>
                <c:pt idx="162">
                  <c:v>815</c:v>
                </c:pt>
                <c:pt idx="163">
                  <c:v>820</c:v>
                </c:pt>
                <c:pt idx="164">
                  <c:v>825</c:v>
                </c:pt>
                <c:pt idx="165">
                  <c:v>830</c:v>
                </c:pt>
                <c:pt idx="166">
                  <c:v>835</c:v>
                </c:pt>
                <c:pt idx="167">
                  <c:v>840</c:v>
                </c:pt>
                <c:pt idx="168">
                  <c:v>845</c:v>
                </c:pt>
                <c:pt idx="169">
                  <c:v>850</c:v>
                </c:pt>
                <c:pt idx="170">
                  <c:v>855</c:v>
                </c:pt>
                <c:pt idx="171">
                  <c:v>860</c:v>
                </c:pt>
                <c:pt idx="172">
                  <c:v>865</c:v>
                </c:pt>
                <c:pt idx="173">
                  <c:v>870</c:v>
                </c:pt>
                <c:pt idx="174">
                  <c:v>875</c:v>
                </c:pt>
                <c:pt idx="175">
                  <c:v>880</c:v>
                </c:pt>
                <c:pt idx="176">
                  <c:v>885</c:v>
                </c:pt>
                <c:pt idx="177">
                  <c:v>890</c:v>
                </c:pt>
                <c:pt idx="178">
                  <c:v>895</c:v>
                </c:pt>
                <c:pt idx="179">
                  <c:v>900</c:v>
                </c:pt>
                <c:pt idx="180">
                  <c:v>905</c:v>
                </c:pt>
                <c:pt idx="181">
                  <c:v>910</c:v>
                </c:pt>
                <c:pt idx="182">
                  <c:v>915</c:v>
                </c:pt>
                <c:pt idx="183">
                  <c:v>920</c:v>
                </c:pt>
                <c:pt idx="184">
                  <c:v>925</c:v>
                </c:pt>
                <c:pt idx="185">
                  <c:v>930</c:v>
                </c:pt>
                <c:pt idx="186">
                  <c:v>935</c:v>
                </c:pt>
                <c:pt idx="187">
                  <c:v>940</c:v>
                </c:pt>
                <c:pt idx="188">
                  <c:v>945</c:v>
                </c:pt>
                <c:pt idx="189">
                  <c:v>950</c:v>
                </c:pt>
                <c:pt idx="190">
                  <c:v>955</c:v>
                </c:pt>
                <c:pt idx="191">
                  <c:v>960</c:v>
                </c:pt>
                <c:pt idx="192">
                  <c:v>965</c:v>
                </c:pt>
                <c:pt idx="193">
                  <c:v>970</c:v>
                </c:pt>
                <c:pt idx="194">
                  <c:v>975</c:v>
                </c:pt>
                <c:pt idx="195">
                  <c:v>980</c:v>
                </c:pt>
                <c:pt idx="196">
                  <c:v>985</c:v>
                </c:pt>
                <c:pt idx="197">
                  <c:v>990</c:v>
                </c:pt>
                <c:pt idx="198">
                  <c:v>995</c:v>
                </c:pt>
                <c:pt idx="199">
                  <c:v>1000</c:v>
                </c:pt>
                <c:pt idx="200">
                  <c:v>1005</c:v>
                </c:pt>
                <c:pt idx="201">
                  <c:v>1010</c:v>
                </c:pt>
                <c:pt idx="202">
                  <c:v>1015</c:v>
                </c:pt>
                <c:pt idx="203">
                  <c:v>1020</c:v>
                </c:pt>
                <c:pt idx="204">
                  <c:v>1025</c:v>
                </c:pt>
                <c:pt idx="205">
                  <c:v>1030</c:v>
                </c:pt>
                <c:pt idx="206">
                  <c:v>1035</c:v>
                </c:pt>
                <c:pt idx="207">
                  <c:v>1040</c:v>
                </c:pt>
                <c:pt idx="208">
                  <c:v>1045</c:v>
                </c:pt>
                <c:pt idx="209">
                  <c:v>1050</c:v>
                </c:pt>
                <c:pt idx="210">
                  <c:v>1055</c:v>
                </c:pt>
                <c:pt idx="211">
                  <c:v>1060</c:v>
                </c:pt>
                <c:pt idx="212">
                  <c:v>1065</c:v>
                </c:pt>
                <c:pt idx="213">
                  <c:v>1070</c:v>
                </c:pt>
                <c:pt idx="214">
                  <c:v>1075</c:v>
                </c:pt>
                <c:pt idx="215">
                  <c:v>1080</c:v>
                </c:pt>
                <c:pt idx="216">
                  <c:v>1085</c:v>
                </c:pt>
                <c:pt idx="217">
                  <c:v>1090</c:v>
                </c:pt>
                <c:pt idx="218">
                  <c:v>1095</c:v>
                </c:pt>
                <c:pt idx="219">
                  <c:v>1100</c:v>
                </c:pt>
                <c:pt idx="220">
                  <c:v>1105</c:v>
                </c:pt>
                <c:pt idx="221">
                  <c:v>1110</c:v>
                </c:pt>
                <c:pt idx="222">
                  <c:v>1115</c:v>
                </c:pt>
                <c:pt idx="223">
                  <c:v>1120</c:v>
                </c:pt>
                <c:pt idx="224">
                  <c:v>1125</c:v>
                </c:pt>
                <c:pt idx="225">
                  <c:v>1130</c:v>
                </c:pt>
                <c:pt idx="226">
                  <c:v>1135</c:v>
                </c:pt>
                <c:pt idx="227">
                  <c:v>1140</c:v>
                </c:pt>
                <c:pt idx="228">
                  <c:v>1145</c:v>
                </c:pt>
                <c:pt idx="229">
                  <c:v>1150</c:v>
                </c:pt>
                <c:pt idx="230">
                  <c:v>1155</c:v>
                </c:pt>
                <c:pt idx="231">
                  <c:v>1160</c:v>
                </c:pt>
                <c:pt idx="232">
                  <c:v>1165</c:v>
                </c:pt>
                <c:pt idx="233">
                  <c:v>1170</c:v>
                </c:pt>
                <c:pt idx="234">
                  <c:v>1175</c:v>
                </c:pt>
                <c:pt idx="235">
                  <c:v>1180</c:v>
                </c:pt>
                <c:pt idx="236">
                  <c:v>1185</c:v>
                </c:pt>
                <c:pt idx="237">
                  <c:v>1190</c:v>
                </c:pt>
                <c:pt idx="238">
                  <c:v>1195</c:v>
                </c:pt>
                <c:pt idx="239">
                  <c:v>1200</c:v>
                </c:pt>
                <c:pt idx="240">
                  <c:v>1205</c:v>
                </c:pt>
                <c:pt idx="241">
                  <c:v>1210</c:v>
                </c:pt>
                <c:pt idx="242">
                  <c:v>1215</c:v>
                </c:pt>
                <c:pt idx="243">
                  <c:v>1220</c:v>
                </c:pt>
                <c:pt idx="244">
                  <c:v>1225</c:v>
                </c:pt>
                <c:pt idx="245">
                  <c:v>1230</c:v>
                </c:pt>
                <c:pt idx="246">
                  <c:v>1235</c:v>
                </c:pt>
                <c:pt idx="247">
                  <c:v>1240</c:v>
                </c:pt>
                <c:pt idx="248">
                  <c:v>1245</c:v>
                </c:pt>
                <c:pt idx="249">
                  <c:v>1250</c:v>
                </c:pt>
                <c:pt idx="250">
                  <c:v>1255</c:v>
                </c:pt>
                <c:pt idx="251">
                  <c:v>1260</c:v>
                </c:pt>
                <c:pt idx="252">
                  <c:v>1265</c:v>
                </c:pt>
                <c:pt idx="253">
                  <c:v>1270</c:v>
                </c:pt>
                <c:pt idx="254">
                  <c:v>1275</c:v>
                </c:pt>
                <c:pt idx="255">
                  <c:v>1280</c:v>
                </c:pt>
                <c:pt idx="256">
                  <c:v>1285</c:v>
                </c:pt>
                <c:pt idx="257">
                  <c:v>1290</c:v>
                </c:pt>
                <c:pt idx="258">
                  <c:v>1295</c:v>
                </c:pt>
                <c:pt idx="259">
                  <c:v>1300</c:v>
                </c:pt>
                <c:pt idx="260">
                  <c:v>1305</c:v>
                </c:pt>
                <c:pt idx="261">
                  <c:v>1310</c:v>
                </c:pt>
                <c:pt idx="262">
                  <c:v>1315</c:v>
                </c:pt>
                <c:pt idx="263">
                  <c:v>1320</c:v>
                </c:pt>
                <c:pt idx="264">
                  <c:v>1325</c:v>
                </c:pt>
                <c:pt idx="265">
                  <c:v>1330</c:v>
                </c:pt>
                <c:pt idx="266">
                  <c:v>1335</c:v>
                </c:pt>
                <c:pt idx="267">
                  <c:v>1340</c:v>
                </c:pt>
                <c:pt idx="268">
                  <c:v>1345</c:v>
                </c:pt>
                <c:pt idx="269">
                  <c:v>1350</c:v>
                </c:pt>
                <c:pt idx="270">
                  <c:v>1355</c:v>
                </c:pt>
                <c:pt idx="271">
                  <c:v>1360</c:v>
                </c:pt>
                <c:pt idx="272">
                  <c:v>1365</c:v>
                </c:pt>
                <c:pt idx="273">
                  <c:v>1370</c:v>
                </c:pt>
                <c:pt idx="274">
                  <c:v>1375</c:v>
                </c:pt>
                <c:pt idx="275">
                  <c:v>1380</c:v>
                </c:pt>
                <c:pt idx="276">
                  <c:v>1385</c:v>
                </c:pt>
                <c:pt idx="277">
                  <c:v>1390</c:v>
                </c:pt>
                <c:pt idx="278">
                  <c:v>1395</c:v>
                </c:pt>
                <c:pt idx="279">
                  <c:v>1400</c:v>
                </c:pt>
                <c:pt idx="280">
                  <c:v>1405</c:v>
                </c:pt>
                <c:pt idx="281">
                  <c:v>1410</c:v>
                </c:pt>
                <c:pt idx="282">
                  <c:v>1415</c:v>
                </c:pt>
                <c:pt idx="283">
                  <c:v>1420</c:v>
                </c:pt>
                <c:pt idx="284">
                  <c:v>1425</c:v>
                </c:pt>
                <c:pt idx="285">
                  <c:v>1430</c:v>
                </c:pt>
                <c:pt idx="286">
                  <c:v>1435</c:v>
                </c:pt>
                <c:pt idx="287">
                  <c:v>1440</c:v>
                </c:pt>
                <c:pt idx="288">
                  <c:v>1445</c:v>
                </c:pt>
                <c:pt idx="289">
                  <c:v>1450</c:v>
                </c:pt>
                <c:pt idx="290">
                  <c:v>1455</c:v>
                </c:pt>
                <c:pt idx="291">
                  <c:v>1460</c:v>
                </c:pt>
                <c:pt idx="292">
                  <c:v>1465</c:v>
                </c:pt>
                <c:pt idx="293">
                  <c:v>1470</c:v>
                </c:pt>
                <c:pt idx="294">
                  <c:v>1475</c:v>
                </c:pt>
                <c:pt idx="295">
                  <c:v>1480</c:v>
                </c:pt>
                <c:pt idx="296">
                  <c:v>1485</c:v>
                </c:pt>
                <c:pt idx="297">
                  <c:v>1490</c:v>
                </c:pt>
                <c:pt idx="298">
                  <c:v>1495</c:v>
                </c:pt>
                <c:pt idx="299">
                  <c:v>1500</c:v>
                </c:pt>
                <c:pt idx="300">
                  <c:v>1505</c:v>
                </c:pt>
                <c:pt idx="301">
                  <c:v>1510</c:v>
                </c:pt>
                <c:pt idx="302">
                  <c:v>1515</c:v>
                </c:pt>
                <c:pt idx="303">
                  <c:v>1520</c:v>
                </c:pt>
                <c:pt idx="304">
                  <c:v>1525</c:v>
                </c:pt>
                <c:pt idx="305">
                  <c:v>1530</c:v>
                </c:pt>
                <c:pt idx="306">
                  <c:v>1535</c:v>
                </c:pt>
                <c:pt idx="307">
                  <c:v>1540</c:v>
                </c:pt>
                <c:pt idx="308">
                  <c:v>1545</c:v>
                </c:pt>
                <c:pt idx="309">
                  <c:v>1550</c:v>
                </c:pt>
                <c:pt idx="310">
                  <c:v>1555</c:v>
                </c:pt>
                <c:pt idx="311">
                  <c:v>1560</c:v>
                </c:pt>
                <c:pt idx="312">
                  <c:v>1565</c:v>
                </c:pt>
                <c:pt idx="313">
                  <c:v>1570</c:v>
                </c:pt>
                <c:pt idx="314">
                  <c:v>1575</c:v>
                </c:pt>
                <c:pt idx="315">
                  <c:v>1580</c:v>
                </c:pt>
                <c:pt idx="316">
                  <c:v>1585</c:v>
                </c:pt>
                <c:pt idx="317">
                  <c:v>1590</c:v>
                </c:pt>
                <c:pt idx="318">
                  <c:v>1595</c:v>
                </c:pt>
                <c:pt idx="319">
                  <c:v>1600</c:v>
                </c:pt>
                <c:pt idx="320">
                  <c:v>1605</c:v>
                </c:pt>
                <c:pt idx="321">
                  <c:v>1610</c:v>
                </c:pt>
                <c:pt idx="322">
                  <c:v>1615</c:v>
                </c:pt>
                <c:pt idx="323">
                  <c:v>1620</c:v>
                </c:pt>
                <c:pt idx="324">
                  <c:v>1625</c:v>
                </c:pt>
                <c:pt idx="325">
                  <c:v>1630</c:v>
                </c:pt>
                <c:pt idx="326">
                  <c:v>1635</c:v>
                </c:pt>
                <c:pt idx="327">
                  <c:v>1640</c:v>
                </c:pt>
                <c:pt idx="328">
                  <c:v>1645</c:v>
                </c:pt>
                <c:pt idx="329">
                  <c:v>1650</c:v>
                </c:pt>
                <c:pt idx="330">
                  <c:v>1655</c:v>
                </c:pt>
                <c:pt idx="331">
                  <c:v>1660</c:v>
                </c:pt>
                <c:pt idx="332">
                  <c:v>1665</c:v>
                </c:pt>
                <c:pt idx="333">
                  <c:v>1670</c:v>
                </c:pt>
                <c:pt idx="334">
                  <c:v>1675</c:v>
                </c:pt>
                <c:pt idx="335">
                  <c:v>1680</c:v>
                </c:pt>
                <c:pt idx="336">
                  <c:v>1685</c:v>
                </c:pt>
                <c:pt idx="337">
                  <c:v>1690</c:v>
                </c:pt>
                <c:pt idx="338">
                  <c:v>1695</c:v>
                </c:pt>
                <c:pt idx="339">
                  <c:v>1700</c:v>
                </c:pt>
                <c:pt idx="340">
                  <c:v>1705</c:v>
                </c:pt>
                <c:pt idx="341">
                  <c:v>1710</c:v>
                </c:pt>
                <c:pt idx="342">
                  <c:v>1715</c:v>
                </c:pt>
                <c:pt idx="343">
                  <c:v>1720</c:v>
                </c:pt>
                <c:pt idx="344">
                  <c:v>1725</c:v>
                </c:pt>
                <c:pt idx="345">
                  <c:v>1730</c:v>
                </c:pt>
                <c:pt idx="346">
                  <c:v>1735</c:v>
                </c:pt>
                <c:pt idx="347">
                  <c:v>1740</c:v>
                </c:pt>
                <c:pt idx="348">
                  <c:v>1745</c:v>
                </c:pt>
                <c:pt idx="349">
                  <c:v>1750</c:v>
                </c:pt>
                <c:pt idx="350">
                  <c:v>1755</c:v>
                </c:pt>
                <c:pt idx="351">
                  <c:v>1760</c:v>
                </c:pt>
                <c:pt idx="352">
                  <c:v>1765</c:v>
                </c:pt>
                <c:pt idx="353">
                  <c:v>1770</c:v>
                </c:pt>
                <c:pt idx="354">
                  <c:v>1775</c:v>
                </c:pt>
                <c:pt idx="355">
                  <c:v>1780</c:v>
                </c:pt>
                <c:pt idx="356">
                  <c:v>1785</c:v>
                </c:pt>
                <c:pt idx="357">
                  <c:v>1790</c:v>
                </c:pt>
                <c:pt idx="358">
                  <c:v>1795</c:v>
                </c:pt>
                <c:pt idx="359">
                  <c:v>1800</c:v>
                </c:pt>
                <c:pt idx="360">
                  <c:v>1805</c:v>
                </c:pt>
                <c:pt idx="361">
                  <c:v>1810</c:v>
                </c:pt>
                <c:pt idx="362">
                  <c:v>1815</c:v>
                </c:pt>
                <c:pt idx="363">
                  <c:v>1820</c:v>
                </c:pt>
                <c:pt idx="364">
                  <c:v>1825</c:v>
                </c:pt>
                <c:pt idx="365">
                  <c:v>1830</c:v>
                </c:pt>
                <c:pt idx="366">
                  <c:v>1835</c:v>
                </c:pt>
                <c:pt idx="367">
                  <c:v>1840</c:v>
                </c:pt>
                <c:pt idx="368">
                  <c:v>1845</c:v>
                </c:pt>
                <c:pt idx="369">
                  <c:v>1850</c:v>
                </c:pt>
                <c:pt idx="370">
                  <c:v>1855</c:v>
                </c:pt>
                <c:pt idx="371">
                  <c:v>1860</c:v>
                </c:pt>
                <c:pt idx="372">
                  <c:v>1865</c:v>
                </c:pt>
                <c:pt idx="373">
                  <c:v>1870</c:v>
                </c:pt>
                <c:pt idx="374">
                  <c:v>1875</c:v>
                </c:pt>
                <c:pt idx="375">
                  <c:v>1880</c:v>
                </c:pt>
                <c:pt idx="376">
                  <c:v>1885</c:v>
                </c:pt>
                <c:pt idx="377">
                  <c:v>1890</c:v>
                </c:pt>
                <c:pt idx="378">
                  <c:v>1895</c:v>
                </c:pt>
                <c:pt idx="379">
                  <c:v>1900</c:v>
                </c:pt>
                <c:pt idx="380">
                  <c:v>1905</c:v>
                </c:pt>
                <c:pt idx="381">
                  <c:v>1910</c:v>
                </c:pt>
                <c:pt idx="382">
                  <c:v>1915</c:v>
                </c:pt>
                <c:pt idx="383">
                  <c:v>1920</c:v>
                </c:pt>
                <c:pt idx="384">
                  <c:v>1925</c:v>
                </c:pt>
                <c:pt idx="385">
                  <c:v>1930</c:v>
                </c:pt>
                <c:pt idx="386">
                  <c:v>1935</c:v>
                </c:pt>
                <c:pt idx="387">
                  <c:v>1940</c:v>
                </c:pt>
                <c:pt idx="388">
                  <c:v>1945</c:v>
                </c:pt>
                <c:pt idx="389">
                  <c:v>1950</c:v>
                </c:pt>
                <c:pt idx="390">
                  <c:v>1955</c:v>
                </c:pt>
                <c:pt idx="391">
                  <c:v>1960</c:v>
                </c:pt>
                <c:pt idx="392">
                  <c:v>1965</c:v>
                </c:pt>
                <c:pt idx="393">
                  <c:v>1970</c:v>
                </c:pt>
                <c:pt idx="394">
                  <c:v>1975</c:v>
                </c:pt>
                <c:pt idx="395">
                  <c:v>1980</c:v>
                </c:pt>
                <c:pt idx="396">
                  <c:v>1985</c:v>
                </c:pt>
                <c:pt idx="397">
                  <c:v>1990</c:v>
                </c:pt>
                <c:pt idx="398">
                  <c:v>1995</c:v>
                </c:pt>
                <c:pt idx="399">
                  <c:v>2000</c:v>
                </c:pt>
                <c:pt idx="400">
                  <c:v>2005</c:v>
                </c:pt>
                <c:pt idx="401">
                  <c:v>2010</c:v>
                </c:pt>
                <c:pt idx="402">
                  <c:v>2015</c:v>
                </c:pt>
                <c:pt idx="403">
                  <c:v>2020</c:v>
                </c:pt>
                <c:pt idx="404">
                  <c:v>2025</c:v>
                </c:pt>
                <c:pt idx="405">
                  <c:v>2030</c:v>
                </c:pt>
                <c:pt idx="406">
                  <c:v>2035</c:v>
                </c:pt>
                <c:pt idx="407">
                  <c:v>2040</c:v>
                </c:pt>
                <c:pt idx="408">
                  <c:v>2045</c:v>
                </c:pt>
                <c:pt idx="409">
                  <c:v>2050</c:v>
                </c:pt>
                <c:pt idx="410">
                  <c:v>2055</c:v>
                </c:pt>
                <c:pt idx="411">
                  <c:v>2060</c:v>
                </c:pt>
                <c:pt idx="412">
                  <c:v>2065</c:v>
                </c:pt>
                <c:pt idx="413">
                  <c:v>2070</c:v>
                </c:pt>
                <c:pt idx="414">
                  <c:v>2075</c:v>
                </c:pt>
                <c:pt idx="415">
                  <c:v>2080</c:v>
                </c:pt>
                <c:pt idx="416">
                  <c:v>2085</c:v>
                </c:pt>
                <c:pt idx="417">
                  <c:v>2090</c:v>
                </c:pt>
                <c:pt idx="418">
                  <c:v>2095</c:v>
                </c:pt>
                <c:pt idx="419">
                  <c:v>2100</c:v>
                </c:pt>
                <c:pt idx="420">
                  <c:v>2105</c:v>
                </c:pt>
                <c:pt idx="421">
                  <c:v>2110</c:v>
                </c:pt>
                <c:pt idx="422">
                  <c:v>2115</c:v>
                </c:pt>
                <c:pt idx="423">
                  <c:v>2120</c:v>
                </c:pt>
                <c:pt idx="424">
                  <c:v>2125</c:v>
                </c:pt>
                <c:pt idx="425">
                  <c:v>2130</c:v>
                </c:pt>
                <c:pt idx="426">
                  <c:v>2135</c:v>
                </c:pt>
                <c:pt idx="427">
                  <c:v>2140</c:v>
                </c:pt>
                <c:pt idx="428">
                  <c:v>2145</c:v>
                </c:pt>
                <c:pt idx="429">
                  <c:v>2150</c:v>
                </c:pt>
                <c:pt idx="430">
                  <c:v>2155</c:v>
                </c:pt>
                <c:pt idx="431">
                  <c:v>2160</c:v>
                </c:pt>
                <c:pt idx="432">
                  <c:v>2165</c:v>
                </c:pt>
                <c:pt idx="433">
                  <c:v>2170</c:v>
                </c:pt>
                <c:pt idx="434">
                  <c:v>2175</c:v>
                </c:pt>
                <c:pt idx="435">
                  <c:v>2180</c:v>
                </c:pt>
                <c:pt idx="436">
                  <c:v>2185</c:v>
                </c:pt>
                <c:pt idx="437">
                  <c:v>2190</c:v>
                </c:pt>
                <c:pt idx="438">
                  <c:v>2195</c:v>
                </c:pt>
                <c:pt idx="439">
                  <c:v>2200</c:v>
                </c:pt>
                <c:pt idx="440">
                  <c:v>2205</c:v>
                </c:pt>
                <c:pt idx="441">
                  <c:v>2210</c:v>
                </c:pt>
                <c:pt idx="442">
                  <c:v>2215</c:v>
                </c:pt>
                <c:pt idx="443">
                  <c:v>2220</c:v>
                </c:pt>
                <c:pt idx="444">
                  <c:v>2225</c:v>
                </c:pt>
                <c:pt idx="445">
                  <c:v>2230</c:v>
                </c:pt>
                <c:pt idx="446">
                  <c:v>2235</c:v>
                </c:pt>
                <c:pt idx="447">
                  <c:v>2240</c:v>
                </c:pt>
                <c:pt idx="448">
                  <c:v>2245</c:v>
                </c:pt>
                <c:pt idx="449">
                  <c:v>2250</c:v>
                </c:pt>
                <c:pt idx="450">
                  <c:v>2255</c:v>
                </c:pt>
                <c:pt idx="451">
                  <c:v>2260</c:v>
                </c:pt>
                <c:pt idx="452">
                  <c:v>2265</c:v>
                </c:pt>
                <c:pt idx="453">
                  <c:v>2270</c:v>
                </c:pt>
                <c:pt idx="454">
                  <c:v>2275</c:v>
                </c:pt>
                <c:pt idx="455">
                  <c:v>2280</c:v>
                </c:pt>
                <c:pt idx="456">
                  <c:v>2285</c:v>
                </c:pt>
                <c:pt idx="457">
                  <c:v>2290</c:v>
                </c:pt>
                <c:pt idx="458">
                  <c:v>2295</c:v>
                </c:pt>
                <c:pt idx="459">
                  <c:v>2300</c:v>
                </c:pt>
                <c:pt idx="460">
                  <c:v>2305</c:v>
                </c:pt>
                <c:pt idx="461">
                  <c:v>2310</c:v>
                </c:pt>
                <c:pt idx="462">
                  <c:v>2315</c:v>
                </c:pt>
                <c:pt idx="463">
                  <c:v>2320</c:v>
                </c:pt>
                <c:pt idx="464">
                  <c:v>2325</c:v>
                </c:pt>
                <c:pt idx="465">
                  <c:v>2330</c:v>
                </c:pt>
                <c:pt idx="466">
                  <c:v>2335</c:v>
                </c:pt>
                <c:pt idx="467">
                  <c:v>2340</c:v>
                </c:pt>
                <c:pt idx="468">
                  <c:v>2345</c:v>
                </c:pt>
                <c:pt idx="469">
                  <c:v>2350</c:v>
                </c:pt>
                <c:pt idx="470">
                  <c:v>2355</c:v>
                </c:pt>
                <c:pt idx="471">
                  <c:v>2360</c:v>
                </c:pt>
                <c:pt idx="472">
                  <c:v>2365</c:v>
                </c:pt>
                <c:pt idx="473">
                  <c:v>2370</c:v>
                </c:pt>
                <c:pt idx="474">
                  <c:v>2375</c:v>
                </c:pt>
                <c:pt idx="475">
                  <c:v>2380</c:v>
                </c:pt>
                <c:pt idx="476">
                  <c:v>2385</c:v>
                </c:pt>
                <c:pt idx="477">
                  <c:v>2390</c:v>
                </c:pt>
                <c:pt idx="478">
                  <c:v>2395</c:v>
                </c:pt>
                <c:pt idx="479">
                  <c:v>2400</c:v>
                </c:pt>
                <c:pt idx="480">
                  <c:v>2405</c:v>
                </c:pt>
                <c:pt idx="481">
                  <c:v>2410</c:v>
                </c:pt>
                <c:pt idx="482">
                  <c:v>2415</c:v>
                </c:pt>
                <c:pt idx="483">
                  <c:v>2420</c:v>
                </c:pt>
                <c:pt idx="484">
                  <c:v>2425</c:v>
                </c:pt>
                <c:pt idx="485">
                  <c:v>2430</c:v>
                </c:pt>
                <c:pt idx="486">
                  <c:v>2435</c:v>
                </c:pt>
                <c:pt idx="487">
                  <c:v>2440</c:v>
                </c:pt>
                <c:pt idx="488">
                  <c:v>2445</c:v>
                </c:pt>
                <c:pt idx="489">
                  <c:v>2450</c:v>
                </c:pt>
                <c:pt idx="490">
                  <c:v>2455</c:v>
                </c:pt>
                <c:pt idx="491">
                  <c:v>2460</c:v>
                </c:pt>
                <c:pt idx="492">
                  <c:v>2465</c:v>
                </c:pt>
                <c:pt idx="493">
                  <c:v>2470</c:v>
                </c:pt>
                <c:pt idx="494">
                  <c:v>2475</c:v>
                </c:pt>
                <c:pt idx="495">
                  <c:v>2480</c:v>
                </c:pt>
                <c:pt idx="496">
                  <c:v>2485</c:v>
                </c:pt>
                <c:pt idx="497">
                  <c:v>2490</c:v>
                </c:pt>
                <c:pt idx="498">
                  <c:v>2495</c:v>
                </c:pt>
                <c:pt idx="499">
                  <c:v>2500</c:v>
                </c:pt>
                <c:pt idx="500">
                  <c:v>2505</c:v>
                </c:pt>
                <c:pt idx="501">
                  <c:v>2510</c:v>
                </c:pt>
                <c:pt idx="502">
                  <c:v>2515</c:v>
                </c:pt>
                <c:pt idx="503">
                  <c:v>2520</c:v>
                </c:pt>
                <c:pt idx="504">
                  <c:v>2525</c:v>
                </c:pt>
                <c:pt idx="505">
                  <c:v>2530</c:v>
                </c:pt>
                <c:pt idx="506">
                  <c:v>2535</c:v>
                </c:pt>
                <c:pt idx="507">
                  <c:v>2540</c:v>
                </c:pt>
                <c:pt idx="508">
                  <c:v>2545</c:v>
                </c:pt>
                <c:pt idx="509">
                  <c:v>2550</c:v>
                </c:pt>
                <c:pt idx="510">
                  <c:v>2555</c:v>
                </c:pt>
                <c:pt idx="511">
                  <c:v>2560</c:v>
                </c:pt>
                <c:pt idx="512">
                  <c:v>2565</c:v>
                </c:pt>
                <c:pt idx="513">
                  <c:v>2570</c:v>
                </c:pt>
                <c:pt idx="514">
                  <c:v>2575</c:v>
                </c:pt>
                <c:pt idx="515">
                  <c:v>2580</c:v>
                </c:pt>
                <c:pt idx="516">
                  <c:v>2585</c:v>
                </c:pt>
                <c:pt idx="517">
                  <c:v>2590</c:v>
                </c:pt>
                <c:pt idx="518">
                  <c:v>2595</c:v>
                </c:pt>
                <c:pt idx="519">
                  <c:v>2600</c:v>
                </c:pt>
                <c:pt idx="520">
                  <c:v>2605</c:v>
                </c:pt>
                <c:pt idx="521">
                  <c:v>2610</c:v>
                </c:pt>
                <c:pt idx="522">
                  <c:v>2615</c:v>
                </c:pt>
                <c:pt idx="523">
                  <c:v>2620</c:v>
                </c:pt>
                <c:pt idx="524">
                  <c:v>2625</c:v>
                </c:pt>
                <c:pt idx="525">
                  <c:v>2630</c:v>
                </c:pt>
                <c:pt idx="526">
                  <c:v>2635</c:v>
                </c:pt>
                <c:pt idx="527">
                  <c:v>2640</c:v>
                </c:pt>
                <c:pt idx="528">
                  <c:v>2645</c:v>
                </c:pt>
                <c:pt idx="529">
                  <c:v>2650</c:v>
                </c:pt>
                <c:pt idx="530">
                  <c:v>2655</c:v>
                </c:pt>
                <c:pt idx="531">
                  <c:v>2660</c:v>
                </c:pt>
                <c:pt idx="532">
                  <c:v>2665</c:v>
                </c:pt>
                <c:pt idx="533">
                  <c:v>2670</c:v>
                </c:pt>
                <c:pt idx="534">
                  <c:v>2675</c:v>
                </c:pt>
                <c:pt idx="535">
                  <c:v>2680</c:v>
                </c:pt>
                <c:pt idx="536">
                  <c:v>2685</c:v>
                </c:pt>
                <c:pt idx="537">
                  <c:v>2690</c:v>
                </c:pt>
                <c:pt idx="538">
                  <c:v>2695</c:v>
                </c:pt>
                <c:pt idx="539">
                  <c:v>2700</c:v>
                </c:pt>
                <c:pt idx="540">
                  <c:v>2705</c:v>
                </c:pt>
                <c:pt idx="541">
                  <c:v>2710</c:v>
                </c:pt>
                <c:pt idx="542">
                  <c:v>2715</c:v>
                </c:pt>
                <c:pt idx="543">
                  <c:v>2720</c:v>
                </c:pt>
                <c:pt idx="544">
                  <c:v>2725</c:v>
                </c:pt>
                <c:pt idx="545">
                  <c:v>2730</c:v>
                </c:pt>
                <c:pt idx="546">
                  <c:v>2735</c:v>
                </c:pt>
                <c:pt idx="547">
                  <c:v>2740</c:v>
                </c:pt>
                <c:pt idx="548">
                  <c:v>2745</c:v>
                </c:pt>
                <c:pt idx="549">
                  <c:v>2750</c:v>
                </c:pt>
                <c:pt idx="550">
                  <c:v>2755</c:v>
                </c:pt>
                <c:pt idx="551">
                  <c:v>2760</c:v>
                </c:pt>
                <c:pt idx="552">
                  <c:v>2765</c:v>
                </c:pt>
                <c:pt idx="553">
                  <c:v>2770</c:v>
                </c:pt>
                <c:pt idx="554">
                  <c:v>2775</c:v>
                </c:pt>
                <c:pt idx="555">
                  <c:v>2780</c:v>
                </c:pt>
                <c:pt idx="556">
                  <c:v>2785</c:v>
                </c:pt>
                <c:pt idx="557">
                  <c:v>2790</c:v>
                </c:pt>
                <c:pt idx="558">
                  <c:v>2795</c:v>
                </c:pt>
                <c:pt idx="559">
                  <c:v>2800</c:v>
                </c:pt>
                <c:pt idx="560">
                  <c:v>2805</c:v>
                </c:pt>
                <c:pt idx="561">
                  <c:v>2810</c:v>
                </c:pt>
                <c:pt idx="562">
                  <c:v>2815</c:v>
                </c:pt>
                <c:pt idx="563">
                  <c:v>2820</c:v>
                </c:pt>
                <c:pt idx="564">
                  <c:v>2825</c:v>
                </c:pt>
                <c:pt idx="565">
                  <c:v>2830</c:v>
                </c:pt>
                <c:pt idx="566">
                  <c:v>2835</c:v>
                </c:pt>
                <c:pt idx="567">
                  <c:v>2840</c:v>
                </c:pt>
                <c:pt idx="568">
                  <c:v>2845</c:v>
                </c:pt>
                <c:pt idx="569">
                  <c:v>2850</c:v>
                </c:pt>
                <c:pt idx="570">
                  <c:v>2855</c:v>
                </c:pt>
                <c:pt idx="571">
                  <c:v>2860</c:v>
                </c:pt>
                <c:pt idx="572">
                  <c:v>2865</c:v>
                </c:pt>
                <c:pt idx="573">
                  <c:v>2870</c:v>
                </c:pt>
                <c:pt idx="574">
                  <c:v>2875</c:v>
                </c:pt>
                <c:pt idx="575">
                  <c:v>2880</c:v>
                </c:pt>
                <c:pt idx="576">
                  <c:v>2885</c:v>
                </c:pt>
                <c:pt idx="577">
                  <c:v>2890</c:v>
                </c:pt>
                <c:pt idx="578">
                  <c:v>2895</c:v>
                </c:pt>
                <c:pt idx="579">
                  <c:v>2900</c:v>
                </c:pt>
                <c:pt idx="580">
                  <c:v>2905</c:v>
                </c:pt>
                <c:pt idx="581">
                  <c:v>2910</c:v>
                </c:pt>
                <c:pt idx="582">
                  <c:v>2915</c:v>
                </c:pt>
                <c:pt idx="583">
                  <c:v>2920</c:v>
                </c:pt>
                <c:pt idx="584">
                  <c:v>2925</c:v>
                </c:pt>
                <c:pt idx="585">
                  <c:v>2930</c:v>
                </c:pt>
                <c:pt idx="586">
                  <c:v>2935</c:v>
                </c:pt>
                <c:pt idx="587">
                  <c:v>2940</c:v>
                </c:pt>
                <c:pt idx="588">
                  <c:v>2945</c:v>
                </c:pt>
                <c:pt idx="589">
                  <c:v>2950</c:v>
                </c:pt>
                <c:pt idx="590">
                  <c:v>2955</c:v>
                </c:pt>
                <c:pt idx="591">
                  <c:v>2960</c:v>
                </c:pt>
                <c:pt idx="592">
                  <c:v>2965</c:v>
                </c:pt>
                <c:pt idx="593">
                  <c:v>2970</c:v>
                </c:pt>
                <c:pt idx="594">
                  <c:v>2975</c:v>
                </c:pt>
                <c:pt idx="595">
                  <c:v>2980</c:v>
                </c:pt>
                <c:pt idx="596">
                  <c:v>2985</c:v>
                </c:pt>
                <c:pt idx="597">
                  <c:v>2990</c:v>
                </c:pt>
                <c:pt idx="598">
                  <c:v>2995</c:v>
                </c:pt>
                <c:pt idx="599">
                  <c:v>3000</c:v>
                </c:pt>
                <c:pt idx="600">
                  <c:v>3005</c:v>
                </c:pt>
                <c:pt idx="601">
                  <c:v>3010</c:v>
                </c:pt>
                <c:pt idx="602">
                  <c:v>3015</c:v>
                </c:pt>
                <c:pt idx="603">
                  <c:v>3020</c:v>
                </c:pt>
                <c:pt idx="604">
                  <c:v>3025</c:v>
                </c:pt>
                <c:pt idx="605">
                  <c:v>3030</c:v>
                </c:pt>
                <c:pt idx="606">
                  <c:v>3035</c:v>
                </c:pt>
                <c:pt idx="607">
                  <c:v>3040</c:v>
                </c:pt>
                <c:pt idx="608">
                  <c:v>3045</c:v>
                </c:pt>
                <c:pt idx="609">
                  <c:v>3050</c:v>
                </c:pt>
                <c:pt idx="610">
                  <c:v>3055</c:v>
                </c:pt>
                <c:pt idx="611">
                  <c:v>3060</c:v>
                </c:pt>
                <c:pt idx="612">
                  <c:v>3065</c:v>
                </c:pt>
                <c:pt idx="613">
                  <c:v>3070</c:v>
                </c:pt>
                <c:pt idx="614">
                  <c:v>3075</c:v>
                </c:pt>
                <c:pt idx="615">
                  <c:v>3080</c:v>
                </c:pt>
                <c:pt idx="616">
                  <c:v>3085</c:v>
                </c:pt>
                <c:pt idx="617">
                  <c:v>3090</c:v>
                </c:pt>
                <c:pt idx="618">
                  <c:v>3095</c:v>
                </c:pt>
                <c:pt idx="619">
                  <c:v>3100</c:v>
                </c:pt>
                <c:pt idx="620">
                  <c:v>3105</c:v>
                </c:pt>
                <c:pt idx="621">
                  <c:v>3110</c:v>
                </c:pt>
                <c:pt idx="622">
                  <c:v>3115</c:v>
                </c:pt>
                <c:pt idx="623">
                  <c:v>3120</c:v>
                </c:pt>
                <c:pt idx="624">
                  <c:v>3125</c:v>
                </c:pt>
                <c:pt idx="625">
                  <c:v>3130</c:v>
                </c:pt>
                <c:pt idx="626">
                  <c:v>3135</c:v>
                </c:pt>
                <c:pt idx="627">
                  <c:v>3140</c:v>
                </c:pt>
                <c:pt idx="628">
                  <c:v>3145</c:v>
                </c:pt>
                <c:pt idx="629">
                  <c:v>3150</c:v>
                </c:pt>
                <c:pt idx="630">
                  <c:v>3155</c:v>
                </c:pt>
                <c:pt idx="631">
                  <c:v>3160</c:v>
                </c:pt>
                <c:pt idx="632">
                  <c:v>3165</c:v>
                </c:pt>
                <c:pt idx="633">
                  <c:v>3170</c:v>
                </c:pt>
                <c:pt idx="634">
                  <c:v>3175</c:v>
                </c:pt>
                <c:pt idx="635">
                  <c:v>3180</c:v>
                </c:pt>
                <c:pt idx="636">
                  <c:v>3185</c:v>
                </c:pt>
                <c:pt idx="637">
                  <c:v>3190</c:v>
                </c:pt>
                <c:pt idx="638">
                  <c:v>3195</c:v>
                </c:pt>
                <c:pt idx="639">
                  <c:v>3200</c:v>
                </c:pt>
                <c:pt idx="640">
                  <c:v>3205</c:v>
                </c:pt>
                <c:pt idx="641">
                  <c:v>3210</c:v>
                </c:pt>
                <c:pt idx="642">
                  <c:v>3215</c:v>
                </c:pt>
                <c:pt idx="643">
                  <c:v>3220</c:v>
                </c:pt>
                <c:pt idx="644">
                  <c:v>3225</c:v>
                </c:pt>
                <c:pt idx="645">
                  <c:v>3230</c:v>
                </c:pt>
                <c:pt idx="646">
                  <c:v>3235</c:v>
                </c:pt>
                <c:pt idx="647">
                  <c:v>3240</c:v>
                </c:pt>
                <c:pt idx="648">
                  <c:v>3245</c:v>
                </c:pt>
                <c:pt idx="649">
                  <c:v>3250</c:v>
                </c:pt>
                <c:pt idx="650">
                  <c:v>3255</c:v>
                </c:pt>
                <c:pt idx="651">
                  <c:v>3260</c:v>
                </c:pt>
                <c:pt idx="652">
                  <c:v>3265</c:v>
                </c:pt>
                <c:pt idx="653">
                  <c:v>3270</c:v>
                </c:pt>
                <c:pt idx="654">
                  <c:v>3275</c:v>
                </c:pt>
                <c:pt idx="655">
                  <c:v>3280</c:v>
                </c:pt>
                <c:pt idx="656">
                  <c:v>3285</c:v>
                </c:pt>
                <c:pt idx="657">
                  <c:v>3290</c:v>
                </c:pt>
                <c:pt idx="658">
                  <c:v>3295</c:v>
                </c:pt>
                <c:pt idx="659">
                  <c:v>3300</c:v>
                </c:pt>
                <c:pt idx="660">
                  <c:v>3305</c:v>
                </c:pt>
                <c:pt idx="661">
                  <c:v>3310</c:v>
                </c:pt>
                <c:pt idx="662">
                  <c:v>3315</c:v>
                </c:pt>
                <c:pt idx="663">
                  <c:v>3320</c:v>
                </c:pt>
                <c:pt idx="664">
                  <c:v>3325</c:v>
                </c:pt>
                <c:pt idx="665">
                  <c:v>3330</c:v>
                </c:pt>
                <c:pt idx="666">
                  <c:v>3335</c:v>
                </c:pt>
                <c:pt idx="667">
                  <c:v>3340</c:v>
                </c:pt>
                <c:pt idx="668">
                  <c:v>3345</c:v>
                </c:pt>
                <c:pt idx="669">
                  <c:v>3350</c:v>
                </c:pt>
                <c:pt idx="670">
                  <c:v>3355</c:v>
                </c:pt>
                <c:pt idx="671">
                  <c:v>3360</c:v>
                </c:pt>
                <c:pt idx="672">
                  <c:v>3365</c:v>
                </c:pt>
                <c:pt idx="673">
                  <c:v>3370</c:v>
                </c:pt>
                <c:pt idx="674">
                  <c:v>3375</c:v>
                </c:pt>
                <c:pt idx="675">
                  <c:v>3380</c:v>
                </c:pt>
                <c:pt idx="676">
                  <c:v>3385</c:v>
                </c:pt>
                <c:pt idx="677">
                  <c:v>3390</c:v>
                </c:pt>
                <c:pt idx="678">
                  <c:v>3395</c:v>
                </c:pt>
                <c:pt idx="679">
                  <c:v>3400</c:v>
                </c:pt>
                <c:pt idx="680">
                  <c:v>3405</c:v>
                </c:pt>
                <c:pt idx="681">
                  <c:v>3410</c:v>
                </c:pt>
                <c:pt idx="682">
                  <c:v>3415</c:v>
                </c:pt>
                <c:pt idx="683">
                  <c:v>3420</c:v>
                </c:pt>
                <c:pt idx="684">
                  <c:v>3425</c:v>
                </c:pt>
                <c:pt idx="685">
                  <c:v>3430</c:v>
                </c:pt>
                <c:pt idx="686">
                  <c:v>3435</c:v>
                </c:pt>
                <c:pt idx="687">
                  <c:v>3440</c:v>
                </c:pt>
                <c:pt idx="688">
                  <c:v>3445</c:v>
                </c:pt>
                <c:pt idx="689">
                  <c:v>3450</c:v>
                </c:pt>
                <c:pt idx="690">
                  <c:v>3455</c:v>
                </c:pt>
                <c:pt idx="691">
                  <c:v>3460</c:v>
                </c:pt>
                <c:pt idx="692">
                  <c:v>3465</c:v>
                </c:pt>
                <c:pt idx="693">
                  <c:v>3470</c:v>
                </c:pt>
                <c:pt idx="694">
                  <c:v>3475</c:v>
                </c:pt>
                <c:pt idx="695">
                  <c:v>3480</c:v>
                </c:pt>
                <c:pt idx="696">
                  <c:v>3485</c:v>
                </c:pt>
                <c:pt idx="697">
                  <c:v>3490</c:v>
                </c:pt>
                <c:pt idx="698">
                  <c:v>3495</c:v>
                </c:pt>
                <c:pt idx="699">
                  <c:v>3500</c:v>
                </c:pt>
                <c:pt idx="700">
                  <c:v>3505</c:v>
                </c:pt>
                <c:pt idx="701">
                  <c:v>3510</c:v>
                </c:pt>
                <c:pt idx="702">
                  <c:v>3515</c:v>
                </c:pt>
                <c:pt idx="703">
                  <c:v>3520</c:v>
                </c:pt>
                <c:pt idx="704">
                  <c:v>3525</c:v>
                </c:pt>
                <c:pt idx="705">
                  <c:v>3530</c:v>
                </c:pt>
                <c:pt idx="706">
                  <c:v>3535</c:v>
                </c:pt>
                <c:pt idx="707">
                  <c:v>3540</c:v>
                </c:pt>
                <c:pt idx="708">
                  <c:v>3545</c:v>
                </c:pt>
                <c:pt idx="709">
                  <c:v>3550</c:v>
                </c:pt>
                <c:pt idx="710">
                  <c:v>3555</c:v>
                </c:pt>
                <c:pt idx="711">
                  <c:v>3560</c:v>
                </c:pt>
                <c:pt idx="712">
                  <c:v>3565</c:v>
                </c:pt>
                <c:pt idx="713">
                  <c:v>3570</c:v>
                </c:pt>
                <c:pt idx="714">
                  <c:v>3575</c:v>
                </c:pt>
                <c:pt idx="715">
                  <c:v>3580</c:v>
                </c:pt>
                <c:pt idx="716">
                  <c:v>3585</c:v>
                </c:pt>
                <c:pt idx="717">
                  <c:v>3590</c:v>
                </c:pt>
                <c:pt idx="718">
                  <c:v>3595</c:v>
                </c:pt>
                <c:pt idx="719">
                  <c:v>3600</c:v>
                </c:pt>
                <c:pt idx="720">
                  <c:v>3605</c:v>
                </c:pt>
                <c:pt idx="721">
                  <c:v>3610</c:v>
                </c:pt>
                <c:pt idx="722">
                  <c:v>3615</c:v>
                </c:pt>
                <c:pt idx="723">
                  <c:v>3620</c:v>
                </c:pt>
                <c:pt idx="724">
                  <c:v>3625</c:v>
                </c:pt>
                <c:pt idx="725">
                  <c:v>3630</c:v>
                </c:pt>
                <c:pt idx="726">
                  <c:v>3635</c:v>
                </c:pt>
                <c:pt idx="727">
                  <c:v>3640</c:v>
                </c:pt>
                <c:pt idx="728">
                  <c:v>3645</c:v>
                </c:pt>
                <c:pt idx="729">
                  <c:v>3650</c:v>
                </c:pt>
                <c:pt idx="730">
                  <c:v>3655</c:v>
                </c:pt>
                <c:pt idx="731">
                  <c:v>3660</c:v>
                </c:pt>
                <c:pt idx="732">
                  <c:v>3665</c:v>
                </c:pt>
                <c:pt idx="733">
                  <c:v>3670</c:v>
                </c:pt>
                <c:pt idx="734">
                  <c:v>3675</c:v>
                </c:pt>
                <c:pt idx="735">
                  <c:v>3680</c:v>
                </c:pt>
                <c:pt idx="736">
                  <c:v>3685</c:v>
                </c:pt>
                <c:pt idx="737">
                  <c:v>3690</c:v>
                </c:pt>
                <c:pt idx="738">
                  <c:v>3695</c:v>
                </c:pt>
                <c:pt idx="739">
                  <c:v>3700</c:v>
                </c:pt>
                <c:pt idx="740">
                  <c:v>3705</c:v>
                </c:pt>
                <c:pt idx="741">
                  <c:v>3710</c:v>
                </c:pt>
                <c:pt idx="742">
                  <c:v>3715</c:v>
                </c:pt>
                <c:pt idx="743">
                  <c:v>3720</c:v>
                </c:pt>
                <c:pt idx="744">
                  <c:v>3725</c:v>
                </c:pt>
                <c:pt idx="745">
                  <c:v>3730</c:v>
                </c:pt>
                <c:pt idx="746">
                  <c:v>3735</c:v>
                </c:pt>
                <c:pt idx="747">
                  <c:v>3740</c:v>
                </c:pt>
                <c:pt idx="748">
                  <c:v>3745</c:v>
                </c:pt>
                <c:pt idx="749">
                  <c:v>3750</c:v>
                </c:pt>
                <c:pt idx="750">
                  <c:v>3755</c:v>
                </c:pt>
                <c:pt idx="751">
                  <c:v>3760</c:v>
                </c:pt>
                <c:pt idx="752">
                  <c:v>3765</c:v>
                </c:pt>
                <c:pt idx="753">
                  <c:v>3770</c:v>
                </c:pt>
                <c:pt idx="754">
                  <c:v>3775</c:v>
                </c:pt>
                <c:pt idx="755">
                  <c:v>3780</c:v>
                </c:pt>
                <c:pt idx="756">
                  <c:v>3785</c:v>
                </c:pt>
                <c:pt idx="757">
                  <c:v>3790</c:v>
                </c:pt>
                <c:pt idx="758">
                  <c:v>3795</c:v>
                </c:pt>
                <c:pt idx="759">
                  <c:v>3800</c:v>
                </c:pt>
                <c:pt idx="760">
                  <c:v>3805</c:v>
                </c:pt>
                <c:pt idx="761">
                  <c:v>3810</c:v>
                </c:pt>
                <c:pt idx="762">
                  <c:v>3815</c:v>
                </c:pt>
                <c:pt idx="763">
                  <c:v>3820</c:v>
                </c:pt>
                <c:pt idx="764">
                  <c:v>3825</c:v>
                </c:pt>
                <c:pt idx="765">
                  <c:v>3830</c:v>
                </c:pt>
                <c:pt idx="766">
                  <c:v>3835</c:v>
                </c:pt>
                <c:pt idx="767">
                  <c:v>3840</c:v>
                </c:pt>
                <c:pt idx="768">
                  <c:v>3845</c:v>
                </c:pt>
                <c:pt idx="769">
                  <c:v>3850</c:v>
                </c:pt>
                <c:pt idx="770">
                  <c:v>3855</c:v>
                </c:pt>
                <c:pt idx="771">
                  <c:v>3860</c:v>
                </c:pt>
                <c:pt idx="772">
                  <c:v>3865</c:v>
                </c:pt>
                <c:pt idx="773">
                  <c:v>3870</c:v>
                </c:pt>
                <c:pt idx="774">
                  <c:v>3875</c:v>
                </c:pt>
                <c:pt idx="775">
                  <c:v>3880</c:v>
                </c:pt>
                <c:pt idx="776">
                  <c:v>3885</c:v>
                </c:pt>
                <c:pt idx="777">
                  <c:v>3890</c:v>
                </c:pt>
                <c:pt idx="778">
                  <c:v>3895</c:v>
                </c:pt>
                <c:pt idx="779">
                  <c:v>3900</c:v>
                </c:pt>
                <c:pt idx="780">
                  <c:v>3905</c:v>
                </c:pt>
                <c:pt idx="781">
                  <c:v>3910</c:v>
                </c:pt>
                <c:pt idx="782">
                  <c:v>3915</c:v>
                </c:pt>
                <c:pt idx="783">
                  <c:v>3920</c:v>
                </c:pt>
                <c:pt idx="784">
                  <c:v>3925</c:v>
                </c:pt>
                <c:pt idx="785">
                  <c:v>3930</c:v>
                </c:pt>
                <c:pt idx="786">
                  <c:v>3935</c:v>
                </c:pt>
                <c:pt idx="787">
                  <c:v>3940</c:v>
                </c:pt>
                <c:pt idx="788">
                  <c:v>3945</c:v>
                </c:pt>
                <c:pt idx="789">
                  <c:v>3950</c:v>
                </c:pt>
                <c:pt idx="790">
                  <c:v>3955</c:v>
                </c:pt>
                <c:pt idx="791">
                  <c:v>3960</c:v>
                </c:pt>
                <c:pt idx="792">
                  <c:v>3965</c:v>
                </c:pt>
                <c:pt idx="793">
                  <c:v>3970</c:v>
                </c:pt>
                <c:pt idx="794">
                  <c:v>3975</c:v>
                </c:pt>
                <c:pt idx="795">
                  <c:v>3980</c:v>
                </c:pt>
                <c:pt idx="796">
                  <c:v>3985</c:v>
                </c:pt>
                <c:pt idx="797">
                  <c:v>3990</c:v>
                </c:pt>
                <c:pt idx="798">
                  <c:v>3995</c:v>
                </c:pt>
                <c:pt idx="799">
                  <c:v>4000</c:v>
                </c:pt>
                <c:pt idx="800">
                  <c:v>4005</c:v>
                </c:pt>
                <c:pt idx="801">
                  <c:v>4010</c:v>
                </c:pt>
                <c:pt idx="802">
                  <c:v>4015</c:v>
                </c:pt>
                <c:pt idx="803">
                  <c:v>4020</c:v>
                </c:pt>
                <c:pt idx="804">
                  <c:v>4025</c:v>
                </c:pt>
                <c:pt idx="805">
                  <c:v>4030</c:v>
                </c:pt>
                <c:pt idx="806">
                  <c:v>4035</c:v>
                </c:pt>
                <c:pt idx="807">
                  <c:v>4040</c:v>
                </c:pt>
                <c:pt idx="808">
                  <c:v>4045</c:v>
                </c:pt>
                <c:pt idx="809">
                  <c:v>4050</c:v>
                </c:pt>
                <c:pt idx="810">
                  <c:v>4055</c:v>
                </c:pt>
                <c:pt idx="811">
                  <c:v>4060</c:v>
                </c:pt>
                <c:pt idx="812">
                  <c:v>4065</c:v>
                </c:pt>
                <c:pt idx="813">
                  <c:v>4070</c:v>
                </c:pt>
                <c:pt idx="814">
                  <c:v>4075</c:v>
                </c:pt>
                <c:pt idx="815">
                  <c:v>4080</c:v>
                </c:pt>
                <c:pt idx="816">
                  <c:v>4085</c:v>
                </c:pt>
                <c:pt idx="817">
                  <c:v>4090</c:v>
                </c:pt>
                <c:pt idx="818">
                  <c:v>4095</c:v>
                </c:pt>
                <c:pt idx="819">
                  <c:v>4100</c:v>
                </c:pt>
                <c:pt idx="820">
                  <c:v>4105</c:v>
                </c:pt>
                <c:pt idx="821">
                  <c:v>4110</c:v>
                </c:pt>
                <c:pt idx="822">
                  <c:v>4115</c:v>
                </c:pt>
                <c:pt idx="823">
                  <c:v>4120</c:v>
                </c:pt>
                <c:pt idx="824">
                  <c:v>4125</c:v>
                </c:pt>
                <c:pt idx="825">
                  <c:v>4130</c:v>
                </c:pt>
                <c:pt idx="826">
                  <c:v>4135</c:v>
                </c:pt>
                <c:pt idx="827">
                  <c:v>4140</c:v>
                </c:pt>
                <c:pt idx="828">
                  <c:v>4145</c:v>
                </c:pt>
                <c:pt idx="829">
                  <c:v>4150</c:v>
                </c:pt>
                <c:pt idx="830">
                  <c:v>4155</c:v>
                </c:pt>
                <c:pt idx="831">
                  <c:v>4160</c:v>
                </c:pt>
                <c:pt idx="832">
                  <c:v>4165</c:v>
                </c:pt>
                <c:pt idx="833">
                  <c:v>4170</c:v>
                </c:pt>
                <c:pt idx="834">
                  <c:v>4175</c:v>
                </c:pt>
                <c:pt idx="835">
                  <c:v>4180</c:v>
                </c:pt>
                <c:pt idx="836">
                  <c:v>4185</c:v>
                </c:pt>
                <c:pt idx="837">
                  <c:v>4190</c:v>
                </c:pt>
                <c:pt idx="838">
                  <c:v>4195</c:v>
                </c:pt>
                <c:pt idx="839">
                  <c:v>4200</c:v>
                </c:pt>
                <c:pt idx="840">
                  <c:v>4205</c:v>
                </c:pt>
                <c:pt idx="841">
                  <c:v>4210</c:v>
                </c:pt>
                <c:pt idx="842">
                  <c:v>4215</c:v>
                </c:pt>
                <c:pt idx="843">
                  <c:v>4220</c:v>
                </c:pt>
                <c:pt idx="844">
                  <c:v>4225</c:v>
                </c:pt>
                <c:pt idx="845">
                  <c:v>4230</c:v>
                </c:pt>
                <c:pt idx="846">
                  <c:v>4235</c:v>
                </c:pt>
                <c:pt idx="847">
                  <c:v>4240</c:v>
                </c:pt>
                <c:pt idx="848">
                  <c:v>4245</c:v>
                </c:pt>
                <c:pt idx="849">
                  <c:v>4250</c:v>
                </c:pt>
                <c:pt idx="850">
                  <c:v>4255</c:v>
                </c:pt>
                <c:pt idx="851">
                  <c:v>4260</c:v>
                </c:pt>
                <c:pt idx="852">
                  <c:v>4265</c:v>
                </c:pt>
                <c:pt idx="853">
                  <c:v>4270</c:v>
                </c:pt>
                <c:pt idx="854">
                  <c:v>4275</c:v>
                </c:pt>
                <c:pt idx="855">
                  <c:v>4280</c:v>
                </c:pt>
                <c:pt idx="856">
                  <c:v>4285</c:v>
                </c:pt>
                <c:pt idx="857">
                  <c:v>4290</c:v>
                </c:pt>
                <c:pt idx="858">
                  <c:v>4295</c:v>
                </c:pt>
                <c:pt idx="859">
                  <c:v>4300</c:v>
                </c:pt>
                <c:pt idx="860">
                  <c:v>4305</c:v>
                </c:pt>
                <c:pt idx="861">
                  <c:v>4310</c:v>
                </c:pt>
                <c:pt idx="862">
                  <c:v>4315</c:v>
                </c:pt>
                <c:pt idx="863">
                  <c:v>4320</c:v>
                </c:pt>
                <c:pt idx="864">
                  <c:v>4325</c:v>
                </c:pt>
                <c:pt idx="865">
                  <c:v>4330</c:v>
                </c:pt>
                <c:pt idx="866">
                  <c:v>4335</c:v>
                </c:pt>
                <c:pt idx="867">
                  <c:v>4340</c:v>
                </c:pt>
                <c:pt idx="868">
                  <c:v>4345</c:v>
                </c:pt>
                <c:pt idx="869">
                  <c:v>4350</c:v>
                </c:pt>
                <c:pt idx="870">
                  <c:v>4355</c:v>
                </c:pt>
                <c:pt idx="871">
                  <c:v>4360</c:v>
                </c:pt>
                <c:pt idx="872">
                  <c:v>4365</c:v>
                </c:pt>
                <c:pt idx="873">
                  <c:v>4370</c:v>
                </c:pt>
                <c:pt idx="874">
                  <c:v>4375</c:v>
                </c:pt>
                <c:pt idx="875">
                  <c:v>4380</c:v>
                </c:pt>
                <c:pt idx="876">
                  <c:v>4385</c:v>
                </c:pt>
                <c:pt idx="877">
                  <c:v>4390</c:v>
                </c:pt>
                <c:pt idx="878">
                  <c:v>4395</c:v>
                </c:pt>
                <c:pt idx="879">
                  <c:v>4400</c:v>
                </c:pt>
                <c:pt idx="880">
                  <c:v>4405</c:v>
                </c:pt>
                <c:pt idx="881">
                  <c:v>4410</c:v>
                </c:pt>
                <c:pt idx="882">
                  <c:v>4415</c:v>
                </c:pt>
                <c:pt idx="883">
                  <c:v>4420</c:v>
                </c:pt>
                <c:pt idx="884">
                  <c:v>4425</c:v>
                </c:pt>
                <c:pt idx="885">
                  <c:v>4430</c:v>
                </c:pt>
                <c:pt idx="886">
                  <c:v>4435</c:v>
                </c:pt>
                <c:pt idx="887">
                  <c:v>4440</c:v>
                </c:pt>
                <c:pt idx="888">
                  <c:v>4445</c:v>
                </c:pt>
                <c:pt idx="889">
                  <c:v>4450</c:v>
                </c:pt>
                <c:pt idx="890">
                  <c:v>4455</c:v>
                </c:pt>
                <c:pt idx="891">
                  <c:v>4460</c:v>
                </c:pt>
                <c:pt idx="892">
                  <c:v>4465</c:v>
                </c:pt>
                <c:pt idx="893">
                  <c:v>4470</c:v>
                </c:pt>
                <c:pt idx="894">
                  <c:v>4475</c:v>
                </c:pt>
                <c:pt idx="895">
                  <c:v>4480</c:v>
                </c:pt>
                <c:pt idx="896">
                  <c:v>4485</c:v>
                </c:pt>
                <c:pt idx="897">
                  <c:v>4490</c:v>
                </c:pt>
                <c:pt idx="898">
                  <c:v>4495</c:v>
                </c:pt>
                <c:pt idx="899">
                  <c:v>4500</c:v>
                </c:pt>
                <c:pt idx="900">
                  <c:v>4505</c:v>
                </c:pt>
                <c:pt idx="901">
                  <c:v>4510</c:v>
                </c:pt>
                <c:pt idx="902">
                  <c:v>4515</c:v>
                </c:pt>
                <c:pt idx="903">
                  <c:v>4520</c:v>
                </c:pt>
                <c:pt idx="904">
                  <c:v>4525</c:v>
                </c:pt>
                <c:pt idx="905">
                  <c:v>4530</c:v>
                </c:pt>
                <c:pt idx="906">
                  <c:v>4535</c:v>
                </c:pt>
                <c:pt idx="907">
                  <c:v>4540</c:v>
                </c:pt>
                <c:pt idx="908">
                  <c:v>4545</c:v>
                </c:pt>
                <c:pt idx="909">
                  <c:v>4550</c:v>
                </c:pt>
                <c:pt idx="910">
                  <c:v>4555</c:v>
                </c:pt>
                <c:pt idx="911">
                  <c:v>4560</c:v>
                </c:pt>
                <c:pt idx="912">
                  <c:v>4565</c:v>
                </c:pt>
                <c:pt idx="913">
                  <c:v>4570</c:v>
                </c:pt>
                <c:pt idx="914">
                  <c:v>4575</c:v>
                </c:pt>
                <c:pt idx="915">
                  <c:v>4580</c:v>
                </c:pt>
                <c:pt idx="916">
                  <c:v>4585</c:v>
                </c:pt>
                <c:pt idx="917">
                  <c:v>4590</c:v>
                </c:pt>
                <c:pt idx="918">
                  <c:v>4595</c:v>
                </c:pt>
                <c:pt idx="919">
                  <c:v>4600</c:v>
                </c:pt>
                <c:pt idx="920">
                  <c:v>4605</c:v>
                </c:pt>
                <c:pt idx="921">
                  <c:v>4610</c:v>
                </c:pt>
                <c:pt idx="922">
                  <c:v>4615</c:v>
                </c:pt>
                <c:pt idx="923">
                  <c:v>4620</c:v>
                </c:pt>
                <c:pt idx="924">
                  <c:v>4625</c:v>
                </c:pt>
                <c:pt idx="925">
                  <c:v>4630</c:v>
                </c:pt>
                <c:pt idx="926">
                  <c:v>4635</c:v>
                </c:pt>
                <c:pt idx="927">
                  <c:v>4640</c:v>
                </c:pt>
                <c:pt idx="928">
                  <c:v>4645</c:v>
                </c:pt>
                <c:pt idx="929">
                  <c:v>4650</c:v>
                </c:pt>
                <c:pt idx="930">
                  <c:v>4655</c:v>
                </c:pt>
                <c:pt idx="931">
                  <c:v>4660</c:v>
                </c:pt>
                <c:pt idx="932">
                  <c:v>4665</c:v>
                </c:pt>
                <c:pt idx="933">
                  <c:v>4670</c:v>
                </c:pt>
                <c:pt idx="934">
                  <c:v>4675</c:v>
                </c:pt>
                <c:pt idx="935">
                  <c:v>4680</c:v>
                </c:pt>
                <c:pt idx="936">
                  <c:v>4685</c:v>
                </c:pt>
                <c:pt idx="937">
                  <c:v>4690</c:v>
                </c:pt>
                <c:pt idx="938">
                  <c:v>4695</c:v>
                </c:pt>
                <c:pt idx="939">
                  <c:v>4700</c:v>
                </c:pt>
                <c:pt idx="940">
                  <c:v>4705</c:v>
                </c:pt>
                <c:pt idx="941">
                  <c:v>4710</c:v>
                </c:pt>
                <c:pt idx="942">
                  <c:v>4715</c:v>
                </c:pt>
                <c:pt idx="943">
                  <c:v>4720</c:v>
                </c:pt>
                <c:pt idx="944">
                  <c:v>4725</c:v>
                </c:pt>
                <c:pt idx="945">
                  <c:v>4730</c:v>
                </c:pt>
                <c:pt idx="946">
                  <c:v>4735</c:v>
                </c:pt>
                <c:pt idx="947">
                  <c:v>4740</c:v>
                </c:pt>
                <c:pt idx="948">
                  <c:v>4745</c:v>
                </c:pt>
                <c:pt idx="949">
                  <c:v>4750</c:v>
                </c:pt>
                <c:pt idx="950">
                  <c:v>4755</c:v>
                </c:pt>
                <c:pt idx="951">
                  <c:v>4760</c:v>
                </c:pt>
                <c:pt idx="952">
                  <c:v>4765</c:v>
                </c:pt>
                <c:pt idx="953">
                  <c:v>4770</c:v>
                </c:pt>
                <c:pt idx="954">
                  <c:v>4775</c:v>
                </c:pt>
                <c:pt idx="955">
                  <c:v>4780</c:v>
                </c:pt>
                <c:pt idx="956">
                  <c:v>4785</c:v>
                </c:pt>
                <c:pt idx="957">
                  <c:v>4790</c:v>
                </c:pt>
                <c:pt idx="958">
                  <c:v>4795</c:v>
                </c:pt>
                <c:pt idx="959">
                  <c:v>4800</c:v>
                </c:pt>
                <c:pt idx="960">
                  <c:v>4805</c:v>
                </c:pt>
                <c:pt idx="961">
                  <c:v>4810</c:v>
                </c:pt>
                <c:pt idx="962">
                  <c:v>4815</c:v>
                </c:pt>
                <c:pt idx="963">
                  <c:v>4820</c:v>
                </c:pt>
                <c:pt idx="964">
                  <c:v>4825</c:v>
                </c:pt>
                <c:pt idx="965">
                  <c:v>4830</c:v>
                </c:pt>
                <c:pt idx="966">
                  <c:v>4835</c:v>
                </c:pt>
                <c:pt idx="967">
                  <c:v>4840</c:v>
                </c:pt>
                <c:pt idx="968">
                  <c:v>4845</c:v>
                </c:pt>
                <c:pt idx="969">
                  <c:v>4850</c:v>
                </c:pt>
                <c:pt idx="970">
                  <c:v>4855</c:v>
                </c:pt>
                <c:pt idx="971">
                  <c:v>4860</c:v>
                </c:pt>
                <c:pt idx="972">
                  <c:v>4865</c:v>
                </c:pt>
                <c:pt idx="973">
                  <c:v>4870</c:v>
                </c:pt>
                <c:pt idx="974">
                  <c:v>4875</c:v>
                </c:pt>
                <c:pt idx="975">
                  <c:v>4880</c:v>
                </c:pt>
                <c:pt idx="976">
                  <c:v>4885</c:v>
                </c:pt>
                <c:pt idx="977">
                  <c:v>4890</c:v>
                </c:pt>
                <c:pt idx="978">
                  <c:v>4895</c:v>
                </c:pt>
                <c:pt idx="979">
                  <c:v>4900</c:v>
                </c:pt>
                <c:pt idx="980">
                  <c:v>4905</c:v>
                </c:pt>
                <c:pt idx="981">
                  <c:v>4910</c:v>
                </c:pt>
                <c:pt idx="982">
                  <c:v>4915</c:v>
                </c:pt>
                <c:pt idx="983">
                  <c:v>4920</c:v>
                </c:pt>
                <c:pt idx="984">
                  <c:v>4925</c:v>
                </c:pt>
                <c:pt idx="985">
                  <c:v>4930</c:v>
                </c:pt>
                <c:pt idx="986">
                  <c:v>4935</c:v>
                </c:pt>
                <c:pt idx="987">
                  <c:v>4940</c:v>
                </c:pt>
                <c:pt idx="988">
                  <c:v>4945</c:v>
                </c:pt>
                <c:pt idx="989">
                  <c:v>4950</c:v>
                </c:pt>
                <c:pt idx="990">
                  <c:v>4955</c:v>
                </c:pt>
                <c:pt idx="991">
                  <c:v>4960</c:v>
                </c:pt>
                <c:pt idx="992">
                  <c:v>4965</c:v>
                </c:pt>
                <c:pt idx="993">
                  <c:v>4970</c:v>
                </c:pt>
                <c:pt idx="994">
                  <c:v>4975</c:v>
                </c:pt>
                <c:pt idx="995">
                  <c:v>4980</c:v>
                </c:pt>
                <c:pt idx="996">
                  <c:v>4985</c:v>
                </c:pt>
                <c:pt idx="997">
                  <c:v>4990</c:v>
                </c:pt>
                <c:pt idx="998">
                  <c:v>4995</c:v>
                </c:pt>
                <c:pt idx="999">
                  <c:v>5000</c:v>
                </c:pt>
                <c:pt idx="1000">
                  <c:v>5005</c:v>
                </c:pt>
                <c:pt idx="1001">
                  <c:v>5010</c:v>
                </c:pt>
                <c:pt idx="1002">
                  <c:v>5015</c:v>
                </c:pt>
                <c:pt idx="1003">
                  <c:v>5020</c:v>
                </c:pt>
                <c:pt idx="1004">
                  <c:v>5025</c:v>
                </c:pt>
                <c:pt idx="1005">
                  <c:v>5030</c:v>
                </c:pt>
                <c:pt idx="1006">
                  <c:v>5035</c:v>
                </c:pt>
                <c:pt idx="1007">
                  <c:v>5040</c:v>
                </c:pt>
                <c:pt idx="1008">
                  <c:v>5045</c:v>
                </c:pt>
                <c:pt idx="1009">
                  <c:v>5050</c:v>
                </c:pt>
                <c:pt idx="1010">
                  <c:v>5055</c:v>
                </c:pt>
                <c:pt idx="1011">
                  <c:v>5060</c:v>
                </c:pt>
                <c:pt idx="1012">
                  <c:v>5065</c:v>
                </c:pt>
                <c:pt idx="1013">
                  <c:v>5070</c:v>
                </c:pt>
                <c:pt idx="1014">
                  <c:v>5075</c:v>
                </c:pt>
                <c:pt idx="1015">
                  <c:v>5080</c:v>
                </c:pt>
                <c:pt idx="1016">
                  <c:v>5085</c:v>
                </c:pt>
                <c:pt idx="1017">
                  <c:v>5090</c:v>
                </c:pt>
                <c:pt idx="1018">
                  <c:v>5095</c:v>
                </c:pt>
                <c:pt idx="1019">
                  <c:v>5100</c:v>
                </c:pt>
                <c:pt idx="1020">
                  <c:v>5105</c:v>
                </c:pt>
                <c:pt idx="1021">
                  <c:v>5110</c:v>
                </c:pt>
                <c:pt idx="1022">
                  <c:v>5115</c:v>
                </c:pt>
                <c:pt idx="1023">
                  <c:v>5120</c:v>
                </c:pt>
                <c:pt idx="1024">
                  <c:v>5125</c:v>
                </c:pt>
                <c:pt idx="1025">
                  <c:v>5130</c:v>
                </c:pt>
                <c:pt idx="1026">
                  <c:v>5135</c:v>
                </c:pt>
                <c:pt idx="1027">
                  <c:v>5140</c:v>
                </c:pt>
                <c:pt idx="1028">
                  <c:v>5145</c:v>
                </c:pt>
                <c:pt idx="1029">
                  <c:v>5150</c:v>
                </c:pt>
                <c:pt idx="1030">
                  <c:v>5155</c:v>
                </c:pt>
                <c:pt idx="1031">
                  <c:v>5160</c:v>
                </c:pt>
                <c:pt idx="1032">
                  <c:v>5165</c:v>
                </c:pt>
                <c:pt idx="1033">
                  <c:v>5170</c:v>
                </c:pt>
                <c:pt idx="1034">
                  <c:v>5175</c:v>
                </c:pt>
                <c:pt idx="1035">
                  <c:v>5180</c:v>
                </c:pt>
                <c:pt idx="1036">
                  <c:v>5185</c:v>
                </c:pt>
                <c:pt idx="1037">
                  <c:v>5190</c:v>
                </c:pt>
                <c:pt idx="1038">
                  <c:v>5195</c:v>
                </c:pt>
                <c:pt idx="1039">
                  <c:v>5200</c:v>
                </c:pt>
                <c:pt idx="1040">
                  <c:v>5205</c:v>
                </c:pt>
                <c:pt idx="1041">
                  <c:v>5210</c:v>
                </c:pt>
                <c:pt idx="1042">
                  <c:v>5215</c:v>
                </c:pt>
                <c:pt idx="1043">
                  <c:v>5220</c:v>
                </c:pt>
                <c:pt idx="1044">
                  <c:v>5225</c:v>
                </c:pt>
                <c:pt idx="1045">
                  <c:v>5230</c:v>
                </c:pt>
                <c:pt idx="1046">
                  <c:v>5235</c:v>
                </c:pt>
                <c:pt idx="1047">
                  <c:v>5240</c:v>
                </c:pt>
                <c:pt idx="1048">
                  <c:v>5245</c:v>
                </c:pt>
                <c:pt idx="1049">
                  <c:v>5250</c:v>
                </c:pt>
                <c:pt idx="1050">
                  <c:v>5255</c:v>
                </c:pt>
                <c:pt idx="1051">
                  <c:v>5260</c:v>
                </c:pt>
                <c:pt idx="1052">
                  <c:v>5265</c:v>
                </c:pt>
                <c:pt idx="1053">
                  <c:v>5270</c:v>
                </c:pt>
                <c:pt idx="1054">
                  <c:v>5275</c:v>
                </c:pt>
                <c:pt idx="1055">
                  <c:v>5280</c:v>
                </c:pt>
                <c:pt idx="1056">
                  <c:v>5285</c:v>
                </c:pt>
                <c:pt idx="1057">
                  <c:v>5290</c:v>
                </c:pt>
                <c:pt idx="1058">
                  <c:v>5295</c:v>
                </c:pt>
                <c:pt idx="1059">
                  <c:v>5300</c:v>
                </c:pt>
                <c:pt idx="1060">
                  <c:v>5305</c:v>
                </c:pt>
                <c:pt idx="1061">
                  <c:v>5310</c:v>
                </c:pt>
                <c:pt idx="1062">
                  <c:v>5315</c:v>
                </c:pt>
                <c:pt idx="1063">
                  <c:v>5320</c:v>
                </c:pt>
                <c:pt idx="1064">
                  <c:v>5325</c:v>
                </c:pt>
                <c:pt idx="1065">
                  <c:v>5330</c:v>
                </c:pt>
                <c:pt idx="1066">
                  <c:v>5335</c:v>
                </c:pt>
                <c:pt idx="1067">
                  <c:v>5340</c:v>
                </c:pt>
                <c:pt idx="1068">
                  <c:v>5345</c:v>
                </c:pt>
                <c:pt idx="1069">
                  <c:v>5350</c:v>
                </c:pt>
                <c:pt idx="1070">
                  <c:v>5355</c:v>
                </c:pt>
                <c:pt idx="1071">
                  <c:v>5360</c:v>
                </c:pt>
                <c:pt idx="1072">
                  <c:v>5365</c:v>
                </c:pt>
                <c:pt idx="1073">
                  <c:v>5370</c:v>
                </c:pt>
                <c:pt idx="1074">
                  <c:v>5375</c:v>
                </c:pt>
                <c:pt idx="1075">
                  <c:v>5380</c:v>
                </c:pt>
                <c:pt idx="1076">
                  <c:v>5385</c:v>
                </c:pt>
                <c:pt idx="1077">
                  <c:v>5390</c:v>
                </c:pt>
                <c:pt idx="1078">
                  <c:v>5395</c:v>
                </c:pt>
                <c:pt idx="1079">
                  <c:v>5400</c:v>
                </c:pt>
                <c:pt idx="1080">
                  <c:v>5405</c:v>
                </c:pt>
                <c:pt idx="1081">
                  <c:v>5410</c:v>
                </c:pt>
                <c:pt idx="1082">
                  <c:v>5415</c:v>
                </c:pt>
                <c:pt idx="1083">
                  <c:v>5420</c:v>
                </c:pt>
                <c:pt idx="1084">
                  <c:v>5425</c:v>
                </c:pt>
                <c:pt idx="1085">
                  <c:v>5430</c:v>
                </c:pt>
                <c:pt idx="1086">
                  <c:v>5435</c:v>
                </c:pt>
                <c:pt idx="1087">
                  <c:v>5440</c:v>
                </c:pt>
                <c:pt idx="1088">
                  <c:v>5445</c:v>
                </c:pt>
                <c:pt idx="1089">
                  <c:v>5450</c:v>
                </c:pt>
                <c:pt idx="1090">
                  <c:v>5455</c:v>
                </c:pt>
                <c:pt idx="1091">
                  <c:v>5460</c:v>
                </c:pt>
                <c:pt idx="1092">
                  <c:v>5465</c:v>
                </c:pt>
                <c:pt idx="1093">
                  <c:v>5470</c:v>
                </c:pt>
                <c:pt idx="1094">
                  <c:v>5475</c:v>
                </c:pt>
                <c:pt idx="1095">
                  <c:v>5480</c:v>
                </c:pt>
                <c:pt idx="1096">
                  <c:v>5485</c:v>
                </c:pt>
                <c:pt idx="1097">
                  <c:v>5490</c:v>
                </c:pt>
                <c:pt idx="1098">
                  <c:v>5495</c:v>
                </c:pt>
                <c:pt idx="1099">
                  <c:v>5500</c:v>
                </c:pt>
                <c:pt idx="1100">
                  <c:v>5505</c:v>
                </c:pt>
                <c:pt idx="1101">
                  <c:v>5510</c:v>
                </c:pt>
                <c:pt idx="1102">
                  <c:v>5515</c:v>
                </c:pt>
                <c:pt idx="1103">
                  <c:v>5520</c:v>
                </c:pt>
                <c:pt idx="1104">
                  <c:v>5525</c:v>
                </c:pt>
                <c:pt idx="1105">
                  <c:v>5530</c:v>
                </c:pt>
                <c:pt idx="1106">
                  <c:v>5535</c:v>
                </c:pt>
                <c:pt idx="1107">
                  <c:v>5540</c:v>
                </c:pt>
                <c:pt idx="1108">
                  <c:v>5545</c:v>
                </c:pt>
                <c:pt idx="1109">
                  <c:v>5550</c:v>
                </c:pt>
                <c:pt idx="1110">
                  <c:v>5555</c:v>
                </c:pt>
                <c:pt idx="1111">
                  <c:v>5560</c:v>
                </c:pt>
                <c:pt idx="1112">
                  <c:v>5565</c:v>
                </c:pt>
                <c:pt idx="1113">
                  <c:v>5570</c:v>
                </c:pt>
                <c:pt idx="1114">
                  <c:v>5575</c:v>
                </c:pt>
                <c:pt idx="1115">
                  <c:v>5580</c:v>
                </c:pt>
                <c:pt idx="1116">
                  <c:v>5585</c:v>
                </c:pt>
                <c:pt idx="1117">
                  <c:v>5590</c:v>
                </c:pt>
                <c:pt idx="1118">
                  <c:v>5595</c:v>
                </c:pt>
                <c:pt idx="1119">
                  <c:v>5600</c:v>
                </c:pt>
                <c:pt idx="1120">
                  <c:v>5605</c:v>
                </c:pt>
                <c:pt idx="1121">
                  <c:v>5610</c:v>
                </c:pt>
                <c:pt idx="1122">
                  <c:v>5615</c:v>
                </c:pt>
                <c:pt idx="1123">
                  <c:v>5620</c:v>
                </c:pt>
                <c:pt idx="1124">
                  <c:v>5625</c:v>
                </c:pt>
                <c:pt idx="1125">
                  <c:v>5630</c:v>
                </c:pt>
                <c:pt idx="1126">
                  <c:v>5635</c:v>
                </c:pt>
                <c:pt idx="1127">
                  <c:v>5640</c:v>
                </c:pt>
                <c:pt idx="1128">
                  <c:v>5645</c:v>
                </c:pt>
                <c:pt idx="1129">
                  <c:v>5650</c:v>
                </c:pt>
                <c:pt idx="1130">
                  <c:v>5655</c:v>
                </c:pt>
                <c:pt idx="1131">
                  <c:v>5660</c:v>
                </c:pt>
                <c:pt idx="1132">
                  <c:v>5665</c:v>
                </c:pt>
                <c:pt idx="1133">
                  <c:v>5670</c:v>
                </c:pt>
                <c:pt idx="1134">
                  <c:v>5675</c:v>
                </c:pt>
                <c:pt idx="1135">
                  <c:v>5680</c:v>
                </c:pt>
                <c:pt idx="1136">
                  <c:v>5685</c:v>
                </c:pt>
                <c:pt idx="1137">
                  <c:v>5690</c:v>
                </c:pt>
                <c:pt idx="1138">
                  <c:v>5695</c:v>
                </c:pt>
                <c:pt idx="1139">
                  <c:v>5700</c:v>
                </c:pt>
                <c:pt idx="1140">
                  <c:v>5705</c:v>
                </c:pt>
                <c:pt idx="1141">
                  <c:v>5710</c:v>
                </c:pt>
                <c:pt idx="1142">
                  <c:v>5715</c:v>
                </c:pt>
                <c:pt idx="1143">
                  <c:v>5720</c:v>
                </c:pt>
                <c:pt idx="1144">
                  <c:v>5725</c:v>
                </c:pt>
                <c:pt idx="1145">
                  <c:v>5730</c:v>
                </c:pt>
                <c:pt idx="1146">
                  <c:v>5735</c:v>
                </c:pt>
                <c:pt idx="1147">
                  <c:v>5740</c:v>
                </c:pt>
                <c:pt idx="1148">
                  <c:v>5745</c:v>
                </c:pt>
                <c:pt idx="1149">
                  <c:v>5750</c:v>
                </c:pt>
                <c:pt idx="1150">
                  <c:v>5755</c:v>
                </c:pt>
                <c:pt idx="1151">
                  <c:v>5760</c:v>
                </c:pt>
                <c:pt idx="1152">
                  <c:v>5765</c:v>
                </c:pt>
                <c:pt idx="1153">
                  <c:v>5770</c:v>
                </c:pt>
                <c:pt idx="1154">
                  <c:v>5775</c:v>
                </c:pt>
                <c:pt idx="1155">
                  <c:v>5780</c:v>
                </c:pt>
                <c:pt idx="1156">
                  <c:v>5785</c:v>
                </c:pt>
                <c:pt idx="1157">
                  <c:v>5790</c:v>
                </c:pt>
                <c:pt idx="1158">
                  <c:v>5795</c:v>
                </c:pt>
                <c:pt idx="1159">
                  <c:v>5800</c:v>
                </c:pt>
                <c:pt idx="1160">
                  <c:v>5805</c:v>
                </c:pt>
                <c:pt idx="1161">
                  <c:v>5810</c:v>
                </c:pt>
                <c:pt idx="1162">
                  <c:v>5815</c:v>
                </c:pt>
                <c:pt idx="1163">
                  <c:v>5820</c:v>
                </c:pt>
                <c:pt idx="1164">
                  <c:v>5825</c:v>
                </c:pt>
                <c:pt idx="1165">
                  <c:v>5830</c:v>
                </c:pt>
                <c:pt idx="1166">
                  <c:v>5835</c:v>
                </c:pt>
                <c:pt idx="1167">
                  <c:v>5840</c:v>
                </c:pt>
                <c:pt idx="1168">
                  <c:v>5845</c:v>
                </c:pt>
                <c:pt idx="1169">
                  <c:v>5850</c:v>
                </c:pt>
                <c:pt idx="1170">
                  <c:v>5855</c:v>
                </c:pt>
                <c:pt idx="1171">
                  <c:v>5860</c:v>
                </c:pt>
                <c:pt idx="1172">
                  <c:v>5865</c:v>
                </c:pt>
                <c:pt idx="1173">
                  <c:v>5870</c:v>
                </c:pt>
                <c:pt idx="1174">
                  <c:v>5875</c:v>
                </c:pt>
                <c:pt idx="1175">
                  <c:v>5880</c:v>
                </c:pt>
                <c:pt idx="1176">
                  <c:v>5885</c:v>
                </c:pt>
                <c:pt idx="1177">
                  <c:v>5890</c:v>
                </c:pt>
                <c:pt idx="1178">
                  <c:v>5895</c:v>
                </c:pt>
                <c:pt idx="1179">
                  <c:v>5900</c:v>
                </c:pt>
                <c:pt idx="1180">
                  <c:v>5905</c:v>
                </c:pt>
                <c:pt idx="1181">
                  <c:v>5910</c:v>
                </c:pt>
                <c:pt idx="1182">
                  <c:v>5915</c:v>
                </c:pt>
                <c:pt idx="1183">
                  <c:v>5920</c:v>
                </c:pt>
                <c:pt idx="1184">
                  <c:v>5925</c:v>
                </c:pt>
                <c:pt idx="1185">
                  <c:v>5930</c:v>
                </c:pt>
                <c:pt idx="1186">
                  <c:v>5935</c:v>
                </c:pt>
                <c:pt idx="1187">
                  <c:v>5940</c:v>
                </c:pt>
                <c:pt idx="1188">
                  <c:v>5945</c:v>
                </c:pt>
                <c:pt idx="1189">
                  <c:v>5950</c:v>
                </c:pt>
                <c:pt idx="1190">
                  <c:v>5955</c:v>
                </c:pt>
                <c:pt idx="1191">
                  <c:v>5960</c:v>
                </c:pt>
                <c:pt idx="1192">
                  <c:v>5965</c:v>
                </c:pt>
                <c:pt idx="1193">
                  <c:v>5970</c:v>
                </c:pt>
                <c:pt idx="1194">
                  <c:v>5975</c:v>
                </c:pt>
                <c:pt idx="1195">
                  <c:v>5980</c:v>
                </c:pt>
                <c:pt idx="1196">
                  <c:v>5985</c:v>
                </c:pt>
                <c:pt idx="1197">
                  <c:v>5990</c:v>
                </c:pt>
                <c:pt idx="1198">
                  <c:v>5995</c:v>
                </c:pt>
                <c:pt idx="1199">
                  <c:v>6000</c:v>
                </c:pt>
                <c:pt idx="1200">
                  <c:v>6005</c:v>
                </c:pt>
                <c:pt idx="1201">
                  <c:v>6010</c:v>
                </c:pt>
                <c:pt idx="1202">
                  <c:v>6015</c:v>
                </c:pt>
                <c:pt idx="1203">
                  <c:v>6020</c:v>
                </c:pt>
                <c:pt idx="1204">
                  <c:v>6025</c:v>
                </c:pt>
                <c:pt idx="1205">
                  <c:v>6030</c:v>
                </c:pt>
                <c:pt idx="1206">
                  <c:v>6035</c:v>
                </c:pt>
                <c:pt idx="1207">
                  <c:v>6040</c:v>
                </c:pt>
                <c:pt idx="1208">
                  <c:v>6045</c:v>
                </c:pt>
                <c:pt idx="1209">
                  <c:v>6050</c:v>
                </c:pt>
                <c:pt idx="1210">
                  <c:v>6055</c:v>
                </c:pt>
                <c:pt idx="1211">
                  <c:v>6060</c:v>
                </c:pt>
                <c:pt idx="1212">
                  <c:v>6065</c:v>
                </c:pt>
                <c:pt idx="1213">
                  <c:v>6070</c:v>
                </c:pt>
                <c:pt idx="1214">
                  <c:v>6075</c:v>
                </c:pt>
                <c:pt idx="1215">
                  <c:v>6080</c:v>
                </c:pt>
                <c:pt idx="1216">
                  <c:v>6085</c:v>
                </c:pt>
                <c:pt idx="1217">
                  <c:v>6090</c:v>
                </c:pt>
                <c:pt idx="1218">
                  <c:v>6095</c:v>
                </c:pt>
                <c:pt idx="1219">
                  <c:v>6100</c:v>
                </c:pt>
                <c:pt idx="1220">
                  <c:v>6105</c:v>
                </c:pt>
                <c:pt idx="1221">
                  <c:v>6110</c:v>
                </c:pt>
                <c:pt idx="1222">
                  <c:v>6115</c:v>
                </c:pt>
                <c:pt idx="1223">
                  <c:v>6120</c:v>
                </c:pt>
                <c:pt idx="1224">
                  <c:v>6125</c:v>
                </c:pt>
                <c:pt idx="1225">
                  <c:v>6130</c:v>
                </c:pt>
                <c:pt idx="1226">
                  <c:v>6135</c:v>
                </c:pt>
                <c:pt idx="1227">
                  <c:v>6140</c:v>
                </c:pt>
                <c:pt idx="1228">
                  <c:v>6145</c:v>
                </c:pt>
                <c:pt idx="1229">
                  <c:v>6150</c:v>
                </c:pt>
                <c:pt idx="1230">
                  <c:v>6155</c:v>
                </c:pt>
                <c:pt idx="1231">
                  <c:v>6160</c:v>
                </c:pt>
                <c:pt idx="1232">
                  <c:v>6165</c:v>
                </c:pt>
                <c:pt idx="1233">
                  <c:v>6170</c:v>
                </c:pt>
                <c:pt idx="1234">
                  <c:v>6175</c:v>
                </c:pt>
                <c:pt idx="1235">
                  <c:v>6180</c:v>
                </c:pt>
                <c:pt idx="1236">
                  <c:v>6185</c:v>
                </c:pt>
                <c:pt idx="1237">
                  <c:v>6190</c:v>
                </c:pt>
                <c:pt idx="1238">
                  <c:v>6195</c:v>
                </c:pt>
                <c:pt idx="1239">
                  <c:v>6200</c:v>
                </c:pt>
                <c:pt idx="1240">
                  <c:v>6205</c:v>
                </c:pt>
                <c:pt idx="1241">
                  <c:v>6210</c:v>
                </c:pt>
                <c:pt idx="1242">
                  <c:v>6215</c:v>
                </c:pt>
                <c:pt idx="1243">
                  <c:v>6220</c:v>
                </c:pt>
                <c:pt idx="1244">
                  <c:v>6225</c:v>
                </c:pt>
                <c:pt idx="1245">
                  <c:v>6230</c:v>
                </c:pt>
                <c:pt idx="1246">
                  <c:v>6235</c:v>
                </c:pt>
                <c:pt idx="1247">
                  <c:v>6240</c:v>
                </c:pt>
                <c:pt idx="1248">
                  <c:v>6245</c:v>
                </c:pt>
                <c:pt idx="1249">
                  <c:v>6250</c:v>
                </c:pt>
                <c:pt idx="1250">
                  <c:v>6255</c:v>
                </c:pt>
                <c:pt idx="1251">
                  <c:v>6260</c:v>
                </c:pt>
                <c:pt idx="1252">
                  <c:v>6265</c:v>
                </c:pt>
                <c:pt idx="1253">
                  <c:v>6270</c:v>
                </c:pt>
                <c:pt idx="1254">
                  <c:v>6275</c:v>
                </c:pt>
                <c:pt idx="1255">
                  <c:v>6280</c:v>
                </c:pt>
                <c:pt idx="1256">
                  <c:v>6285</c:v>
                </c:pt>
                <c:pt idx="1257">
                  <c:v>6290</c:v>
                </c:pt>
                <c:pt idx="1258">
                  <c:v>6295</c:v>
                </c:pt>
                <c:pt idx="1259">
                  <c:v>6300</c:v>
                </c:pt>
                <c:pt idx="1260">
                  <c:v>6305</c:v>
                </c:pt>
                <c:pt idx="1261">
                  <c:v>6310</c:v>
                </c:pt>
                <c:pt idx="1262">
                  <c:v>6315</c:v>
                </c:pt>
                <c:pt idx="1263">
                  <c:v>6320</c:v>
                </c:pt>
                <c:pt idx="1264">
                  <c:v>6325</c:v>
                </c:pt>
                <c:pt idx="1265">
                  <c:v>6330</c:v>
                </c:pt>
                <c:pt idx="1266">
                  <c:v>6335</c:v>
                </c:pt>
                <c:pt idx="1267">
                  <c:v>6340</c:v>
                </c:pt>
                <c:pt idx="1268">
                  <c:v>6345</c:v>
                </c:pt>
                <c:pt idx="1269">
                  <c:v>6350</c:v>
                </c:pt>
                <c:pt idx="1270">
                  <c:v>6355</c:v>
                </c:pt>
                <c:pt idx="1271">
                  <c:v>6360</c:v>
                </c:pt>
                <c:pt idx="1272">
                  <c:v>6365</c:v>
                </c:pt>
                <c:pt idx="1273">
                  <c:v>6370</c:v>
                </c:pt>
                <c:pt idx="1274">
                  <c:v>6375</c:v>
                </c:pt>
                <c:pt idx="1275">
                  <c:v>6380</c:v>
                </c:pt>
                <c:pt idx="1276">
                  <c:v>6385</c:v>
                </c:pt>
                <c:pt idx="1277">
                  <c:v>6390</c:v>
                </c:pt>
                <c:pt idx="1278">
                  <c:v>6395</c:v>
                </c:pt>
                <c:pt idx="1279">
                  <c:v>6400</c:v>
                </c:pt>
                <c:pt idx="1280">
                  <c:v>6405</c:v>
                </c:pt>
                <c:pt idx="1281">
                  <c:v>6410</c:v>
                </c:pt>
                <c:pt idx="1282">
                  <c:v>6415</c:v>
                </c:pt>
                <c:pt idx="1283">
                  <c:v>6420</c:v>
                </c:pt>
                <c:pt idx="1284">
                  <c:v>6425</c:v>
                </c:pt>
                <c:pt idx="1285">
                  <c:v>6430</c:v>
                </c:pt>
                <c:pt idx="1286">
                  <c:v>6435</c:v>
                </c:pt>
                <c:pt idx="1287">
                  <c:v>6440</c:v>
                </c:pt>
                <c:pt idx="1288">
                  <c:v>6445</c:v>
                </c:pt>
                <c:pt idx="1289">
                  <c:v>6450</c:v>
                </c:pt>
                <c:pt idx="1290">
                  <c:v>6455</c:v>
                </c:pt>
                <c:pt idx="1291">
                  <c:v>6460</c:v>
                </c:pt>
                <c:pt idx="1292">
                  <c:v>6465</c:v>
                </c:pt>
                <c:pt idx="1293">
                  <c:v>6470</c:v>
                </c:pt>
                <c:pt idx="1294">
                  <c:v>6475</c:v>
                </c:pt>
                <c:pt idx="1295">
                  <c:v>6480</c:v>
                </c:pt>
                <c:pt idx="1296">
                  <c:v>6485</c:v>
                </c:pt>
                <c:pt idx="1297">
                  <c:v>6490</c:v>
                </c:pt>
                <c:pt idx="1298">
                  <c:v>6495</c:v>
                </c:pt>
                <c:pt idx="1299">
                  <c:v>6500</c:v>
                </c:pt>
                <c:pt idx="1300">
                  <c:v>6505</c:v>
                </c:pt>
                <c:pt idx="1301">
                  <c:v>6510</c:v>
                </c:pt>
                <c:pt idx="1302">
                  <c:v>6515</c:v>
                </c:pt>
                <c:pt idx="1303">
                  <c:v>6520</c:v>
                </c:pt>
                <c:pt idx="1304">
                  <c:v>6525</c:v>
                </c:pt>
                <c:pt idx="1305">
                  <c:v>6530</c:v>
                </c:pt>
                <c:pt idx="1306">
                  <c:v>6535</c:v>
                </c:pt>
                <c:pt idx="1307">
                  <c:v>6540</c:v>
                </c:pt>
                <c:pt idx="1308">
                  <c:v>6545</c:v>
                </c:pt>
                <c:pt idx="1309">
                  <c:v>6550</c:v>
                </c:pt>
                <c:pt idx="1310">
                  <c:v>6555</c:v>
                </c:pt>
                <c:pt idx="1311">
                  <c:v>6560</c:v>
                </c:pt>
                <c:pt idx="1312">
                  <c:v>6565</c:v>
                </c:pt>
                <c:pt idx="1313">
                  <c:v>6570</c:v>
                </c:pt>
                <c:pt idx="1314">
                  <c:v>6575</c:v>
                </c:pt>
                <c:pt idx="1315">
                  <c:v>6580</c:v>
                </c:pt>
                <c:pt idx="1316">
                  <c:v>6585</c:v>
                </c:pt>
                <c:pt idx="1317">
                  <c:v>6590</c:v>
                </c:pt>
                <c:pt idx="1318">
                  <c:v>6595</c:v>
                </c:pt>
                <c:pt idx="1319">
                  <c:v>6600</c:v>
                </c:pt>
                <c:pt idx="1320">
                  <c:v>6605</c:v>
                </c:pt>
                <c:pt idx="1321">
                  <c:v>6610</c:v>
                </c:pt>
                <c:pt idx="1322">
                  <c:v>6615</c:v>
                </c:pt>
                <c:pt idx="1323">
                  <c:v>6620</c:v>
                </c:pt>
                <c:pt idx="1324">
                  <c:v>6625</c:v>
                </c:pt>
                <c:pt idx="1325">
                  <c:v>6630</c:v>
                </c:pt>
                <c:pt idx="1326">
                  <c:v>6635</c:v>
                </c:pt>
                <c:pt idx="1327">
                  <c:v>6640</c:v>
                </c:pt>
                <c:pt idx="1328">
                  <c:v>6645</c:v>
                </c:pt>
                <c:pt idx="1329">
                  <c:v>6650</c:v>
                </c:pt>
                <c:pt idx="1330">
                  <c:v>6655</c:v>
                </c:pt>
                <c:pt idx="1331">
                  <c:v>6660</c:v>
                </c:pt>
                <c:pt idx="1332">
                  <c:v>6665</c:v>
                </c:pt>
                <c:pt idx="1333">
                  <c:v>6670</c:v>
                </c:pt>
                <c:pt idx="1334">
                  <c:v>6675</c:v>
                </c:pt>
                <c:pt idx="1335">
                  <c:v>6680</c:v>
                </c:pt>
                <c:pt idx="1336">
                  <c:v>6685</c:v>
                </c:pt>
                <c:pt idx="1337">
                  <c:v>6690</c:v>
                </c:pt>
                <c:pt idx="1338">
                  <c:v>6695</c:v>
                </c:pt>
                <c:pt idx="1339">
                  <c:v>6700</c:v>
                </c:pt>
                <c:pt idx="1340">
                  <c:v>6705</c:v>
                </c:pt>
                <c:pt idx="1341">
                  <c:v>6710</c:v>
                </c:pt>
                <c:pt idx="1342">
                  <c:v>6715</c:v>
                </c:pt>
                <c:pt idx="1343">
                  <c:v>6720</c:v>
                </c:pt>
                <c:pt idx="1344">
                  <c:v>6725</c:v>
                </c:pt>
                <c:pt idx="1345">
                  <c:v>6730</c:v>
                </c:pt>
                <c:pt idx="1346">
                  <c:v>6735</c:v>
                </c:pt>
                <c:pt idx="1347">
                  <c:v>6740</c:v>
                </c:pt>
                <c:pt idx="1348">
                  <c:v>6745</c:v>
                </c:pt>
                <c:pt idx="1349">
                  <c:v>6750</c:v>
                </c:pt>
                <c:pt idx="1350">
                  <c:v>6755</c:v>
                </c:pt>
                <c:pt idx="1351">
                  <c:v>6760</c:v>
                </c:pt>
                <c:pt idx="1352">
                  <c:v>6765</c:v>
                </c:pt>
                <c:pt idx="1353">
                  <c:v>6770</c:v>
                </c:pt>
                <c:pt idx="1354">
                  <c:v>6775</c:v>
                </c:pt>
                <c:pt idx="1355">
                  <c:v>6780</c:v>
                </c:pt>
                <c:pt idx="1356">
                  <c:v>6785</c:v>
                </c:pt>
                <c:pt idx="1357">
                  <c:v>6790</c:v>
                </c:pt>
                <c:pt idx="1358">
                  <c:v>6795</c:v>
                </c:pt>
                <c:pt idx="1359">
                  <c:v>6800</c:v>
                </c:pt>
                <c:pt idx="1360">
                  <c:v>6805</c:v>
                </c:pt>
                <c:pt idx="1361">
                  <c:v>6810</c:v>
                </c:pt>
                <c:pt idx="1362">
                  <c:v>6815</c:v>
                </c:pt>
                <c:pt idx="1363">
                  <c:v>6820</c:v>
                </c:pt>
                <c:pt idx="1364">
                  <c:v>6825</c:v>
                </c:pt>
                <c:pt idx="1365">
                  <c:v>6830</c:v>
                </c:pt>
                <c:pt idx="1366">
                  <c:v>6835</c:v>
                </c:pt>
                <c:pt idx="1367">
                  <c:v>6840</c:v>
                </c:pt>
                <c:pt idx="1368">
                  <c:v>6845</c:v>
                </c:pt>
                <c:pt idx="1369">
                  <c:v>6850</c:v>
                </c:pt>
                <c:pt idx="1370">
                  <c:v>6855</c:v>
                </c:pt>
                <c:pt idx="1371">
                  <c:v>6860</c:v>
                </c:pt>
                <c:pt idx="1372">
                  <c:v>6865</c:v>
                </c:pt>
                <c:pt idx="1373">
                  <c:v>6870</c:v>
                </c:pt>
                <c:pt idx="1374">
                  <c:v>6875</c:v>
                </c:pt>
                <c:pt idx="1375">
                  <c:v>6880</c:v>
                </c:pt>
                <c:pt idx="1376">
                  <c:v>6885</c:v>
                </c:pt>
                <c:pt idx="1377">
                  <c:v>6890</c:v>
                </c:pt>
                <c:pt idx="1378">
                  <c:v>6895</c:v>
                </c:pt>
                <c:pt idx="1379">
                  <c:v>6900</c:v>
                </c:pt>
                <c:pt idx="1380">
                  <c:v>6905</c:v>
                </c:pt>
                <c:pt idx="1381">
                  <c:v>6910</c:v>
                </c:pt>
                <c:pt idx="1382">
                  <c:v>6915</c:v>
                </c:pt>
                <c:pt idx="1383">
                  <c:v>6920</c:v>
                </c:pt>
                <c:pt idx="1384">
                  <c:v>6925</c:v>
                </c:pt>
                <c:pt idx="1385">
                  <c:v>6930</c:v>
                </c:pt>
                <c:pt idx="1386">
                  <c:v>6935</c:v>
                </c:pt>
                <c:pt idx="1387">
                  <c:v>6940</c:v>
                </c:pt>
                <c:pt idx="1388">
                  <c:v>6945</c:v>
                </c:pt>
                <c:pt idx="1389">
                  <c:v>6950</c:v>
                </c:pt>
                <c:pt idx="1390">
                  <c:v>6955</c:v>
                </c:pt>
                <c:pt idx="1391">
                  <c:v>6960</c:v>
                </c:pt>
                <c:pt idx="1392">
                  <c:v>6965</c:v>
                </c:pt>
                <c:pt idx="1393">
                  <c:v>6970</c:v>
                </c:pt>
                <c:pt idx="1394">
                  <c:v>6975</c:v>
                </c:pt>
                <c:pt idx="1395">
                  <c:v>6980</c:v>
                </c:pt>
                <c:pt idx="1396">
                  <c:v>6985</c:v>
                </c:pt>
                <c:pt idx="1397">
                  <c:v>6990</c:v>
                </c:pt>
                <c:pt idx="1398">
                  <c:v>6995</c:v>
                </c:pt>
                <c:pt idx="1399">
                  <c:v>7000</c:v>
                </c:pt>
                <c:pt idx="1400">
                  <c:v>7005</c:v>
                </c:pt>
                <c:pt idx="1401">
                  <c:v>7010</c:v>
                </c:pt>
                <c:pt idx="1402">
                  <c:v>7015</c:v>
                </c:pt>
                <c:pt idx="1403">
                  <c:v>7020</c:v>
                </c:pt>
                <c:pt idx="1404">
                  <c:v>7025</c:v>
                </c:pt>
                <c:pt idx="1405">
                  <c:v>7030</c:v>
                </c:pt>
                <c:pt idx="1406">
                  <c:v>7035</c:v>
                </c:pt>
                <c:pt idx="1407">
                  <c:v>7040</c:v>
                </c:pt>
                <c:pt idx="1408">
                  <c:v>7045</c:v>
                </c:pt>
                <c:pt idx="1409">
                  <c:v>7050</c:v>
                </c:pt>
                <c:pt idx="1410">
                  <c:v>7055</c:v>
                </c:pt>
                <c:pt idx="1411">
                  <c:v>7060</c:v>
                </c:pt>
                <c:pt idx="1412">
                  <c:v>7065</c:v>
                </c:pt>
                <c:pt idx="1413">
                  <c:v>7070</c:v>
                </c:pt>
                <c:pt idx="1414">
                  <c:v>7075</c:v>
                </c:pt>
                <c:pt idx="1415">
                  <c:v>7080</c:v>
                </c:pt>
                <c:pt idx="1416">
                  <c:v>7085</c:v>
                </c:pt>
                <c:pt idx="1417">
                  <c:v>7090</c:v>
                </c:pt>
                <c:pt idx="1418">
                  <c:v>7095</c:v>
                </c:pt>
                <c:pt idx="1419">
                  <c:v>7100</c:v>
                </c:pt>
                <c:pt idx="1420">
                  <c:v>7105</c:v>
                </c:pt>
                <c:pt idx="1421">
                  <c:v>7110</c:v>
                </c:pt>
                <c:pt idx="1422">
                  <c:v>7115</c:v>
                </c:pt>
                <c:pt idx="1423">
                  <c:v>7120</c:v>
                </c:pt>
                <c:pt idx="1424">
                  <c:v>7125</c:v>
                </c:pt>
                <c:pt idx="1425">
                  <c:v>7130</c:v>
                </c:pt>
                <c:pt idx="1426">
                  <c:v>7135</c:v>
                </c:pt>
                <c:pt idx="1427">
                  <c:v>7140</c:v>
                </c:pt>
                <c:pt idx="1428">
                  <c:v>7145</c:v>
                </c:pt>
                <c:pt idx="1429">
                  <c:v>7150</c:v>
                </c:pt>
                <c:pt idx="1430">
                  <c:v>7155</c:v>
                </c:pt>
                <c:pt idx="1431">
                  <c:v>7160</c:v>
                </c:pt>
                <c:pt idx="1432">
                  <c:v>7165</c:v>
                </c:pt>
                <c:pt idx="1433">
                  <c:v>7170</c:v>
                </c:pt>
                <c:pt idx="1434">
                  <c:v>7175</c:v>
                </c:pt>
                <c:pt idx="1435">
                  <c:v>7180</c:v>
                </c:pt>
                <c:pt idx="1436">
                  <c:v>7185</c:v>
                </c:pt>
                <c:pt idx="1437">
                  <c:v>7190</c:v>
                </c:pt>
                <c:pt idx="1438">
                  <c:v>7195</c:v>
                </c:pt>
                <c:pt idx="1439">
                  <c:v>7200</c:v>
                </c:pt>
                <c:pt idx="1440">
                  <c:v>7205</c:v>
                </c:pt>
                <c:pt idx="1441">
                  <c:v>7210</c:v>
                </c:pt>
                <c:pt idx="1442">
                  <c:v>7215</c:v>
                </c:pt>
                <c:pt idx="1443">
                  <c:v>7220</c:v>
                </c:pt>
                <c:pt idx="1444">
                  <c:v>7225</c:v>
                </c:pt>
                <c:pt idx="1445">
                  <c:v>7230</c:v>
                </c:pt>
                <c:pt idx="1446">
                  <c:v>7235</c:v>
                </c:pt>
                <c:pt idx="1447">
                  <c:v>7240</c:v>
                </c:pt>
                <c:pt idx="1448">
                  <c:v>7245</c:v>
                </c:pt>
                <c:pt idx="1449">
                  <c:v>7250</c:v>
                </c:pt>
                <c:pt idx="1450">
                  <c:v>7255</c:v>
                </c:pt>
                <c:pt idx="1451">
                  <c:v>7260</c:v>
                </c:pt>
                <c:pt idx="1452">
                  <c:v>7265</c:v>
                </c:pt>
                <c:pt idx="1453">
                  <c:v>7270</c:v>
                </c:pt>
                <c:pt idx="1454">
                  <c:v>7275</c:v>
                </c:pt>
                <c:pt idx="1455">
                  <c:v>7280</c:v>
                </c:pt>
                <c:pt idx="1456">
                  <c:v>7285</c:v>
                </c:pt>
                <c:pt idx="1457">
                  <c:v>7290</c:v>
                </c:pt>
                <c:pt idx="1458">
                  <c:v>7295</c:v>
                </c:pt>
                <c:pt idx="1459">
                  <c:v>7300</c:v>
                </c:pt>
                <c:pt idx="1460">
                  <c:v>7305</c:v>
                </c:pt>
                <c:pt idx="1461">
                  <c:v>7310</c:v>
                </c:pt>
                <c:pt idx="1462">
                  <c:v>7315</c:v>
                </c:pt>
                <c:pt idx="1463">
                  <c:v>7320</c:v>
                </c:pt>
                <c:pt idx="1464">
                  <c:v>7325</c:v>
                </c:pt>
                <c:pt idx="1465">
                  <c:v>7330</c:v>
                </c:pt>
                <c:pt idx="1466">
                  <c:v>7335</c:v>
                </c:pt>
                <c:pt idx="1467">
                  <c:v>7340</c:v>
                </c:pt>
                <c:pt idx="1468">
                  <c:v>7345</c:v>
                </c:pt>
                <c:pt idx="1469">
                  <c:v>7350</c:v>
                </c:pt>
                <c:pt idx="1470">
                  <c:v>7355</c:v>
                </c:pt>
                <c:pt idx="1471">
                  <c:v>7360</c:v>
                </c:pt>
                <c:pt idx="1472">
                  <c:v>7365</c:v>
                </c:pt>
                <c:pt idx="1473">
                  <c:v>7370</c:v>
                </c:pt>
                <c:pt idx="1474">
                  <c:v>7375</c:v>
                </c:pt>
                <c:pt idx="1475">
                  <c:v>7380</c:v>
                </c:pt>
                <c:pt idx="1476">
                  <c:v>7385</c:v>
                </c:pt>
                <c:pt idx="1477">
                  <c:v>7390</c:v>
                </c:pt>
                <c:pt idx="1478">
                  <c:v>7395</c:v>
                </c:pt>
                <c:pt idx="1479">
                  <c:v>7400</c:v>
                </c:pt>
                <c:pt idx="1480">
                  <c:v>7405</c:v>
                </c:pt>
                <c:pt idx="1481">
                  <c:v>7410</c:v>
                </c:pt>
                <c:pt idx="1482">
                  <c:v>7415</c:v>
                </c:pt>
                <c:pt idx="1483">
                  <c:v>7420</c:v>
                </c:pt>
                <c:pt idx="1484">
                  <c:v>7425</c:v>
                </c:pt>
                <c:pt idx="1485">
                  <c:v>7430</c:v>
                </c:pt>
                <c:pt idx="1486">
                  <c:v>7435</c:v>
                </c:pt>
                <c:pt idx="1487">
                  <c:v>7440</c:v>
                </c:pt>
                <c:pt idx="1488">
                  <c:v>7445</c:v>
                </c:pt>
                <c:pt idx="1489">
                  <c:v>7450</c:v>
                </c:pt>
                <c:pt idx="1490">
                  <c:v>7455</c:v>
                </c:pt>
                <c:pt idx="1491">
                  <c:v>7460</c:v>
                </c:pt>
                <c:pt idx="1492">
                  <c:v>7465</c:v>
                </c:pt>
                <c:pt idx="1493">
                  <c:v>7470</c:v>
                </c:pt>
                <c:pt idx="1494">
                  <c:v>7475</c:v>
                </c:pt>
                <c:pt idx="1495">
                  <c:v>7480</c:v>
                </c:pt>
                <c:pt idx="1496">
                  <c:v>7485</c:v>
                </c:pt>
                <c:pt idx="1497">
                  <c:v>7490</c:v>
                </c:pt>
                <c:pt idx="1498">
                  <c:v>7495</c:v>
                </c:pt>
                <c:pt idx="1499">
                  <c:v>7500</c:v>
                </c:pt>
                <c:pt idx="1500">
                  <c:v>7505</c:v>
                </c:pt>
                <c:pt idx="1501">
                  <c:v>7510</c:v>
                </c:pt>
                <c:pt idx="1502">
                  <c:v>7515</c:v>
                </c:pt>
                <c:pt idx="1503">
                  <c:v>7520</c:v>
                </c:pt>
                <c:pt idx="1504">
                  <c:v>7525</c:v>
                </c:pt>
                <c:pt idx="1505">
                  <c:v>7530</c:v>
                </c:pt>
                <c:pt idx="1506">
                  <c:v>7535</c:v>
                </c:pt>
                <c:pt idx="1507">
                  <c:v>7540</c:v>
                </c:pt>
                <c:pt idx="1508">
                  <c:v>7545</c:v>
                </c:pt>
                <c:pt idx="1509">
                  <c:v>7550</c:v>
                </c:pt>
                <c:pt idx="1510">
                  <c:v>7555</c:v>
                </c:pt>
                <c:pt idx="1511">
                  <c:v>7560</c:v>
                </c:pt>
                <c:pt idx="1512">
                  <c:v>7565</c:v>
                </c:pt>
                <c:pt idx="1513">
                  <c:v>7570</c:v>
                </c:pt>
                <c:pt idx="1514">
                  <c:v>7575</c:v>
                </c:pt>
                <c:pt idx="1515">
                  <c:v>7580</c:v>
                </c:pt>
                <c:pt idx="1516">
                  <c:v>7585</c:v>
                </c:pt>
                <c:pt idx="1517">
                  <c:v>7590</c:v>
                </c:pt>
                <c:pt idx="1518">
                  <c:v>7595</c:v>
                </c:pt>
                <c:pt idx="1519">
                  <c:v>7600</c:v>
                </c:pt>
                <c:pt idx="1520">
                  <c:v>7605</c:v>
                </c:pt>
                <c:pt idx="1521">
                  <c:v>7610</c:v>
                </c:pt>
                <c:pt idx="1522">
                  <c:v>7615</c:v>
                </c:pt>
                <c:pt idx="1523">
                  <c:v>7620</c:v>
                </c:pt>
                <c:pt idx="1524">
                  <c:v>7625</c:v>
                </c:pt>
                <c:pt idx="1525">
                  <c:v>7630</c:v>
                </c:pt>
                <c:pt idx="1526">
                  <c:v>7635</c:v>
                </c:pt>
                <c:pt idx="1527">
                  <c:v>7640</c:v>
                </c:pt>
                <c:pt idx="1528">
                  <c:v>7645</c:v>
                </c:pt>
                <c:pt idx="1529">
                  <c:v>7650</c:v>
                </c:pt>
                <c:pt idx="1530">
                  <c:v>7655</c:v>
                </c:pt>
                <c:pt idx="1531">
                  <c:v>7660</c:v>
                </c:pt>
                <c:pt idx="1532">
                  <c:v>7665</c:v>
                </c:pt>
                <c:pt idx="1533">
                  <c:v>7670</c:v>
                </c:pt>
                <c:pt idx="1534">
                  <c:v>7675</c:v>
                </c:pt>
                <c:pt idx="1535">
                  <c:v>7680</c:v>
                </c:pt>
                <c:pt idx="1536">
                  <c:v>7685</c:v>
                </c:pt>
                <c:pt idx="1537">
                  <c:v>7690</c:v>
                </c:pt>
                <c:pt idx="1538">
                  <c:v>7695</c:v>
                </c:pt>
                <c:pt idx="1539">
                  <c:v>7700</c:v>
                </c:pt>
                <c:pt idx="1540">
                  <c:v>7705</c:v>
                </c:pt>
                <c:pt idx="1541">
                  <c:v>7710</c:v>
                </c:pt>
                <c:pt idx="1542">
                  <c:v>7715</c:v>
                </c:pt>
                <c:pt idx="1543">
                  <c:v>7720</c:v>
                </c:pt>
                <c:pt idx="1544">
                  <c:v>7725</c:v>
                </c:pt>
                <c:pt idx="1545">
                  <c:v>7730</c:v>
                </c:pt>
                <c:pt idx="1546">
                  <c:v>7735</c:v>
                </c:pt>
                <c:pt idx="1547">
                  <c:v>7740</c:v>
                </c:pt>
                <c:pt idx="1548">
                  <c:v>7745</c:v>
                </c:pt>
                <c:pt idx="1549">
                  <c:v>7750</c:v>
                </c:pt>
                <c:pt idx="1550">
                  <c:v>7755</c:v>
                </c:pt>
                <c:pt idx="1551">
                  <c:v>7760</c:v>
                </c:pt>
                <c:pt idx="1552">
                  <c:v>7765</c:v>
                </c:pt>
                <c:pt idx="1553">
                  <c:v>7770</c:v>
                </c:pt>
                <c:pt idx="1554">
                  <c:v>7775</c:v>
                </c:pt>
                <c:pt idx="1555">
                  <c:v>7780</c:v>
                </c:pt>
                <c:pt idx="1556">
                  <c:v>7785</c:v>
                </c:pt>
                <c:pt idx="1557">
                  <c:v>7790</c:v>
                </c:pt>
                <c:pt idx="1558">
                  <c:v>7795</c:v>
                </c:pt>
                <c:pt idx="1559">
                  <c:v>7800</c:v>
                </c:pt>
                <c:pt idx="1560">
                  <c:v>7805</c:v>
                </c:pt>
                <c:pt idx="1561">
                  <c:v>7810</c:v>
                </c:pt>
                <c:pt idx="1562">
                  <c:v>7815</c:v>
                </c:pt>
                <c:pt idx="1563">
                  <c:v>7820</c:v>
                </c:pt>
                <c:pt idx="1564">
                  <c:v>7825</c:v>
                </c:pt>
                <c:pt idx="1565">
                  <c:v>7830</c:v>
                </c:pt>
                <c:pt idx="1566">
                  <c:v>7835</c:v>
                </c:pt>
                <c:pt idx="1567">
                  <c:v>7840</c:v>
                </c:pt>
                <c:pt idx="1568">
                  <c:v>7845</c:v>
                </c:pt>
                <c:pt idx="1569">
                  <c:v>7850</c:v>
                </c:pt>
                <c:pt idx="1570">
                  <c:v>7855</c:v>
                </c:pt>
                <c:pt idx="1571">
                  <c:v>7860</c:v>
                </c:pt>
                <c:pt idx="1572">
                  <c:v>7865</c:v>
                </c:pt>
                <c:pt idx="1573">
                  <c:v>7870</c:v>
                </c:pt>
                <c:pt idx="1574">
                  <c:v>7875</c:v>
                </c:pt>
                <c:pt idx="1575">
                  <c:v>7880</c:v>
                </c:pt>
                <c:pt idx="1576">
                  <c:v>7885</c:v>
                </c:pt>
                <c:pt idx="1577">
                  <c:v>7890</c:v>
                </c:pt>
                <c:pt idx="1578">
                  <c:v>7895</c:v>
                </c:pt>
                <c:pt idx="1579">
                  <c:v>7900</c:v>
                </c:pt>
                <c:pt idx="1580">
                  <c:v>7905</c:v>
                </c:pt>
                <c:pt idx="1581">
                  <c:v>7910</c:v>
                </c:pt>
                <c:pt idx="1582">
                  <c:v>7915</c:v>
                </c:pt>
                <c:pt idx="1583">
                  <c:v>7920</c:v>
                </c:pt>
                <c:pt idx="1584">
                  <c:v>7925</c:v>
                </c:pt>
                <c:pt idx="1585">
                  <c:v>7930</c:v>
                </c:pt>
                <c:pt idx="1586">
                  <c:v>7935</c:v>
                </c:pt>
                <c:pt idx="1587">
                  <c:v>7940</c:v>
                </c:pt>
                <c:pt idx="1588">
                  <c:v>7945</c:v>
                </c:pt>
                <c:pt idx="1589">
                  <c:v>7950</c:v>
                </c:pt>
                <c:pt idx="1590">
                  <c:v>7955</c:v>
                </c:pt>
                <c:pt idx="1591">
                  <c:v>7960</c:v>
                </c:pt>
                <c:pt idx="1592">
                  <c:v>7965</c:v>
                </c:pt>
                <c:pt idx="1593">
                  <c:v>7970</c:v>
                </c:pt>
                <c:pt idx="1594">
                  <c:v>7975</c:v>
                </c:pt>
                <c:pt idx="1595">
                  <c:v>7980</c:v>
                </c:pt>
                <c:pt idx="1596">
                  <c:v>7985</c:v>
                </c:pt>
                <c:pt idx="1597">
                  <c:v>7990</c:v>
                </c:pt>
                <c:pt idx="1598">
                  <c:v>7995</c:v>
                </c:pt>
                <c:pt idx="1599">
                  <c:v>8000</c:v>
                </c:pt>
                <c:pt idx="1600">
                  <c:v>8005</c:v>
                </c:pt>
                <c:pt idx="1601">
                  <c:v>8010</c:v>
                </c:pt>
                <c:pt idx="1602">
                  <c:v>8015</c:v>
                </c:pt>
                <c:pt idx="1603">
                  <c:v>8020</c:v>
                </c:pt>
                <c:pt idx="1604">
                  <c:v>8025</c:v>
                </c:pt>
                <c:pt idx="1605">
                  <c:v>8030</c:v>
                </c:pt>
                <c:pt idx="1606">
                  <c:v>8035</c:v>
                </c:pt>
                <c:pt idx="1607">
                  <c:v>8040</c:v>
                </c:pt>
                <c:pt idx="1608">
                  <c:v>8045</c:v>
                </c:pt>
                <c:pt idx="1609">
                  <c:v>8050</c:v>
                </c:pt>
                <c:pt idx="1610">
                  <c:v>8055</c:v>
                </c:pt>
                <c:pt idx="1611">
                  <c:v>8060</c:v>
                </c:pt>
                <c:pt idx="1612">
                  <c:v>8065</c:v>
                </c:pt>
                <c:pt idx="1613">
                  <c:v>8070</c:v>
                </c:pt>
                <c:pt idx="1614">
                  <c:v>8075</c:v>
                </c:pt>
                <c:pt idx="1615">
                  <c:v>8080</c:v>
                </c:pt>
                <c:pt idx="1616">
                  <c:v>8085</c:v>
                </c:pt>
                <c:pt idx="1617">
                  <c:v>8090</c:v>
                </c:pt>
                <c:pt idx="1618">
                  <c:v>8095</c:v>
                </c:pt>
                <c:pt idx="1619">
                  <c:v>8100</c:v>
                </c:pt>
                <c:pt idx="1620">
                  <c:v>8105</c:v>
                </c:pt>
                <c:pt idx="1621">
                  <c:v>8110</c:v>
                </c:pt>
                <c:pt idx="1622">
                  <c:v>8115</c:v>
                </c:pt>
                <c:pt idx="1623">
                  <c:v>8120</c:v>
                </c:pt>
                <c:pt idx="1624">
                  <c:v>8125</c:v>
                </c:pt>
                <c:pt idx="1625">
                  <c:v>8130</c:v>
                </c:pt>
                <c:pt idx="1626">
                  <c:v>8135</c:v>
                </c:pt>
                <c:pt idx="1627">
                  <c:v>8140</c:v>
                </c:pt>
                <c:pt idx="1628">
                  <c:v>8145</c:v>
                </c:pt>
                <c:pt idx="1629">
                  <c:v>8150</c:v>
                </c:pt>
                <c:pt idx="1630">
                  <c:v>8155</c:v>
                </c:pt>
                <c:pt idx="1631">
                  <c:v>8160</c:v>
                </c:pt>
                <c:pt idx="1632">
                  <c:v>8165</c:v>
                </c:pt>
                <c:pt idx="1633">
                  <c:v>8170</c:v>
                </c:pt>
                <c:pt idx="1634">
                  <c:v>8175</c:v>
                </c:pt>
                <c:pt idx="1635">
                  <c:v>8180</c:v>
                </c:pt>
                <c:pt idx="1636">
                  <c:v>8185</c:v>
                </c:pt>
                <c:pt idx="1637">
                  <c:v>8190</c:v>
                </c:pt>
                <c:pt idx="1638">
                  <c:v>8195</c:v>
                </c:pt>
                <c:pt idx="1639">
                  <c:v>8200</c:v>
                </c:pt>
                <c:pt idx="1640">
                  <c:v>8205</c:v>
                </c:pt>
                <c:pt idx="1641">
                  <c:v>8210</c:v>
                </c:pt>
                <c:pt idx="1642">
                  <c:v>8215</c:v>
                </c:pt>
                <c:pt idx="1643">
                  <c:v>8220</c:v>
                </c:pt>
                <c:pt idx="1644">
                  <c:v>8225</c:v>
                </c:pt>
                <c:pt idx="1645">
                  <c:v>8230</c:v>
                </c:pt>
                <c:pt idx="1646">
                  <c:v>8235</c:v>
                </c:pt>
                <c:pt idx="1647">
                  <c:v>8240</c:v>
                </c:pt>
                <c:pt idx="1648">
                  <c:v>8245</c:v>
                </c:pt>
                <c:pt idx="1649">
                  <c:v>8250</c:v>
                </c:pt>
                <c:pt idx="1650">
                  <c:v>8255</c:v>
                </c:pt>
                <c:pt idx="1651">
                  <c:v>8260</c:v>
                </c:pt>
                <c:pt idx="1652">
                  <c:v>8265</c:v>
                </c:pt>
                <c:pt idx="1653">
                  <c:v>8270</c:v>
                </c:pt>
                <c:pt idx="1654">
                  <c:v>8275</c:v>
                </c:pt>
                <c:pt idx="1655">
                  <c:v>8280</c:v>
                </c:pt>
                <c:pt idx="1656">
                  <c:v>8285</c:v>
                </c:pt>
                <c:pt idx="1657">
                  <c:v>8290</c:v>
                </c:pt>
                <c:pt idx="1658">
                  <c:v>8295</c:v>
                </c:pt>
                <c:pt idx="1659">
                  <c:v>8300</c:v>
                </c:pt>
                <c:pt idx="1660">
                  <c:v>8305</c:v>
                </c:pt>
                <c:pt idx="1661">
                  <c:v>8310</c:v>
                </c:pt>
                <c:pt idx="1662">
                  <c:v>8315</c:v>
                </c:pt>
                <c:pt idx="1663">
                  <c:v>8320</c:v>
                </c:pt>
                <c:pt idx="1664">
                  <c:v>8325</c:v>
                </c:pt>
                <c:pt idx="1665">
                  <c:v>8330</c:v>
                </c:pt>
                <c:pt idx="1666">
                  <c:v>8335</c:v>
                </c:pt>
                <c:pt idx="1667">
                  <c:v>8340</c:v>
                </c:pt>
                <c:pt idx="1668">
                  <c:v>8345</c:v>
                </c:pt>
                <c:pt idx="1669">
                  <c:v>8350</c:v>
                </c:pt>
                <c:pt idx="1670">
                  <c:v>8355</c:v>
                </c:pt>
                <c:pt idx="1671">
                  <c:v>8360</c:v>
                </c:pt>
                <c:pt idx="1672">
                  <c:v>8365</c:v>
                </c:pt>
                <c:pt idx="1673">
                  <c:v>8370</c:v>
                </c:pt>
                <c:pt idx="1674">
                  <c:v>8375</c:v>
                </c:pt>
                <c:pt idx="1675">
                  <c:v>8380</c:v>
                </c:pt>
                <c:pt idx="1676">
                  <c:v>8385</c:v>
                </c:pt>
                <c:pt idx="1677">
                  <c:v>8390</c:v>
                </c:pt>
                <c:pt idx="1678">
                  <c:v>8395</c:v>
                </c:pt>
                <c:pt idx="1679">
                  <c:v>8400</c:v>
                </c:pt>
                <c:pt idx="1680">
                  <c:v>8405</c:v>
                </c:pt>
                <c:pt idx="1681">
                  <c:v>8410</c:v>
                </c:pt>
                <c:pt idx="1682">
                  <c:v>8415</c:v>
                </c:pt>
                <c:pt idx="1683">
                  <c:v>8420</c:v>
                </c:pt>
                <c:pt idx="1684">
                  <c:v>8425</c:v>
                </c:pt>
                <c:pt idx="1685">
                  <c:v>8430</c:v>
                </c:pt>
                <c:pt idx="1686">
                  <c:v>8435</c:v>
                </c:pt>
                <c:pt idx="1687">
                  <c:v>8440</c:v>
                </c:pt>
                <c:pt idx="1688">
                  <c:v>8445</c:v>
                </c:pt>
                <c:pt idx="1689">
                  <c:v>8450</c:v>
                </c:pt>
                <c:pt idx="1690">
                  <c:v>8455</c:v>
                </c:pt>
                <c:pt idx="1691">
                  <c:v>8460</c:v>
                </c:pt>
                <c:pt idx="1692">
                  <c:v>8465</c:v>
                </c:pt>
                <c:pt idx="1693">
                  <c:v>8470</c:v>
                </c:pt>
                <c:pt idx="1694">
                  <c:v>8475</c:v>
                </c:pt>
                <c:pt idx="1695">
                  <c:v>8480</c:v>
                </c:pt>
                <c:pt idx="1696">
                  <c:v>8485</c:v>
                </c:pt>
                <c:pt idx="1697">
                  <c:v>8490</c:v>
                </c:pt>
                <c:pt idx="1698">
                  <c:v>8495</c:v>
                </c:pt>
                <c:pt idx="1699">
                  <c:v>8500</c:v>
                </c:pt>
                <c:pt idx="1700">
                  <c:v>8505</c:v>
                </c:pt>
                <c:pt idx="1701">
                  <c:v>8510</c:v>
                </c:pt>
                <c:pt idx="1702">
                  <c:v>8515</c:v>
                </c:pt>
                <c:pt idx="1703">
                  <c:v>8520</c:v>
                </c:pt>
                <c:pt idx="1704">
                  <c:v>8525</c:v>
                </c:pt>
                <c:pt idx="1705">
                  <c:v>8530</c:v>
                </c:pt>
                <c:pt idx="1706">
                  <c:v>8535</c:v>
                </c:pt>
                <c:pt idx="1707">
                  <c:v>8540</c:v>
                </c:pt>
                <c:pt idx="1708">
                  <c:v>8545</c:v>
                </c:pt>
                <c:pt idx="1709">
                  <c:v>8550</c:v>
                </c:pt>
                <c:pt idx="1710">
                  <c:v>8555</c:v>
                </c:pt>
                <c:pt idx="1711">
                  <c:v>8560</c:v>
                </c:pt>
                <c:pt idx="1712">
                  <c:v>8565</c:v>
                </c:pt>
                <c:pt idx="1713">
                  <c:v>8570</c:v>
                </c:pt>
                <c:pt idx="1714">
                  <c:v>8575</c:v>
                </c:pt>
                <c:pt idx="1715">
                  <c:v>8580</c:v>
                </c:pt>
                <c:pt idx="1716">
                  <c:v>8585</c:v>
                </c:pt>
                <c:pt idx="1717">
                  <c:v>8590</c:v>
                </c:pt>
                <c:pt idx="1718">
                  <c:v>8595</c:v>
                </c:pt>
                <c:pt idx="1719">
                  <c:v>8600</c:v>
                </c:pt>
                <c:pt idx="1720">
                  <c:v>8605</c:v>
                </c:pt>
                <c:pt idx="1721">
                  <c:v>8610</c:v>
                </c:pt>
                <c:pt idx="1722">
                  <c:v>8615</c:v>
                </c:pt>
                <c:pt idx="1723">
                  <c:v>8620</c:v>
                </c:pt>
                <c:pt idx="1724">
                  <c:v>8625</c:v>
                </c:pt>
                <c:pt idx="1725">
                  <c:v>8630</c:v>
                </c:pt>
                <c:pt idx="1726">
                  <c:v>8635</c:v>
                </c:pt>
                <c:pt idx="1727">
                  <c:v>8640</c:v>
                </c:pt>
                <c:pt idx="1728">
                  <c:v>8645</c:v>
                </c:pt>
                <c:pt idx="1729">
                  <c:v>8650</c:v>
                </c:pt>
                <c:pt idx="1730">
                  <c:v>8655</c:v>
                </c:pt>
                <c:pt idx="1731">
                  <c:v>8660</c:v>
                </c:pt>
                <c:pt idx="1732">
                  <c:v>8665</c:v>
                </c:pt>
                <c:pt idx="1733">
                  <c:v>8670</c:v>
                </c:pt>
                <c:pt idx="1734">
                  <c:v>8675</c:v>
                </c:pt>
                <c:pt idx="1735">
                  <c:v>8680</c:v>
                </c:pt>
                <c:pt idx="1736">
                  <c:v>8685</c:v>
                </c:pt>
                <c:pt idx="1737">
                  <c:v>8690</c:v>
                </c:pt>
                <c:pt idx="1738">
                  <c:v>8695</c:v>
                </c:pt>
                <c:pt idx="1739">
                  <c:v>8700</c:v>
                </c:pt>
                <c:pt idx="1740">
                  <c:v>8705</c:v>
                </c:pt>
                <c:pt idx="1741">
                  <c:v>8710</c:v>
                </c:pt>
                <c:pt idx="1742">
                  <c:v>8715</c:v>
                </c:pt>
                <c:pt idx="1743">
                  <c:v>8720</c:v>
                </c:pt>
                <c:pt idx="1744">
                  <c:v>8725</c:v>
                </c:pt>
                <c:pt idx="1745">
                  <c:v>8730</c:v>
                </c:pt>
                <c:pt idx="1746">
                  <c:v>8735</c:v>
                </c:pt>
                <c:pt idx="1747">
                  <c:v>8740</c:v>
                </c:pt>
                <c:pt idx="1748">
                  <c:v>8745</c:v>
                </c:pt>
                <c:pt idx="1749">
                  <c:v>8750</c:v>
                </c:pt>
                <c:pt idx="1750">
                  <c:v>8755</c:v>
                </c:pt>
                <c:pt idx="1751">
                  <c:v>8760</c:v>
                </c:pt>
                <c:pt idx="1752">
                  <c:v>8765</c:v>
                </c:pt>
                <c:pt idx="1753">
                  <c:v>8770</c:v>
                </c:pt>
                <c:pt idx="1754">
                  <c:v>8775</c:v>
                </c:pt>
                <c:pt idx="1755">
                  <c:v>8780</c:v>
                </c:pt>
                <c:pt idx="1756">
                  <c:v>8785</c:v>
                </c:pt>
                <c:pt idx="1757">
                  <c:v>8790</c:v>
                </c:pt>
                <c:pt idx="1758">
                  <c:v>8795</c:v>
                </c:pt>
                <c:pt idx="1759">
                  <c:v>8800</c:v>
                </c:pt>
                <c:pt idx="1760">
                  <c:v>8805</c:v>
                </c:pt>
                <c:pt idx="1761">
                  <c:v>8810</c:v>
                </c:pt>
                <c:pt idx="1762">
                  <c:v>8815</c:v>
                </c:pt>
                <c:pt idx="1763">
                  <c:v>8820</c:v>
                </c:pt>
                <c:pt idx="1764">
                  <c:v>8825</c:v>
                </c:pt>
                <c:pt idx="1765">
                  <c:v>8830</c:v>
                </c:pt>
                <c:pt idx="1766">
                  <c:v>8835</c:v>
                </c:pt>
                <c:pt idx="1767">
                  <c:v>8840</c:v>
                </c:pt>
                <c:pt idx="1768">
                  <c:v>8845</c:v>
                </c:pt>
                <c:pt idx="1769">
                  <c:v>8850</c:v>
                </c:pt>
                <c:pt idx="1770">
                  <c:v>8855</c:v>
                </c:pt>
                <c:pt idx="1771">
                  <c:v>8860</c:v>
                </c:pt>
                <c:pt idx="1772">
                  <c:v>8865</c:v>
                </c:pt>
                <c:pt idx="1773">
                  <c:v>8870</c:v>
                </c:pt>
                <c:pt idx="1774">
                  <c:v>8875</c:v>
                </c:pt>
                <c:pt idx="1775">
                  <c:v>8880</c:v>
                </c:pt>
                <c:pt idx="1776">
                  <c:v>8885</c:v>
                </c:pt>
                <c:pt idx="1777">
                  <c:v>8890</c:v>
                </c:pt>
                <c:pt idx="1778">
                  <c:v>8895</c:v>
                </c:pt>
                <c:pt idx="1779">
                  <c:v>8900</c:v>
                </c:pt>
                <c:pt idx="1780">
                  <c:v>8905</c:v>
                </c:pt>
                <c:pt idx="1781">
                  <c:v>8910</c:v>
                </c:pt>
                <c:pt idx="1782">
                  <c:v>8915</c:v>
                </c:pt>
                <c:pt idx="1783">
                  <c:v>8920</c:v>
                </c:pt>
                <c:pt idx="1784">
                  <c:v>8925</c:v>
                </c:pt>
                <c:pt idx="1785">
                  <c:v>8930</c:v>
                </c:pt>
                <c:pt idx="1786">
                  <c:v>8935</c:v>
                </c:pt>
                <c:pt idx="1787">
                  <c:v>8940</c:v>
                </c:pt>
                <c:pt idx="1788">
                  <c:v>8945</c:v>
                </c:pt>
                <c:pt idx="1789">
                  <c:v>8950</c:v>
                </c:pt>
                <c:pt idx="1790">
                  <c:v>8955</c:v>
                </c:pt>
                <c:pt idx="1791">
                  <c:v>8960</c:v>
                </c:pt>
                <c:pt idx="1792">
                  <c:v>8965</c:v>
                </c:pt>
                <c:pt idx="1793">
                  <c:v>8970</c:v>
                </c:pt>
                <c:pt idx="1794">
                  <c:v>8975</c:v>
                </c:pt>
                <c:pt idx="1795">
                  <c:v>8980</c:v>
                </c:pt>
                <c:pt idx="1796">
                  <c:v>8985</c:v>
                </c:pt>
                <c:pt idx="1797">
                  <c:v>8990</c:v>
                </c:pt>
                <c:pt idx="1798">
                  <c:v>8995</c:v>
                </c:pt>
                <c:pt idx="1799">
                  <c:v>9000</c:v>
                </c:pt>
                <c:pt idx="1800">
                  <c:v>9005</c:v>
                </c:pt>
                <c:pt idx="1801">
                  <c:v>9010</c:v>
                </c:pt>
                <c:pt idx="1802">
                  <c:v>9015</c:v>
                </c:pt>
                <c:pt idx="1803">
                  <c:v>9020</c:v>
                </c:pt>
                <c:pt idx="1804">
                  <c:v>9025</c:v>
                </c:pt>
                <c:pt idx="1805">
                  <c:v>9030</c:v>
                </c:pt>
                <c:pt idx="1806">
                  <c:v>9035</c:v>
                </c:pt>
                <c:pt idx="1807">
                  <c:v>9040</c:v>
                </c:pt>
                <c:pt idx="1808">
                  <c:v>9045</c:v>
                </c:pt>
                <c:pt idx="1809">
                  <c:v>9050</c:v>
                </c:pt>
                <c:pt idx="1810">
                  <c:v>9055</c:v>
                </c:pt>
                <c:pt idx="1811">
                  <c:v>9060</c:v>
                </c:pt>
                <c:pt idx="1812">
                  <c:v>9065</c:v>
                </c:pt>
                <c:pt idx="1813">
                  <c:v>9070</c:v>
                </c:pt>
                <c:pt idx="1814">
                  <c:v>9075</c:v>
                </c:pt>
                <c:pt idx="1815">
                  <c:v>9080</c:v>
                </c:pt>
                <c:pt idx="1816">
                  <c:v>9085</c:v>
                </c:pt>
                <c:pt idx="1817">
                  <c:v>9090</c:v>
                </c:pt>
                <c:pt idx="1818">
                  <c:v>9095</c:v>
                </c:pt>
                <c:pt idx="1819">
                  <c:v>9100</c:v>
                </c:pt>
                <c:pt idx="1820">
                  <c:v>9105</c:v>
                </c:pt>
                <c:pt idx="1821">
                  <c:v>9110</c:v>
                </c:pt>
                <c:pt idx="1822">
                  <c:v>9115</c:v>
                </c:pt>
                <c:pt idx="1823">
                  <c:v>9120</c:v>
                </c:pt>
                <c:pt idx="1824">
                  <c:v>9125</c:v>
                </c:pt>
                <c:pt idx="1825">
                  <c:v>9130</c:v>
                </c:pt>
                <c:pt idx="1826">
                  <c:v>9135</c:v>
                </c:pt>
                <c:pt idx="1827">
                  <c:v>9140</c:v>
                </c:pt>
                <c:pt idx="1828">
                  <c:v>9145</c:v>
                </c:pt>
                <c:pt idx="1829">
                  <c:v>9150</c:v>
                </c:pt>
                <c:pt idx="1830">
                  <c:v>9155</c:v>
                </c:pt>
                <c:pt idx="1831">
                  <c:v>9160</c:v>
                </c:pt>
                <c:pt idx="1832">
                  <c:v>9165</c:v>
                </c:pt>
                <c:pt idx="1833">
                  <c:v>9170</c:v>
                </c:pt>
                <c:pt idx="1834">
                  <c:v>9175</c:v>
                </c:pt>
                <c:pt idx="1835">
                  <c:v>9180</c:v>
                </c:pt>
                <c:pt idx="1836">
                  <c:v>9185</c:v>
                </c:pt>
                <c:pt idx="1837">
                  <c:v>9190</c:v>
                </c:pt>
                <c:pt idx="1838">
                  <c:v>9195</c:v>
                </c:pt>
                <c:pt idx="1839">
                  <c:v>9200</c:v>
                </c:pt>
                <c:pt idx="1840">
                  <c:v>9205</c:v>
                </c:pt>
                <c:pt idx="1841">
                  <c:v>9210</c:v>
                </c:pt>
                <c:pt idx="1842">
                  <c:v>9215</c:v>
                </c:pt>
                <c:pt idx="1843">
                  <c:v>9220</c:v>
                </c:pt>
                <c:pt idx="1844">
                  <c:v>9225</c:v>
                </c:pt>
                <c:pt idx="1845">
                  <c:v>9230</c:v>
                </c:pt>
                <c:pt idx="1846">
                  <c:v>9235</c:v>
                </c:pt>
                <c:pt idx="1847">
                  <c:v>9240</c:v>
                </c:pt>
                <c:pt idx="1848">
                  <c:v>9245</c:v>
                </c:pt>
                <c:pt idx="1849">
                  <c:v>9250</c:v>
                </c:pt>
                <c:pt idx="1850">
                  <c:v>9255</c:v>
                </c:pt>
                <c:pt idx="1851">
                  <c:v>9260</c:v>
                </c:pt>
                <c:pt idx="1852">
                  <c:v>9265</c:v>
                </c:pt>
                <c:pt idx="1853">
                  <c:v>9270</c:v>
                </c:pt>
                <c:pt idx="1854">
                  <c:v>9275</c:v>
                </c:pt>
                <c:pt idx="1855">
                  <c:v>9280</c:v>
                </c:pt>
                <c:pt idx="1856">
                  <c:v>9285</c:v>
                </c:pt>
                <c:pt idx="1857">
                  <c:v>9290</c:v>
                </c:pt>
                <c:pt idx="1858">
                  <c:v>9295</c:v>
                </c:pt>
                <c:pt idx="1859">
                  <c:v>9300</c:v>
                </c:pt>
                <c:pt idx="1860">
                  <c:v>9305</c:v>
                </c:pt>
                <c:pt idx="1861">
                  <c:v>9310</c:v>
                </c:pt>
                <c:pt idx="1862">
                  <c:v>9315</c:v>
                </c:pt>
                <c:pt idx="1863">
                  <c:v>9320</c:v>
                </c:pt>
                <c:pt idx="1864">
                  <c:v>9325</c:v>
                </c:pt>
                <c:pt idx="1865">
                  <c:v>9330</c:v>
                </c:pt>
                <c:pt idx="1866">
                  <c:v>9335</c:v>
                </c:pt>
                <c:pt idx="1867">
                  <c:v>9340</c:v>
                </c:pt>
                <c:pt idx="1868">
                  <c:v>9345</c:v>
                </c:pt>
                <c:pt idx="1869">
                  <c:v>9350</c:v>
                </c:pt>
                <c:pt idx="1870">
                  <c:v>9355</c:v>
                </c:pt>
                <c:pt idx="1871">
                  <c:v>9360</c:v>
                </c:pt>
                <c:pt idx="1872">
                  <c:v>9365</c:v>
                </c:pt>
                <c:pt idx="1873">
                  <c:v>9370</c:v>
                </c:pt>
                <c:pt idx="1874">
                  <c:v>9375</c:v>
                </c:pt>
                <c:pt idx="1875">
                  <c:v>9380</c:v>
                </c:pt>
                <c:pt idx="1876">
                  <c:v>9385</c:v>
                </c:pt>
                <c:pt idx="1877">
                  <c:v>9390</c:v>
                </c:pt>
                <c:pt idx="1878">
                  <c:v>9395</c:v>
                </c:pt>
                <c:pt idx="1879">
                  <c:v>9400</c:v>
                </c:pt>
                <c:pt idx="1880">
                  <c:v>9405</c:v>
                </c:pt>
                <c:pt idx="1881">
                  <c:v>9410</c:v>
                </c:pt>
                <c:pt idx="1882">
                  <c:v>9415</c:v>
                </c:pt>
                <c:pt idx="1883">
                  <c:v>9420</c:v>
                </c:pt>
                <c:pt idx="1884">
                  <c:v>9425</c:v>
                </c:pt>
                <c:pt idx="1885">
                  <c:v>9430</c:v>
                </c:pt>
                <c:pt idx="1886">
                  <c:v>9435</c:v>
                </c:pt>
                <c:pt idx="1887">
                  <c:v>9440</c:v>
                </c:pt>
                <c:pt idx="1888">
                  <c:v>9445</c:v>
                </c:pt>
                <c:pt idx="1889">
                  <c:v>9450</c:v>
                </c:pt>
                <c:pt idx="1890">
                  <c:v>9455</c:v>
                </c:pt>
                <c:pt idx="1891">
                  <c:v>9460</c:v>
                </c:pt>
                <c:pt idx="1892">
                  <c:v>9465</c:v>
                </c:pt>
                <c:pt idx="1893">
                  <c:v>9470</c:v>
                </c:pt>
                <c:pt idx="1894">
                  <c:v>9475</c:v>
                </c:pt>
                <c:pt idx="1895">
                  <c:v>9480</c:v>
                </c:pt>
                <c:pt idx="1896">
                  <c:v>9485</c:v>
                </c:pt>
                <c:pt idx="1897">
                  <c:v>9490</c:v>
                </c:pt>
                <c:pt idx="1898">
                  <c:v>9495</c:v>
                </c:pt>
                <c:pt idx="1899">
                  <c:v>9500</c:v>
                </c:pt>
                <c:pt idx="1900">
                  <c:v>9505</c:v>
                </c:pt>
                <c:pt idx="1901">
                  <c:v>9510</c:v>
                </c:pt>
                <c:pt idx="1902">
                  <c:v>9515</c:v>
                </c:pt>
                <c:pt idx="1903">
                  <c:v>9520</c:v>
                </c:pt>
                <c:pt idx="1904">
                  <c:v>9525</c:v>
                </c:pt>
                <c:pt idx="1905">
                  <c:v>9530</c:v>
                </c:pt>
                <c:pt idx="1906">
                  <c:v>9535</c:v>
                </c:pt>
                <c:pt idx="1907">
                  <c:v>9540</c:v>
                </c:pt>
                <c:pt idx="1908">
                  <c:v>9545</c:v>
                </c:pt>
                <c:pt idx="1909">
                  <c:v>9550</c:v>
                </c:pt>
                <c:pt idx="1910">
                  <c:v>9555</c:v>
                </c:pt>
                <c:pt idx="1911">
                  <c:v>9560</c:v>
                </c:pt>
                <c:pt idx="1912">
                  <c:v>9565</c:v>
                </c:pt>
                <c:pt idx="1913">
                  <c:v>9570</c:v>
                </c:pt>
                <c:pt idx="1914">
                  <c:v>9575</c:v>
                </c:pt>
                <c:pt idx="1915">
                  <c:v>9580</c:v>
                </c:pt>
                <c:pt idx="1916">
                  <c:v>9585</c:v>
                </c:pt>
                <c:pt idx="1917">
                  <c:v>9590</c:v>
                </c:pt>
                <c:pt idx="1918">
                  <c:v>9595</c:v>
                </c:pt>
                <c:pt idx="1919">
                  <c:v>9600</c:v>
                </c:pt>
                <c:pt idx="1920">
                  <c:v>9605</c:v>
                </c:pt>
                <c:pt idx="1921">
                  <c:v>9610</c:v>
                </c:pt>
                <c:pt idx="1922">
                  <c:v>9615</c:v>
                </c:pt>
                <c:pt idx="1923">
                  <c:v>9620</c:v>
                </c:pt>
                <c:pt idx="1924">
                  <c:v>9625</c:v>
                </c:pt>
                <c:pt idx="1925">
                  <c:v>9630</c:v>
                </c:pt>
                <c:pt idx="1926">
                  <c:v>9635</c:v>
                </c:pt>
                <c:pt idx="1927">
                  <c:v>9640</c:v>
                </c:pt>
                <c:pt idx="1928">
                  <c:v>9645</c:v>
                </c:pt>
                <c:pt idx="1929">
                  <c:v>9650</c:v>
                </c:pt>
                <c:pt idx="1930">
                  <c:v>9655</c:v>
                </c:pt>
                <c:pt idx="1931">
                  <c:v>9660</c:v>
                </c:pt>
                <c:pt idx="1932">
                  <c:v>9665</c:v>
                </c:pt>
                <c:pt idx="1933">
                  <c:v>9670</c:v>
                </c:pt>
                <c:pt idx="1934">
                  <c:v>9675</c:v>
                </c:pt>
                <c:pt idx="1935">
                  <c:v>9680</c:v>
                </c:pt>
                <c:pt idx="1936">
                  <c:v>9685</c:v>
                </c:pt>
                <c:pt idx="1937">
                  <c:v>9690</c:v>
                </c:pt>
                <c:pt idx="1938">
                  <c:v>9695</c:v>
                </c:pt>
                <c:pt idx="1939">
                  <c:v>9700</c:v>
                </c:pt>
                <c:pt idx="1940">
                  <c:v>9705</c:v>
                </c:pt>
                <c:pt idx="1941">
                  <c:v>9710</c:v>
                </c:pt>
                <c:pt idx="1942">
                  <c:v>9715</c:v>
                </c:pt>
                <c:pt idx="1943">
                  <c:v>9720</c:v>
                </c:pt>
                <c:pt idx="1944">
                  <c:v>9725</c:v>
                </c:pt>
                <c:pt idx="1945">
                  <c:v>9730</c:v>
                </c:pt>
                <c:pt idx="1946">
                  <c:v>9735</c:v>
                </c:pt>
                <c:pt idx="1947">
                  <c:v>9740</c:v>
                </c:pt>
                <c:pt idx="1948">
                  <c:v>9745</c:v>
                </c:pt>
                <c:pt idx="1949">
                  <c:v>9750</c:v>
                </c:pt>
                <c:pt idx="1950">
                  <c:v>9755</c:v>
                </c:pt>
                <c:pt idx="1951">
                  <c:v>9760</c:v>
                </c:pt>
                <c:pt idx="1952">
                  <c:v>9765</c:v>
                </c:pt>
                <c:pt idx="1953">
                  <c:v>9770</c:v>
                </c:pt>
                <c:pt idx="1954">
                  <c:v>9775</c:v>
                </c:pt>
                <c:pt idx="1955">
                  <c:v>9780</c:v>
                </c:pt>
                <c:pt idx="1956">
                  <c:v>9785</c:v>
                </c:pt>
                <c:pt idx="1957">
                  <c:v>9790</c:v>
                </c:pt>
                <c:pt idx="1958">
                  <c:v>9795</c:v>
                </c:pt>
                <c:pt idx="1959">
                  <c:v>9800</c:v>
                </c:pt>
                <c:pt idx="1960">
                  <c:v>9805</c:v>
                </c:pt>
                <c:pt idx="1961">
                  <c:v>9810</c:v>
                </c:pt>
                <c:pt idx="1962">
                  <c:v>9815</c:v>
                </c:pt>
                <c:pt idx="1963">
                  <c:v>9820</c:v>
                </c:pt>
                <c:pt idx="1964">
                  <c:v>9825</c:v>
                </c:pt>
                <c:pt idx="1965">
                  <c:v>9830</c:v>
                </c:pt>
                <c:pt idx="1966">
                  <c:v>9835</c:v>
                </c:pt>
                <c:pt idx="1967">
                  <c:v>9840</c:v>
                </c:pt>
                <c:pt idx="1968">
                  <c:v>9845</c:v>
                </c:pt>
                <c:pt idx="1969">
                  <c:v>9850</c:v>
                </c:pt>
                <c:pt idx="1970">
                  <c:v>9855</c:v>
                </c:pt>
                <c:pt idx="1971">
                  <c:v>9860</c:v>
                </c:pt>
                <c:pt idx="1972">
                  <c:v>9865</c:v>
                </c:pt>
                <c:pt idx="1973">
                  <c:v>9870</c:v>
                </c:pt>
                <c:pt idx="1974">
                  <c:v>9875</c:v>
                </c:pt>
                <c:pt idx="1975">
                  <c:v>9880</c:v>
                </c:pt>
                <c:pt idx="1976">
                  <c:v>9885</c:v>
                </c:pt>
                <c:pt idx="1977">
                  <c:v>9890</c:v>
                </c:pt>
                <c:pt idx="1978">
                  <c:v>9895</c:v>
                </c:pt>
                <c:pt idx="1979">
                  <c:v>9900</c:v>
                </c:pt>
                <c:pt idx="1980">
                  <c:v>9905</c:v>
                </c:pt>
                <c:pt idx="1981">
                  <c:v>9910</c:v>
                </c:pt>
                <c:pt idx="1982">
                  <c:v>9915</c:v>
                </c:pt>
                <c:pt idx="1983">
                  <c:v>9920</c:v>
                </c:pt>
                <c:pt idx="1984">
                  <c:v>9925</c:v>
                </c:pt>
                <c:pt idx="1985">
                  <c:v>9930</c:v>
                </c:pt>
                <c:pt idx="1986">
                  <c:v>9935</c:v>
                </c:pt>
                <c:pt idx="1987">
                  <c:v>9940</c:v>
                </c:pt>
                <c:pt idx="1988">
                  <c:v>9945</c:v>
                </c:pt>
                <c:pt idx="1989">
                  <c:v>9950</c:v>
                </c:pt>
                <c:pt idx="1990">
                  <c:v>9955</c:v>
                </c:pt>
                <c:pt idx="1991">
                  <c:v>9960</c:v>
                </c:pt>
                <c:pt idx="1992">
                  <c:v>9965</c:v>
                </c:pt>
                <c:pt idx="1993">
                  <c:v>9970</c:v>
                </c:pt>
                <c:pt idx="1994">
                  <c:v>9975</c:v>
                </c:pt>
                <c:pt idx="1995">
                  <c:v>9980</c:v>
                </c:pt>
                <c:pt idx="1996">
                  <c:v>9985</c:v>
                </c:pt>
                <c:pt idx="1997">
                  <c:v>9990</c:v>
                </c:pt>
                <c:pt idx="1998">
                  <c:v>9995</c:v>
                </c:pt>
                <c:pt idx="1999">
                  <c:v>10000</c:v>
                </c:pt>
                <c:pt idx="2000">
                  <c:v>10005</c:v>
                </c:pt>
                <c:pt idx="2001">
                  <c:v>10010</c:v>
                </c:pt>
                <c:pt idx="2002">
                  <c:v>10015</c:v>
                </c:pt>
                <c:pt idx="2003">
                  <c:v>10020</c:v>
                </c:pt>
                <c:pt idx="2004">
                  <c:v>10025</c:v>
                </c:pt>
                <c:pt idx="2005">
                  <c:v>10030</c:v>
                </c:pt>
                <c:pt idx="2006">
                  <c:v>10035</c:v>
                </c:pt>
                <c:pt idx="2007">
                  <c:v>10040</c:v>
                </c:pt>
                <c:pt idx="2008">
                  <c:v>10045</c:v>
                </c:pt>
                <c:pt idx="2009">
                  <c:v>10050</c:v>
                </c:pt>
                <c:pt idx="2010">
                  <c:v>10055</c:v>
                </c:pt>
                <c:pt idx="2011">
                  <c:v>10060</c:v>
                </c:pt>
                <c:pt idx="2012">
                  <c:v>10065</c:v>
                </c:pt>
                <c:pt idx="2013">
                  <c:v>10070</c:v>
                </c:pt>
                <c:pt idx="2014">
                  <c:v>10075</c:v>
                </c:pt>
                <c:pt idx="2015">
                  <c:v>10080</c:v>
                </c:pt>
                <c:pt idx="2016">
                  <c:v>10085</c:v>
                </c:pt>
                <c:pt idx="2017">
                  <c:v>10090</c:v>
                </c:pt>
                <c:pt idx="2018">
                  <c:v>10095</c:v>
                </c:pt>
                <c:pt idx="2019">
                  <c:v>10100</c:v>
                </c:pt>
                <c:pt idx="2020">
                  <c:v>10105</c:v>
                </c:pt>
                <c:pt idx="2021">
                  <c:v>10110</c:v>
                </c:pt>
                <c:pt idx="2022">
                  <c:v>10115</c:v>
                </c:pt>
                <c:pt idx="2023">
                  <c:v>10120</c:v>
                </c:pt>
                <c:pt idx="2024">
                  <c:v>10125</c:v>
                </c:pt>
                <c:pt idx="2025">
                  <c:v>10130</c:v>
                </c:pt>
                <c:pt idx="2026">
                  <c:v>10135</c:v>
                </c:pt>
                <c:pt idx="2027">
                  <c:v>10140</c:v>
                </c:pt>
                <c:pt idx="2028">
                  <c:v>10145</c:v>
                </c:pt>
                <c:pt idx="2029">
                  <c:v>10150</c:v>
                </c:pt>
                <c:pt idx="2030">
                  <c:v>10155</c:v>
                </c:pt>
                <c:pt idx="2031">
                  <c:v>10160</c:v>
                </c:pt>
                <c:pt idx="2032">
                  <c:v>10165</c:v>
                </c:pt>
                <c:pt idx="2033">
                  <c:v>10170</c:v>
                </c:pt>
                <c:pt idx="2034">
                  <c:v>10175</c:v>
                </c:pt>
                <c:pt idx="2035">
                  <c:v>10180</c:v>
                </c:pt>
                <c:pt idx="2036">
                  <c:v>10185</c:v>
                </c:pt>
                <c:pt idx="2037">
                  <c:v>10190</c:v>
                </c:pt>
                <c:pt idx="2038">
                  <c:v>10195</c:v>
                </c:pt>
                <c:pt idx="2039">
                  <c:v>10200</c:v>
                </c:pt>
                <c:pt idx="2040">
                  <c:v>10205</c:v>
                </c:pt>
                <c:pt idx="2041">
                  <c:v>10210</c:v>
                </c:pt>
                <c:pt idx="2042">
                  <c:v>10215</c:v>
                </c:pt>
                <c:pt idx="2043">
                  <c:v>10220</c:v>
                </c:pt>
                <c:pt idx="2044">
                  <c:v>10225</c:v>
                </c:pt>
                <c:pt idx="2045">
                  <c:v>10230</c:v>
                </c:pt>
                <c:pt idx="2046">
                  <c:v>10235</c:v>
                </c:pt>
                <c:pt idx="2047">
                  <c:v>10240</c:v>
                </c:pt>
                <c:pt idx="2048">
                  <c:v>10245</c:v>
                </c:pt>
                <c:pt idx="2049">
                  <c:v>10250</c:v>
                </c:pt>
                <c:pt idx="2050">
                  <c:v>10255</c:v>
                </c:pt>
                <c:pt idx="2051">
                  <c:v>10260</c:v>
                </c:pt>
                <c:pt idx="2052">
                  <c:v>10265</c:v>
                </c:pt>
                <c:pt idx="2053">
                  <c:v>10270</c:v>
                </c:pt>
                <c:pt idx="2054">
                  <c:v>10275</c:v>
                </c:pt>
                <c:pt idx="2055">
                  <c:v>10280</c:v>
                </c:pt>
                <c:pt idx="2056">
                  <c:v>10285</c:v>
                </c:pt>
                <c:pt idx="2057">
                  <c:v>10290</c:v>
                </c:pt>
                <c:pt idx="2058">
                  <c:v>10295</c:v>
                </c:pt>
                <c:pt idx="2059">
                  <c:v>10300</c:v>
                </c:pt>
                <c:pt idx="2060">
                  <c:v>10305</c:v>
                </c:pt>
                <c:pt idx="2061">
                  <c:v>10310</c:v>
                </c:pt>
                <c:pt idx="2062">
                  <c:v>10315</c:v>
                </c:pt>
                <c:pt idx="2063">
                  <c:v>10320</c:v>
                </c:pt>
                <c:pt idx="2064">
                  <c:v>10325</c:v>
                </c:pt>
                <c:pt idx="2065">
                  <c:v>10330</c:v>
                </c:pt>
                <c:pt idx="2066">
                  <c:v>10335</c:v>
                </c:pt>
                <c:pt idx="2067">
                  <c:v>10340</c:v>
                </c:pt>
                <c:pt idx="2068">
                  <c:v>10345</c:v>
                </c:pt>
                <c:pt idx="2069">
                  <c:v>10350</c:v>
                </c:pt>
                <c:pt idx="2070">
                  <c:v>10355</c:v>
                </c:pt>
                <c:pt idx="2071">
                  <c:v>10360</c:v>
                </c:pt>
                <c:pt idx="2072">
                  <c:v>10365</c:v>
                </c:pt>
                <c:pt idx="2073">
                  <c:v>10370</c:v>
                </c:pt>
                <c:pt idx="2074">
                  <c:v>10375</c:v>
                </c:pt>
                <c:pt idx="2075">
                  <c:v>10380</c:v>
                </c:pt>
                <c:pt idx="2076">
                  <c:v>10385</c:v>
                </c:pt>
                <c:pt idx="2077">
                  <c:v>10390</c:v>
                </c:pt>
                <c:pt idx="2078">
                  <c:v>10395</c:v>
                </c:pt>
                <c:pt idx="2079">
                  <c:v>10400</c:v>
                </c:pt>
                <c:pt idx="2080">
                  <c:v>10405</c:v>
                </c:pt>
                <c:pt idx="2081">
                  <c:v>10410</c:v>
                </c:pt>
                <c:pt idx="2082">
                  <c:v>10415</c:v>
                </c:pt>
                <c:pt idx="2083">
                  <c:v>10420</c:v>
                </c:pt>
                <c:pt idx="2084">
                  <c:v>10425</c:v>
                </c:pt>
                <c:pt idx="2085">
                  <c:v>10430</c:v>
                </c:pt>
                <c:pt idx="2086">
                  <c:v>10435</c:v>
                </c:pt>
                <c:pt idx="2087">
                  <c:v>10440</c:v>
                </c:pt>
                <c:pt idx="2088">
                  <c:v>10445</c:v>
                </c:pt>
                <c:pt idx="2089">
                  <c:v>10450</c:v>
                </c:pt>
                <c:pt idx="2090">
                  <c:v>10455</c:v>
                </c:pt>
                <c:pt idx="2091">
                  <c:v>10460</c:v>
                </c:pt>
                <c:pt idx="2092">
                  <c:v>10465</c:v>
                </c:pt>
                <c:pt idx="2093">
                  <c:v>10470</c:v>
                </c:pt>
                <c:pt idx="2094">
                  <c:v>10475</c:v>
                </c:pt>
                <c:pt idx="2095">
                  <c:v>10480</c:v>
                </c:pt>
                <c:pt idx="2096">
                  <c:v>10485</c:v>
                </c:pt>
                <c:pt idx="2097">
                  <c:v>10490</c:v>
                </c:pt>
                <c:pt idx="2098">
                  <c:v>10495</c:v>
                </c:pt>
                <c:pt idx="2099">
                  <c:v>10500</c:v>
                </c:pt>
                <c:pt idx="2100">
                  <c:v>10505</c:v>
                </c:pt>
                <c:pt idx="2101">
                  <c:v>10510</c:v>
                </c:pt>
                <c:pt idx="2102">
                  <c:v>10515</c:v>
                </c:pt>
                <c:pt idx="2103">
                  <c:v>10520</c:v>
                </c:pt>
                <c:pt idx="2104">
                  <c:v>10525</c:v>
                </c:pt>
                <c:pt idx="2105">
                  <c:v>10530</c:v>
                </c:pt>
                <c:pt idx="2106">
                  <c:v>10535</c:v>
                </c:pt>
                <c:pt idx="2107">
                  <c:v>10540</c:v>
                </c:pt>
                <c:pt idx="2108">
                  <c:v>10545</c:v>
                </c:pt>
                <c:pt idx="2109">
                  <c:v>10550</c:v>
                </c:pt>
                <c:pt idx="2110">
                  <c:v>10555</c:v>
                </c:pt>
                <c:pt idx="2111">
                  <c:v>10560</c:v>
                </c:pt>
                <c:pt idx="2112">
                  <c:v>10565</c:v>
                </c:pt>
                <c:pt idx="2113">
                  <c:v>10570</c:v>
                </c:pt>
                <c:pt idx="2114">
                  <c:v>10575</c:v>
                </c:pt>
                <c:pt idx="2115">
                  <c:v>10580</c:v>
                </c:pt>
                <c:pt idx="2116">
                  <c:v>10585</c:v>
                </c:pt>
                <c:pt idx="2117">
                  <c:v>10590</c:v>
                </c:pt>
                <c:pt idx="2118">
                  <c:v>10595</c:v>
                </c:pt>
                <c:pt idx="2119">
                  <c:v>10600</c:v>
                </c:pt>
                <c:pt idx="2120">
                  <c:v>10605</c:v>
                </c:pt>
                <c:pt idx="2121">
                  <c:v>10610</c:v>
                </c:pt>
                <c:pt idx="2122">
                  <c:v>10615</c:v>
                </c:pt>
                <c:pt idx="2123">
                  <c:v>10620</c:v>
                </c:pt>
                <c:pt idx="2124">
                  <c:v>10625</c:v>
                </c:pt>
                <c:pt idx="2125">
                  <c:v>10630</c:v>
                </c:pt>
                <c:pt idx="2126">
                  <c:v>10635</c:v>
                </c:pt>
                <c:pt idx="2127">
                  <c:v>10640</c:v>
                </c:pt>
                <c:pt idx="2128">
                  <c:v>10645</c:v>
                </c:pt>
                <c:pt idx="2129">
                  <c:v>10650</c:v>
                </c:pt>
                <c:pt idx="2130">
                  <c:v>10655</c:v>
                </c:pt>
                <c:pt idx="2131">
                  <c:v>10660</c:v>
                </c:pt>
                <c:pt idx="2132">
                  <c:v>10665</c:v>
                </c:pt>
                <c:pt idx="2133">
                  <c:v>10670</c:v>
                </c:pt>
                <c:pt idx="2134">
                  <c:v>10675</c:v>
                </c:pt>
                <c:pt idx="2135">
                  <c:v>10680</c:v>
                </c:pt>
                <c:pt idx="2136">
                  <c:v>10685</c:v>
                </c:pt>
                <c:pt idx="2137">
                  <c:v>10690</c:v>
                </c:pt>
                <c:pt idx="2138">
                  <c:v>10695</c:v>
                </c:pt>
                <c:pt idx="2139">
                  <c:v>10700</c:v>
                </c:pt>
                <c:pt idx="2140">
                  <c:v>10705</c:v>
                </c:pt>
                <c:pt idx="2141">
                  <c:v>10710</c:v>
                </c:pt>
                <c:pt idx="2142">
                  <c:v>10715</c:v>
                </c:pt>
                <c:pt idx="2143">
                  <c:v>10720</c:v>
                </c:pt>
                <c:pt idx="2144">
                  <c:v>10725</c:v>
                </c:pt>
                <c:pt idx="2145">
                  <c:v>10730</c:v>
                </c:pt>
                <c:pt idx="2146">
                  <c:v>10735</c:v>
                </c:pt>
                <c:pt idx="2147">
                  <c:v>10740</c:v>
                </c:pt>
                <c:pt idx="2148">
                  <c:v>10745</c:v>
                </c:pt>
                <c:pt idx="2149">
                  <c:v>10750</c:v>
                </c:pt>
                <c:pt idx="2150">
                  <c:v>10755</c:v>
                </c:pt>
                <c:pt idx="2151">
                  <c:v>10760</c:v>
                </c:pt>
                <c:pt idx="2152">
                  <c:v>10765</c:v>
                </c:pt>
                <c:pt idx="2153">
                  <c:v>10770</c:v>
                </c:pt>
                <c:pt idx="2154">
                  <c:v>10775</c:v>
                </c:pt>
                <c:pt idx="2155">
                  <c:v>10780</c:v>
                </c:pt>
                <c:pt idx="2156">
                  <c:v>10785</c:v>
                </c:pt>
                <c:pt idx="2157">
                  <c:v>10790</c:v>
                </c:pt>
                <c:pt idx="2158">
                  <c:v>10795</c:v>
                </c:pt>
                <c:pt idx="2159">
                  <c:v>10800</c:v>
                </c:pt>
                <c:pt idx="2160">
                  <c:v>10805</c:v>
                </c:pt>
                <c:pt idx="2161">
                  <c:v>10810</c:v>
                </c:pt>
                <c:pt idx="2162">
                  <c:v>10815</c:v>
                </c:pt>
                <c:pt idx="2163">
                  <c:v>10820</c:v>
                </c:pt>
                <c:pt idx="2164">
                  <c:v>10825</c:v>
                </c:pt>
                <c:pt idx="2165">
                  <c:v>10830</c:v>
                </c:pt>
                <c:pt idx="2166">
                  <c:v>10835</c:v>
                </c:pt>
                <c:pt idx="2167">
                  <c:v>10840</c:v>
                </c:pt>
                <c:pt idx="2168">
                  <c:v>10845</c:v>
                </c:pt>
                <c:pt idx="2169">
                  <c:v>10850</c:v>
                </c:pt>
                <c:pt idx="2170">
                  <c:v>10855</c:v>
                </c:pt>
                <c:pt idx="2171">
                  <c:v>10860</c:v>
                </c:pt>
                <c:pt idx="2172">
                  <c:v>10865</c:v>
                </c:pt>
                <c:pt idx="2173">
                  <c:v>10870</c:v>
                </c:pt>
                <c:pt idx="2174">
                  <c:v>10875</c:v>
                </c:pt>
                <c:pt idx="2175">
                  <c:v>10880</c:v>
                </c:pt>
                <c:pt idx="2176">
                  <c:v>10885</c:v>
                </c:pt>
                <c:pt idx="2177">
                  <c:v>10890</c:v>
                </c:pt>
                <c:pt idx="2178">
                  <c:v>10895</c:v>
                </c:pt>
                <c:pt idx="2179">
                  <c:v>10900</c:v>
                </c:pt>
                <c:pt idx="2180">
                  <c:v>10905</c:v>
                </c:pt>
                <c:pt idx="2181">
                  <c:v>10910</c:v>
                </c:pt>
                <c:pt idx="2182">
                  <c:v>10915</c:v>
                </c:pt>
                <c:pt idx="2183">
                  <c:v>10920</c:v>
                </c:pt>
                <c:pt idx="2184">
                  <c:v>10925</c:v>
                </c:pt>
                <c:pt idx="2185">
                  <c:v>10930</c:v>
                </c:pt>
                <c:pt idx="2186">
                  <c:v>10935</c:v>
                </c:pt>
                <c:pt idx="2187">
                  <c:v>10940</c:v>
                </c:pt>
                <c:pt idx="2188">
                  <c:v>10945</c:v>
                </c:pt>
                <c:pt idx="2189">
                  <c:v>10950</c:v>
                </c:pt>
                <c:pt idx="2190">
                  <c:v>10955</c:v>
                </c:pt>
                <c:pt idx="2191">
                  <c:v>10960</c:v>
                </c:pt>
                <c:pt idx="2192">
                  <c:v>10965</c:v>
                </c:pt>
                <c:pt idx="2193">
                  <c:v>10970</c:v>
                </c:pt>
                <c:pt idx="2194">
                  <c:v>10975</c:v>
                </c:pt>
                <c:pt idx="2195">
                  <c:v>10980</c:v>
                </c:pt>
                <c:pt idx="2196">
                  <c:v>10985</c:v>
                </c:pt>
                <c:pt idx="2197">
                  <c:v>10990</c:v>
                </c:pt>
                <c:pt idx="2198">
                  <c:v>10995</c:v>
                </c:pt>
                <c:pt idx="2199">
                  <c:v>11000</c:v>
                </c:pt>
                <c:pt idx="2200">
                  <c:v>11005</c:v>
                </c:pt>
                <c:pt idx="2201">
                  <c:v>11010</c:v>
                </c:pt>
                <c:pt idx="2202">
                  <c:v>11015</c:v>
                </c:pt>
                <c:pt idx="2203">
                  <c:v>11020</c:v>
                </c:pt>
                <c:pt idx="2204">
                  <c:v>11025</c:v>
                </c:pt>
                <c:pt idx="2205">
                  <c:v>11030</c:v>
                </c:pt>
                <c:pt idx="2206">
                  <c:v>11035</c:v>
                </c:pt>
                <c:pt idx="2207">
                  <c:v>11040</c:v>
                </c:pt>
                <c:pt idx="2208">
                  <c:v>11045</c:v>
                </c:pt>
                <c:pt idx="2209">
                  <c:v>11050</c:v>
                </c:pt>
                <c:pt idx="2210">
                  <c:v>11055</c:v>
                </c:pt>
                <c:pt idx="2211">
                  <c:v>11060</c:v>
                </c:pt>
                <c:pt idx="2212">
                  <c:v>11065</c:v>
                </c:pt>
                <c:pt idx="2213">
                  <c:v>11070</c:v>
                </c:pt>
                <c:pt idx="2214">
                  <c:v>11075</c:v>
                </c:pt>
                <c:pt idx="2215">
                  <c:v>11080</c:v>
                </c:pt>
                <c:pt idx="2216">
                  <c:v>11085</c:v>
                </c:pt>
                <c:pt idx="2217">
                  <c:v>11090</c:v>
                </c:pt>
                <c:pt idx="2218">
                  <c:v>11095</c:v>
                </c:pt>
                <c:pt idx="2219">
                  <c:v>11100</c:v>
                </c:pt>
                <c:pt idx="2220">
                  <c:v>11105</c:v>
                </c:pt>
                <c:pt idx="2221">
                  <c:v>11110</c:v>
                </c:pt>
                <c:pt idx="2222">
                  <c:v>11115</c:v>
                </c:pt>
                <c:pt idx="2223">
                  <c:v>11120</c:v>
                </c:pt>
                <c:pt idx="2224">
                  <c:v>11125</c:v>
                </c:pt>
                <c:pt idx="2225">
                  <c:v>11130</c:v>
                </c:pt>
                <c:pt idx="2226">
                  <c:v>11135</c:v>
                </c:pt>
                <c:pt idx="2227">
                  <c:v>11140</c:v>
                </c:pt>
                <c:pt idx="2228">
                  <c:v>11145</c:v>
                </c:pt>
                <c:pt idx="2229">
                  <c:v>11150</c:v>
                </c:pt>
                <c:pt idx="2230">
                  <c:v>11155</c:v>
                </c:pt>
                <c:pt idx="2231">
                  <c:v>11160</c:v>
                </c:pt>
                <c:pt idx="2232">
                  <c:v>11165</c:v>
                </c:pt>
                <c:pt idx="2233">
                  <c:v>11170</c:v>
                </c:pt>
                <c:pt idx="2234">
                  <c:v>11175</c:v>
                </c:pt>
                <c:pt idx="2235">
                  <c:v>11180</c:v>
                </c:pt>
                <c:pt idx="2236">
                  <c:v>11185</c:v>
                </c:pt>
                <c:pt idx="2237">
                  <c:v>11190</c:v>
                </c:pt>
                <c:pt idx="2238">
                  <c:v>11195</c:v>
                </c:pt>
                <c:pt idx="2239">
                  <c:v>11200</c:v>
                </c:pt>
                <c:pt idx="2240">
                  <c:v>11205</c:v>
                </c:pt>
                <c:pt idx="2241">
                  <c:v>11210</c:v>
                </c:pt>
                <c:pt idx="2242">
                  <c:v>11215</c:v>
                </c:pt>
                <c:pt idx="2243">
                  <c:v>11220</c:v>
                </c:pt>
                <c:pt idx="2244">
                  <c:v>11225</c:v>
                </c:pt>
                <c:pt idx="2245">
                  <c:v>11230</c:v>
                </c:pt>
                <c:pt idx="2246">
                  <c:v>11235</c:v>
                </c:pt>
                <c:pt idx="2247">
                  <c:v>11240</c:v>
                </c:pt>
                <c:pt idx="2248">
                  <c:v>11245</c:v>
                </c:pt>
                <c:pt idx="2249">
                  <c:v>11250</c:v>
                </c:pt>
                <c:pt idx="2250">
                  <c:v>11255</c:v>
                </c:pt>
                <c:pt idx="2251">
                  <c:v>11260</c:v>
                </c:pt>
                <c:pt idx="2252">
                  <c:v>11265</c:v>
                </c:pt>
                <c:pt idx="2253">
                  <c:v>11270</c:v>
                </c:pt>
                <c:pt idx="2254">
                  <c:v>11275</c:v>
                </c:pt>
                <c:pt idx="2255">
                  <c:v>11280</c:v>
                </c:pt>
                <c:pt idx="2256">
                  <c:v>11285</c:v>
                </c:pt>
                <c:pt idx="2257">
                  <c:v>11290</c:v>
                </c:pt>
                <c:pt idx="2258">
                  <c:v>11295</c:v>
                </c:pt>
                <c:pt idx="2259">
                  <c:v>11300</c:v>
                </c:pt>
                <c:pt idx="2260">
                  <c:v>11305</c:v>
                </c:pt>
                <c:pt idx="2261">
                  <c:v>11310</c:v>
                </c:pt>
                <c:pt idx="2262">
                  <c:v>11315</c:v>
                </c:pt>
                <c:pt idx="2263">
                  <c:v>11320</c:v>
                </c:pt>
                <c:pt idx="2264">
                  <c:v>11325</c:v>
                </c:pt>
                <c:pt idx="2265">
                  <c:v>11330</c:v>
                </c:pt>
                <c:pt idx="2266">
                  <c:v>11335</c:v>
                </c:pt>
                <c:pt idx="2267">
                  <c:v>11340</c:v>
                </c:pt>
                <c:pt idx="2268">
                  <c:v>11345</c:v>
                </c:pt>
                <c:pt idx="2269">
                  <c:v>11350</c:v>
                </c:pt>
                <c:pt idx="2270">
                  <c:v>11355</c:v>
                </c:pt>
                <c:pt idx="2271">
                  <c:v>11360</c:v>
                </c:pt>
                <c:pt idx="2272">
                  <c:v>11365</c:v>
                </c:pt>
                <c:pt idx="2273">
                  <c:v>11370</c:v>
                </c:pt>
                <c:pt idx="2274">
                  <c:v>11375</c:v>
                </c:pt>
                <c:pt idx="2275">
                  <c:v>11380</c:v>
                </c:pt>
                <c:pt idx="2276">
                  <c:v>11385</c:v>
                </c:pt>
                <c:pt idx="2277">
                  <c:v>11390</c:v>
                </c:pt>
                <c:pt idx="2278">
                  <c:v>11395</c:v>
                </c:pt>
                <c:pt idx="2279">
                  <c:v>11400</c:v>
                </c:pt>
                <c:pt idx="2280">
                  <c:v>11405</c:v>
                </c:pt>
                <c:pt idx="2281">
                  <c:v>11410</c:v>
                </c:pt>
                <c:pt idx="2282">
                  <c:v>11415</c:v>
                </c:pt>
                <c:pt idx="2283">
                  <c:v>11420</c:v>
                </c:pt>
                <c:pt idx="2284">
                  <c:v>11425</c:v>
                </c:pt>
                <c:pt idx="2285">
                  <c:v>11430</c:v>
                </c:pt>
                <c:pt idx="2286">
                  <c:v>11435</c:v>
                </c:pt>
                <c:pt idx="2287">
                  <c:v>11440</c:v>
                </c:pt>
                <c:pt idx="2288">
                  <c:v>11445</c:v>
                </c:pt>
                <c:pt idx="2289">
                  <c:v>11450</c:v>
                </c:pt>
                <c:pt idx="2290">
                  <c:v>11455</c:v>
                </c:pt>
                <c:pt idx="2291">
                  <c:v>11460</c:v>
                </c:pt>
                <c:pt idx="2292">
                  <c:v>11465</c:v>
                </c:pt>
                <c:pt idx="2293">
                  <c:v>11470</c:v>
                </c:pt>
                <c:pt idx="2294">
                  <c:v>11475</c:v>
                </c:pt>
                <c:pt idx="2295">
                  <c:v>11480</c:v>
                </c:pt>
                <c:pt idx="2296">
                  <c:v>11485</c:v>
                </c:pt>
                <c:pt idx="2297">
                  <c:v>11490</c:v>
                </c:pt>
                <c:pt idx="2298">
                  <c:v>11495</c:v>
                </c:pt>
                <c:pt idx="2299">
                  <c:v>11500</c:v>
                </c:pt>
                <c:pt idx="2300">
                  <c:v>11505</c:v>
                </c:pt>
                <c:pt idx="2301">
                  <c:v>11510</c:v>
                </c:pt>
                <c:pt idx="2302">
                  <c:v>11515</c:v>
                </c:pt>
                <c:pt idx="2303">
                  <c:v>11520</c:v>
                </c:pt>
                <c:pt idx="2304">
                  <c:v>11525</c:v>
                </c:pt>
                <c:pt idx="2305">
                  <c:v>11530</c:v>
                </c:pt>
                <c:pt idx="2306">
                  <c:v>11535</c:v>
                </c:pt>
                <c:pt idx="2307">
                  <c:v>11540</c:v>
                </c:pt>
                <c:pt idx="2308">
                  <c:v>11545</c:v>
                </c:pt>
                <c:pt idx="2309">
                  <c:v>11550</c:v>
                </c:pt>
                <c:pt idx="2310">
                  <c:v>11555</c:v>
                </c:pt>
                <c:pt idx="2311">
                  <c:v>11560</c:v>
                </c:pt>
                <c:pt idx="2312">
                  <c:v>11565</c:v>
                </c:pt>
                <c:pt idx="2313">
                  <c:v>11570</c:v>
                </c:pt>
                <c:pt idx="2314">
                  <c:v>11575</c:v>
                </c:pt>
                <c:pt idx="2315">
                  <c:v>11580</c:v>
                </c:pt>
                <c:pt idx="2316">
                  <c:v>11585</c:v>
                </c:pt>
                <c:pt idx="2317">
                  <c:v>11590</c:v>
                </c:pt>
                <c:pt idx="2318">
                  <c:v>11595</c:v>
                </c:pt>
                <c:pt idx="2319">
                  <c:v>11600</c:v>
                </c:pt>
                <c:pt idx="2320">
                  <c:v>11605</c:v>
                </c:pt>
                <c:pt idx="2321">
                  <c:v>11610</c:v>
                </c:pt>
                <c:pt idx="2322">
                  <c:v>11615</c:v>
                </c:pt>
                <c:pt idx="2323">
                  <c:v>11620</c:v>
                </c:pt>
                <c:pt idx="2324">
                  <c:v>11625</c:v>
                </c:pt>
                <c:pt idx="2325">
                  <c:v>11630</c:v>
                </c:pt>
                <c:pt idx="2326">
                  <c:v>11635</c:v>
                </c:pt>
                <c:pt idx="2327">
                  <c:v>11640</c:v>
                </c:pt>
                <c:pt idx="2328">
                  <c:v>11645</c:v>
                </c:pt>
                <c:pt idx="2329">
                  <c:v>11650</c:v>
                </c:pt>
                <c:pt idx="2330">
                  <c:v>11655</c:v>
                </c:pt>
                <c:pt idx="2331">
                  <c:v>11660</c:v>
                </c:pt>
                <c:pt idx="2332">
                  <c:v>11665</c:v>
                </c:pt>
                <c:pt idx="2333">
                  <c:v>11670</c:v>
                </c:pt>
                <c:pt idx="2334">
                  <c:v>11675</c:v>
                </c:pt>
                <c:pt idx="2335">
                  <c:v>11680</c:v>
                </c:pt>
                <c:pt idx="2336">
                  <c:v>11685</c:v>
                </c:pt>
                <c:pt idx="2337">
                  <c:v>11690</c:v>
                </c:pt>
                <c:pt idx="2338">
                  <c:v>11695</c:v>
                </c:pt>
                <c:pt idx="2339">
                  <c:v>11700</c:v>
                </c:pt>
                <c:pt idx="2340">
                  <c:v>11705</c:v>
                </c:pt>
                <c:pt idx="2341">
                  <c:v>11710</c:v>
                </c:pt>
                <c:pt idx="2342">
                  <c:v>11715</c:v>
                </c:pt>
                <c:pt idx="2343">
                  <c:v>11720</c:v>
                </c:pt>
                <c:pt idx="2344">
                  <c:v>11725</c:v>
                </c:pt>
                <c:pt idx="2345">
                  <c:v>11730</c:v>
                </c:pt>
                <c:pt idx="2346">
                  <c:v>11735</c:v>
                </c:pt>
                <c:pt idx="2347">
                  <c:v>11740</c:v>
                </c:pt>
                <c:pt idx="2348">
                  <c:v>11745</c:v>
                </c:pt>
                <c:pt idx="2349">
                  <c:v>11750</c:v>
                </c:pt>
                <c:pt idx="2350">
                  <c:v>11755</c:v>
                </c:pt>
                <c:pt idx="2351">
                  <c:v>11760</c:v>
                </c:pt>
                <c:pt idx="2352">
                  <c:v>11765</c:v>
                </c:pt>
                <c:pt idx="2353">
                  <c:v>11770</c:v>
                </c:pt>
                <c:pt idx="2354">
                  <c:v>11775</c:v>
                </c:pt>
                <c:pt idx="2355">
                  <c:v>11780</c:v>
                </c:pt>
                <c:pt idx="2356">
                  <c:v>11785</c:v>
                </c:pt>
                <c:pt idx="2357">
                  <c:v>11790</c:v>
                </c:pt>
                <c:pt idx="2358">
                  <c:v>11795</c:v>
                </c:pt>
                <c:pt idx="2359">
                  <c:v>11800</c:v>
                </c:pt>
                <c:pt idx="2360">
                  <c:v>11805</c:v>
                </c:pt>
                <c:pt idx="2361">
                  <c:v>11810</c:v>
                </c:pt>
                <c:pt idx="2362">
                  <c:v>11815</c:v>
                </c:pt>
                <c:pt idx="2363">
                  <c:v>11820</c:v>
                </c:pt>
                <c:pt idx="2364">
                  <c:v>11825</c:v>
                </c:pt>
                <c:pt idx="2365">
                  <c:v>11830</c:v>
                </c:pt>
                <c:pt idx="2366">
                  <c:v>11835</c:v>
                </c:pt>
                <c:pt idx="2367">
                  <c:v>11840</c:v>
                </c:pt>
                <c:pt idx="2368">
                  <c:v>11845</c:v>
                </c:pt>
                <c:pt idx="2369">
                  <c:v>11850</c:v>
                </c:pt>
                <c:pt idx="2370">
                  <c:v>11855</c:v>
                </c:pt>
                <c:pt idx="2371">
                  <c:v>11860</c:v>
                </c:pt>
                <c:pt idx="2372">
                  <c:v>11865</c:v>
                </c:pt>
                <c:pt idx="2373">
                  <c:v>11870</c:v>
                </c:pt>
                <c:pt idx="2374">
                  <c:v>11875</c:v>
                </c:pt>
                <c:pt idx="2375">
                  <c:v>11880</c:v>
                </c:pt>
                <c:pt idx="2376">
                  <c:v>11885</c:v>
                </c:pt>
                <c:pt idx="2377">
                  <c:v>11890</c:v>
                </c:pt>
                <c:pt idx="2378">
                  <c:v>11895</c:v>
                </c:pt>
                <c:pt idx="2379">
                  <c:v>11900</c:v>
                </c:pt>
                <c:pt idx="2380">
                  <c:v>11905</c:v>
                </c:pt>
                <c:pt idx="2381">
                  <c:v>11910</c:v>
                </c:pt>
                <c:pt idx="2382">
                  <c:v>11915</c:v>
                </c:pt>
                <c:pt idx="2383">
                  <c:v>11920</c:v>
                </c:pt>
                <c:pt idx="2384">
                  <c:v>11925</c:v>
                </c:pt>
                <c:pt idx="2385">
                  <c:v>11930</c:v>
                </c:pt>
                <c:pt idx="2386">
                  <c:v>11935</c:v>
                </c:pt>
                <c:pt idx="2387">
                  <c:v>11940</c:v>
                </c:pt>
                <c:pt idx="2388">
                  <c:v>11945</c:v>
                </c:pt>
                <c:pt idx="2389">
                  <c:v>11950</c:v>
                </c:pt>
                <c:pt idx="2390">
                  <c:v>11955</c:v>
                </c:pt>
                <c:pt idx="2391">
                  <c:v>11960</c:v>
                </c:pt>
                <c:pt idx="2392">
                  <c:v>11965</c:v>
                </c:pt>
                <c:pt idx="2393">
                  <c:v>11970</c:v>
                </c:pt>
                <c:pt idx="2394">
                  <c:v>11975</c:v>
                </c:pt>
                <c:pt idx="2395">
                  <c:v>11980</c:v>
                </c:pt>
                <c:pt idx="2396">
                  <c:v>11985</c:v>
                </c:pt>
                <c:pt idx="2397">
                  <c:v>11990</c:v>
                </c:pt>
                <c:pt idx="2398">
                  <c:v>11995</c:v>
                </c:pt>
                <c:pt idx="2399">
                  <c:v>12000</c:v>
                </c:pt>
                <c:pt idx="2400">
                  <c:v>12005</c:v>
                </c:pt>
                <c:pt idx="2401">
                  <c:v>12010</c:v>
                </c:pt>
                <c:pt idx="2402">
                  <c:v>12015</c:v>
                </c:pt>
                <c:pt idx="2403">
                  <c:v>12020</c:v>
                </c:pt>
                <c:pt idx="2404">
                  <c:v>12025</c:v>
                </c:pt>
                <c:pt idx="2405">
                  <c:v>12030</c:v>
                </c:pt>
                <c:pt idx="2406">
                  <c:v>12035</c:v>
                </c:pt>
                <c:pt idx="2407">
                  <c:v>12040</c:v>
                </c:pt>
                <c:pt idx="2408">
                  <c:v>12045</c:v>
                </c:pt>
                <c:pt idx="2409">
                  <c:v>12050</c:v>
                </c:pt>
                <c:pt idx="2410">
                  <c:v>12055</c:v>
                </c:pt>
                <c:pt idx="2411">
                  <c:v>12060</c:v>
                </c:pt>
                <c:pt idx="2412">
                  <c:v>12065</c:v>
                </c:pt>
                <c:pt idx="2413">
                  <c:v>12070</c:v>
                </c:pt>
                <c:pt idx="2414">
                  <c:v>12075</c:v>
                </c:pt>
                <c:pt idx="2415">
                  <c:v>12080</c:v>
                </c:pt>
                <c:pt idx="2416">
                  <c:v>12085</c:v>
                </c:pt>
                <c:pt idx="2417">
                  <c:v>12090</c:v>
                </c:pt>
                <c:pt idx="2418">
                  <c:v>12095</c:v>
                </c:pt>
                <c:pt idx="2419">
                  <c:v>12100</c:v>
                </c:pt>
                <c:pt idx="2420">
                  <c:v>12105</c:v>
                </c:pt>
                <c:pt idx="2421">
                  <c:v>12110</c:v>
                </c:pt>
                <c:pt idx="2422">
                  <c:v>12115</c:v>
                </c:pt>
                <c:pt idx="2423">
                  <c:v>12120</c:v>
                </c:pt>
                <c:pt idx="2424">
                  <c:v>12125</c:v>
                </c:pt>
                <c:pt idx="2425">
                  <c:v>12130</c:v>
                </c:pt>
                <c:pt idx="2426">
                  <c:v>12135</c:v>
                </c:pt>
                <c:pt idx="2427">
                  <c:v>12140</c:v>
                </c:pt>
                <c:pt idx="2428">
                  <c:v>12145</c:v>
                </c:pt>
                <c:pt idx="2429">
                  <c:v>12150</c:v>
                </c:pt>
                <c:pt idx="2430">
                  <c:v>12155</c:v>
                </c:pt>
                <c:pt idx="2431">
                  <c:v>12160</c:v>
                </c:pt>
                <c:pt idx="2432">
                  <c:v>12165</c:v>
                </c:pt>
                <c:pt idx="2433">
                  <c:v>12170</c:v>
                </c:pt>
                <c:pt idx="2434">
                  <c:v>12175</c:v>
                </c:pt>
                <c:pt idx="2435">
                  <c:v>12180</c:v>
                </c:pt>
                <c:pt idx="2436">
                  <c:v>12185</c:v>
                </c:pt>
                <c:pt idx="2437">
                  <c:v>12190</c:v>
                </c:pt>
                <c:pt idx="2438">
                  <c:v>12195</c:v>
                </c:pt>
                <c:pt idx="2439">
                  <c:v>12200</c:v>
                </c:pt>
                <c:pt idx="2440">
                  <c:v>12205</c:v>
                </c:pt>
                <c:pt idx="2441">
                  <c:v>12210</c:v>
                </c:pt>
                <c:pt idx="2442">
                  <c:v>12215</c:v>
                </c:pt>
                <c:pt idx="2443">
                  <c:v>12220</c:v>
                </c:pt>
                <c:pt idx="2444">
                  <c:v>12225</c:v>
                </c:pt>
                <c:pt idx="2445">
                  <c:v>12230</c:v>
                </c:pt>
                <c:pt idx="2446">
                  <c:v>12235</c:v>
                </c:pt>
                <c:pt idx="2447">
                  <c:v>12240</c:v>
                </c:pt>
                <c:pt idx="2448">
                  <c:v>12245</c:v>
                </c:pt>
                <c:pt idx="2449">
                  <c:v>12250</c:v>
                </c:pt>
                <c:pt idx="2450">
                  <c:v>12255</c:v>
                </c:pt>
                <c:pt idx="2451">
                  <c:v>12260</c:v>
                </c:pt>
                <c:pt idx="2452">
                  <c:v>12265</c:v>
                </c:pt>
                <c:pt idx="2453">
                  <c:v>12270</c:v>
                </c:pt>
                <c:pt idx="2454">
                  <c:v>12275</c:v>
                </c:pt>
                <c:pt idx="2455">
                  <c:v>12280</c:v>
                </c:pt>
                <c:pt idx="2456">
                  <c:v>12285</c:v>
                </c:pt>
                <c:pt idx="2457">
                  <c:v>12290</c:v>
                </c:pt>
                <c:pt idx="2458">
                  <c:v>12295</c:v>
                </c:pt>
                <c:pt idx="2459">
                  <c:v>12300</c:v>
                </c:pt>
                <c:pt idx="2460">
                  <c:v>12305</c:v>
                </c:pt>
                <c:pt idx="2461">
                  <c:v>12310</c:v>
                </c:pt>
                <c:pt idx="2462">
                  <c:v>12315</c:v>
                </c:pt>
                <c:pt idx="2463">
                  <c:v>12320</c:v>
                </c:pt>
                <c:pt idx="2464">
                  <c:v>12325</c:v>
                </c:pt>
                <c:pt idx="2465">
                  <c:v>12330</c:v>
                </c:pt>
                <c:pt idx="2466">
                  <c:v>12335</c:v>
                </c:pt>
                <c:pt idx="2467">
                  <c:v>12340</c:v>
                </c:pt>
                <c:pt idx="2468">
                  <c:v>12345</c:v>
                </c:pt>
                <c:pt idx="2469">
                  <c:v>12350</c:v>
                </c:pt>
                <c:pt idx="2470">
                  <c:v>12355</c:v>
                </c:pt>
                <c:pt idx="2471">
                  <c:v>12360</c:v>
                </c:pt>
                <c:pt idx="2472">
                  <c:v>12365</c:v>
                </c:pt>
                <c:pt idx="2473">
                  <c:v>12370</c:v>
                </c:pt>
                <c:pt idx="2474">
                  <c:v>12375</c:v>
                </c:pt>
                <c:pt idx="2475">
                  <c:v>12380</c:v>
                </c:pt>
                <c:pt idx="2476">
                  <c:v>12385</c:v>
                </c:pt>
                <c:pt idx="2477">
                  <c:v>12390</c:v>
                </c:pt>
                <c:pt idx="2478">
                  <c:v>12395</c:v>
                </c:pt>
                <c:pt idx="2479">
                  <c:v>12400</c:v>
                </c:pt>
                <c:pt idx="2480">
                  <c:v>12405</c:v>
                </c:pt>
                <c:pt idx="2481">
                  <c:v>12410</c:v>
                </c:pt>
                <c:pt idx="2482">
                  <c:v>12415</c:v>
                </c:pt>
                <c:pt idx="2483">
                  <c:v>12420</c:v>
                </c:pt>
                <c:pt idx="2484">
                  <c:v>12425</c:v>
                </c:pt>
                <c:pt idx="2485">
                  <c:v>12430</c:v>
                </c:pt>
                <c:pt idx="2486">
                  <c:v>12435</c:v>
                </c:pt>
                <c:pt idx="2487">
                  <c:v>12440</c:v>
                </c:pt>
                <c:pt idx="2488">
                  <c:v>12445</c:v>
                </c:pt>
                <c:pt idx="2489">
                  <c:v>12450</c:v>
                </c:pt>
                <c:pt idx="2490">
                  <c:v>12455</c:v>
                </c:pt>
                <c:pt idx="2491">
                  <c:v>12460</c:v>
                </c:pt>
                <c:pt idx="2492">
                  <c:v>12465</c:v>
                </c:pt>
                <c:pt idx="2493">
                  <c:v>12470</c:v>
                </c:pt>
                <c:pt idx="2494">
                  <c:v>12475</c:v>
                </c:pt>
                <c:pt idx="2495">
                  <c:v>12480</c:v>
                </c:pt>
                <c:pt idx="2496">
                  <c:v>12485</c:v>
                </c:pt>
                <c:pt idx="2497">
                  <c:v>12490</c:v>
                </c:pt>
                <c:pt idx="2498">
                  <c:v>12495</c:v>
                </c:pt>
                <c:pt idx="2499">
                  <c:v>12500</c:v>
                </c:pt>
                <c:pt idx="2500">
                  <c:v>12505</c:v>
                </c:pt>
                <c:pt idx="2501">
                  <c:v>12510</c:v>
                </c:pt>
                <c:pt idx="2502">
                  <c:v>12515</c:v>
                </c:pt>
                <c:pt idx="2503">
                  <c:v>12520</c:v>
                </c:pt>
                <c:pt idx="2504">
                  <c:v>12525</c:v>
                </c:pt>
                <c:pt idx="2505">
                  <c:v>12530</c:v>
                </c:pt>
                <c:pt idx="2506">
                  <c:v>12535</c:v>
                </c:pt>
                <c:pt idx="2507">
                  <c:v>12540</c:v>
                </c:pt>
                <c:pt idx="2508">
                  <c:v>12545</c:v>
                </c:pt>
                <c:pt idx="2509">
                  <c:v>12550</c:v>
                </c:pt>
                <c:pt idx="2510">
                  <c:v>12555</c:v>
                </c:pt>
                <c:pt idx="2511">
                  <c:v>12560</c:v>
                </c:pt>
                <c:pt idx="2512">
                  <c:v>12565</c:v>
                </c:pt>
                <c:pt idx="2513">
                  <c:v>12570</c:v>
                </c:pt>
                <c:pt idx="2514">
                  <c:v>12575</c:v>
                </c:pt>
                <c:pt idx="2515">
                  <c:v>12580</c:v>
                </c:pt>
                <c:pt idx="2516">
                  <c:v>12585</c:v>
                </c:pt>
                <c:pt idx="2517">
                  <c:v>12590</c:v>
                </c:pt>
                <c:pt idx="2518">
                  <c:v>12595</c:v>
                </c:pt>
                <c:pt idx="2519">
                  <c:v>12600</c:v>
                </c:pt>
                <c:pt idx="2520">
                  <c:v>12605</c:v>
                </c:pt>
                <c:pt idx="2521">
                  <c:v>12610</c:v>
                </c:pt>
                <c:pt idx="2522">
                  <c:v>12615</c:v>
                </c:pt>
                <c:pt idx="2523">
                  <c:v>12620</c:v>
                </c:pt>
                <c:pt idx="2524">
                  <c:v>12625</c:v>
                </c:pt>
                <c:pt idx="2525">
                  <c:v>12630</c:v>
                </c:pt>
                <c:pt idx="2526">
                  <c:v>12635</c:v>
                </c:pt>
                <c:pt idx="2527">
                  <c:v>12640</c:v>
                </c:pt>
                <c:pt idx="2528">
                  <c:v>12645</c:v>
                </c:pt>
                <c:pt idx="2529">
                  <c:v>12650</c:v>
                </c:pt>
                <c:pt idx="2530">
                  <c:v>12655</c:v>
                </c:pt>
                <c:pt idx="2531">
                  <c:v>12660</c:v>
                </c:pt>
                <c:pt idx="2532">
                  <c:v>12665</c:v>
                </c:pt>
                <c:pt idx="2533">
                  <c:v>12670</c:v>
                </c:pt>
                <c:pt idx="2534">
                  <c:v>12675</c:v>
                </c:pt>
                <c:pt idx="2535">
                  <c:v>12680</c:v>
                </c:pt>
                <c:pt idx="2536">
                  <c:v>12685</c:v>
                </c:pt>
                <c:pt idx="2537">
                  <c:v>12690</c:v>
                </c:pt>
                <c:pt idx="2538">
                  <c:v>12695</c:v>
                </c:pt>
                <c:pt idx="2539">
                  <c:v>12700</c:v>
                </c:pt>
                <c:pt idx="2540">
                  <c:v>12705</c:v>
                </c:pt>
                <c:pt idx="2541">
                  <c:v>12710</c:v>
                </c:pt>
                <c:pt idx="2542">
                  <c:v>12715</c:v>
                </c:pt>
                <c:pt idx="2543">
                  <c:v>12720</c:v>
                </c:pt>
                <c:pt idx="2544">
                  <c:v>12725</c:v>
                </c:pt>
                <c:pt idx="2545">
                  <c:v>12730</c:v>
                </c:pt>
                <c:pt idx="2546">
                  <c:v>12735</c:v>
                </c:pt>
                <c:pt idx="2547">
                  <c:v>12740</c:v>
                </c:pt>
                <c:pt idx="2548">
                  <c:v>12745</c:v>
                </c:pt>
                <c:pt idx="2549">
                  <c:v>12750</c:v>
                </c:pt>
                <c:pt idx="2550">
                  <c:v>12755</c:v>
                </c:pt>
                <c:pt idx="2551">
                  <c:v>12760</c:v>
                </c:pt>
                <c:pt idx="2552">
                  <c:v>12765</c:v>
                </c:pt>
                <c:pt idx="2553">
                  <c:v>12770</c:v>
                </c:pt>
                <c:pt idx="2554">
                  <c:v>12775</c:v>
                </c:pt>
                <c:pt idx="2555">
                  <c:v>12780</c:v>
                </c:pt>
                <c:pt idx="2556">
                  <c:v>12785</c:v>
                </c:pt>
                <c:pt idx="2557">
                  <c:v>12790</c:v>
                </c:pt>
                <c:pt idx="2558">
                  <c:v>12795</c:v>
                </c:pt>
                <c:pt idx="2559">
                  <c:v>12800</c:v>
                </c:pt>
                <c:pt idx="2560">
                  <c:v>12805</c:v>
                </c:pt>
                <c:pt idx="2561">
                  <c:v>12810</c:v>
                </c:pt>
                <c:pt idx="2562">
                  <c:v>12815</c:v>
                </c:pt>
                <c:pt idx="2563">
                  <c:v>12820</c:v>
                </c:pt>
                <c:pt idx="2564">
                  <c:v>12825</c:v>
                </c:pt>
                <c:pt idx="2565">
                  <c:v>12830</c:v>
                </c:pt>
                <c:pt idx="2566">
                  <c:v>12835</c:v>
                </c:pt>
                <c:pt idx="2567">
                  <c:v>12840</c:v>
                </c:pt>
                <c:pt idx="2568">
                  <c:v>12845</c:v>
                </c:pt>
                <c:pt idx="2569">
                  <c:v>12850</c:v>
                </c:pt>
                <c:pt idx="2570">
                  <c:v>12855</c:v>
                </c:pt>
                <c:pt idx="2571">
                  <c:v>12860</c:v>
                </c:pt>
                <c:pt idx="2572">
                  <c:v>12865</c:v>
                </c:pt>
                <c:pt idx="2573">
                  <c:v>12870</c:v>
                </c:pt>
                <c:pt idx="2574">
                  <c:v>12875</c:v>
                </c:pt>
                <c:pt idx="2575">
                  <c:v>12880</c:v>
                </c:pt>
                <c:pt idx="2576">
                  <c:v>12885</c:v>
                </c:pt>
                <c:pt idx="2577">
                  <c:v>12890</c:v>
                </c:pt>
                <c:pt idx="2578">
                  <c:v>12895</c:v>
                </c:pt>
                <c:pt idx="2579">
                  <c:v>12900</c:v>
                </c:pt>
                <c:pt idx="2580">
                  <c:v>12905</c:v>
                </c:pt>
                <c:pt idx="2581">
                  <c:v>12910</c:v>
                </c:pt>
                <c:pt idx="2582">
                  <c:v>12915</c:v>
                </c:pt>
                <c:pt idx="2583">
                  <c:v>12920</c:v>
                </c:pt>
                <c:pt idx="2584">
                  <c:v>12925</c:v>
                </c:pt>
                <c:pt idx="2585">
                  <c:v>12930</c:v>
                </c:pt>
                <c:pt idx="2586">
                  <c:v>12935</c:v>
                </c:pt>
                <c:pt idx="2587">
                  <c:v>12940</c:v>
                </c:pt>
                <c:pt idx="2588">
                  <c:v>12945</c:v>
                </c:pt>
                <c:pt idx="2589">
                  <c:v>12950</c:v>
                </c:pt>
                <c:pt idx="2590">
                  <c:v>12955</c:v>
                </c:pt>
                <c:pt idx="2591">
                  <c:v>12960</c:v>
                </c:pt>
                <c:pt idx="2592">
                  <c:v>12965</c:v>
                </c:pt>
                <c:pt idx="2593">
                  <c:v>12970</c:v>
                </c:pt>
                <c:pt idx="2594">
                  <c:v>12975</c:v>
                </c:pt>
                <c:pt idx="2595">
                  <c:v>12980</c:v>
                </c:pt>
                <c:pt idx="2596">
                  <c:v>12985</c:v>
                </c:pt>
                <c:pt idx="2597">
                  <c:v>12990</c:v>
                </c:pt>
                <c:pt idx="2598">
                  <c:v>12995</c:v>
                </c:pt>
                <c:pt idx="2599">
                  <c:v>13000</c:v>
                </c:pt>
                <c:pt idx="2600">
                  <c:v>13005</c:v>
                </c:pt>
                <c:pt idx="2601">
                  <c:v>13010</c:v>
                </c:pt>
                <c:pt idx="2602">
                  <c:v>13015</c:v>
                </c:pt>
                <c:pt idx="2603">
                  <c:v>13020</c:v>
                </c:pt>
                <c:pt idx="2604">
                  <c:v>13025</c:v>
                </c:pt>
                <c:pt idx="2605">
                  <c:v>13030</c:v>
                </c:pt>
                <c:pt idx="2606">
                  <c:v>13035</c:v>
                </c:pt>
                <c:pt idx="2607">
                  <c:v>13040</c:v>
                </c:pt>
                <c:pt idx="2608">
                  <c:v>13045</c:v>
                </c:pt>
                <c:pt idx="2609">
                  <c:v>13050</c:v>
                </c:pt>
                <c:pt idx="2610">
                  <c:v>13055</c:v>
                </c:pt>
                <c:pt idx="2611">
                  <c:v>13060</c:v>
                </c:pt>
                <c:pt idx="2612">
                  <c:v>13065</c:v>
                </c:pt>
                <c:pt idx="2613">
                  <c:v>13070</c:v>
                </c:pt>
                <c:pt idx="2614">
                  <c:v>13075</c:v>
                </c:pt>
                <c:pt idx="2615">
                  <c:v>13080</c:v>
                </c:pt>
                <c:pt idx="2616">
                  <c:v>13085</c:v>
                </c:pt>
                <c:pt idx="2617">
                  <c:v>13090</c:v>
                </c:pt>
                <c:pt idx="2618">
                  <c:v>13095</c:v>
                </c:pt>
                <c:pt idx="2619">
                  <c:v>13100</c:v>
                </c:pt>
                <c:pt idx="2620">
                  <c:v>13105</c:v>
                </c:pt>
                <c:pt idx="2621">
                  <c:v>13110</c:v>
                </c:pt>
                <c:pt idx="2622">
                  <c:v>13115</c:v>
                </c:pt>
                <c:pt idx="2623">
                  <c:v>13120</c:v>
                </c:pt>
                <c:pt idx="2624">
                  <c:v>13125</c:v>
                </c:pt>
                <c:pt idx="2625">
                  <c:v>13130</c:v>
                </c:pt>
                <c:pt idx="2626">
                  <c:v>13135</c:v>
                </c:pt>
                <c:pt idx="2627">
                  <c:v>13140</c:v>
                </c:pt>
                <c:pt idx="2628">
                  <c:v>13145</c:v>
                </c:pt>
                <c:pt idx="2629">
                  <c:v>13150</c:v>
                </c:pt>
                <c:pt idx="2630">
                  <c:v>13155</c:v>
                </c:pt>
                <c:pt idx="2631">
                  <c:v>13160</c:v>
                </c:pt>
                <c:pt idx="2632">
                  <c:v>13165</c:v>
                </c:pt>
                <c:pt idx="2633">
                  <c:v>13170</c:v>
                </c:pt>
                <c:pt idx="2634">
                  <c:v>13175</c:v>
                </c:pt>
                <c:pt idx="2635">
                  <c:v>13180</c:v>
                </c:pt>
                <c:pt idx="2636">
                  <c:v>13185</c:v>
                </c:pt>
                <c:pt idx="2637">
                  <c:v>13190</c:v>
                </c:pt>
                <c:pt idx="2638">
                  <c:v>13195</c:v>
                </c:pt>
                <c:pt idx="2639">
                  <c:v>13200</c:v>
                </c:pt>
                <c:pt idx="2640">
                  <c:v>13205</c:v>
                </c:pt>
                <c:pt idx="2641">
                  <c:v>13210</c:v>
                </c:pt>
                <c:pt idx="2642">
                  <c:v>13215</c:v>
                </c:pt>
                <c:pt idx="2643">
                  <c:v>13220</c:v>
                </c:pt>
                <c:pt idx="2644">
                  <c:v>13225</c:v>
                </c:pt>
                <c:pt idx="2645">
                  <c:v>13230</c:v>
                </c:pt>
                <c:pt idx="2646">
                  <c:v>13235</c:v>
                </c:pt>
                <c:pt idx="2647">
                  <c:v>13240</c:v>
                </c:pt>
                <c:pt idx="2648">
                  <c:v>13245</c:v>
                </c:pt>
                <c:pt idx="2649">
                  <c:v>13250</c:v>
                </c:pt>
                <c:pt idx="2650">
                  <c:v>13255</c:v>
                </c:pt>
                <c:pt idx="2651">
                  <c:v>13260</c:v>
                </c:pt>
                <c:pt idx="2652">
                  <c:v>13265</c:v>
                </c:pt>
                <c:pt idx="2653">
                  <c:v>13270</c:v>
                </c:pt>
                <c:pt idx="2654">
                  <c:v>13275</c:v>
                </c:pt>
                <c:pt idx="2655">
                  <c:v>13280</c:v>
                </c:pt>
                <c:pt idx="2656">
                  <c:v>13285</c:v>
                </c:pt>
                <c:pt idx="2657">
                  <c:v>13290</c:v>
                </c:pt>
                <c:pt idx="2658">
                  <c:v>13295</c:v>
                </c:pt>
                <c:pt idx="2659">
                  <c:v>13300</c:v>
                </c:pt>
                <c:pt idx="2660">
                  <c:v>13305</c:v>
                </c:pt>
                <c:pt idx="2661">
                  <c:v>13310</c:v>
                </c:pt>
                <c:pt idx="2662">
                  <c:v>13315</c:v>
                </c:pt>
                <c:pt idx="2663">
                  <c:v>13320</c:v>
                </c:pt>
                <c:pt idx="2664">
                  <c:v>13325</c:v>
                </c:pt>
                <c:pt idx="2665">
                  <c:v>13330</c:v>
                </c:pt>
                <c:pt idx="2666">
                  <c:v>13335</c:v>
                </c:pt>
                <c:pt idx="2667">
                  <c:v>13340</c:v>
                </c:pt>
                <c:pt idx="2668">
                  <c:v>13345</c:v>
                </c:pt>
                <c:pt idx="2669">
                  <c:v>13350</c:v>
                </c:pt>
                <c:pt idx="2670">
                  <c:v>13355</c:v>
                </c:pt>
                <c:pt idx="2671">
                  <c:v>13360</c:v>
                </c:pt>
                <c:pt idx="2672">
                  <c:v>13365</c:v>
                </c:pt>
                <c:pt idx="2673">
                  <c:v>13370</c:v>
                </c:pt>
                <c:pt idx="2674">
                  <c:v>13375</c:v>
                </c:pt>
                <c:pt idx="2675">
                  <c:v>13380</c:v>
                </c:pt>
                <c:pt idx="2676">
                  <c:v>13385</c:v>
                </c:pt>
                <c:pt idx="2677">
                  <c:v>13390</c:v>
                </c:pt>
                <c:pt idx="2678">
                  <c:v>13395</c:v>
                </c:pt>
                <c:pt idx="2679">
                  <c:v>13400</c:v>
                </c:pt>
                <c:pt idx="2680">
                  <c:v>13405</c:v>
                </c:pt>
                <c:pt idx="2681">
                  <c:v>13410</c:v>
                </c:pt>
                <c:pt idx="2682">
                  <c:v>13415</c:v>
                </c:pt>
                <c:pt idx="2683">
                  <c:v>13420</c:v>
                </c:pt>
                <c:pt idx="2684">
                  <c:v>13425</c:v>
                </c:pt>
                <c:pt idx="2685">
                  <c:v>13430</c:v>
                </c:pt>
                <c:pt idx="2686">
                  <c:v>13435</c:v>
                </c:pt>
                <c:pt idx="2687">
                  <c:v>13440</c:v>
                </c:pt>
                <c:pt idx="2688">
                  <c:v>13445</c:v>
                </c:pt>
                <c:pt idx="2689">
                  <c:v>13450</c:v>
                </c:pt>
                <c:pt idx="2690">
                  <c:v>13455</c:v>
                </c:pt>
                <c:pt idx="2691">
                  <c:v>13460</c:v>
                </c:pt>
                <c:pt idx="2692">
                  <c:v>13465</c:v>
                </c:pt>
                <c:pt idx="2693">
                  <c:v>13470</c:v>
                </c:pt>
                <c:pt idx="2694">
                  <c:v>13475</c:v>
                </c:pt>
                <c:pt idx="2695">
                  <c:v>13480</c:v>
                </c:pt>
                <c:pt idx="2696">
                  <c:v>13485</c:v>
                </c:pt>
                <c:pt idx="2697">
                  <c:v>13490</c:v>
                </c:pt>
                <c:pt idx="2698">
                  <c:v>13495</c:v>
                </c:pt>
                <c:pt idx="2699">
                  <c:v>13500</c:v>
                </c:pt>
                <c:pt idx="2700">
                  <c:v>13505</c:v>
                </c:pt>
                <c:pt idx="2701">
                  <c:v>13510</c:v>
                </c:pt>
                <c:pt idx="2702">
                  <c:v>13515</c:v>
                </c:pt>
                <c:pt idx="2703">
                  <c:v>13520</c:v>
                </c:pt>
                <c:pt idx="2704">
                  <c:v>13525</c:v>
                </c:pt>
                <c:pt idx="2705">
                  <c:v>13530</c:v>
                </c:pt>
                <c:pt idx="2706">
                  <c:v>13535</c:v>
                </c:pt>
                <c:pt idx="2707">
                  <c:v>13540</c:v>
                </c:pt>
                <c:pt idx="2708">
                  <c:v>13545</c:v>
                </c:pt>
                <c:pt idx="2709">
                  <c:v>13550</c:v>
                </c:pt>
                <c:pt idx="2710">
                  <c:v>13555</c:v>
                </c:pt>
                <c:pt idx="2711">
                  <c:v>13560</c:v>
                </c:pt>
                <c:pt idx="2712">
                  <c:v>13565</c:v>
                </c:pt>
                <c:pt idx="2713">
                  <c:v>13570</c:v>
                </c:pt>
                <c:pt idx="2714">
                  <c:v>13575</c:v>
                </c:pt>
                <c:pt idx="2715">
                  <c:v>13580</c:v>
                </c:pt>
                <c:pt idx="2716">
                  <c:v>13585</c:v>
                </c:pt>
                <c:pt idx="2717">
                  <c:v>13590</c:v>
                </c:pt>
                <c:pt idx="2718">
                  <c:v>13595</c:v>
                </c:pt>
                <c:pt idx="2719">
                  <c:v>13600</c:v>
                </c:pt>
                <c:pt idx="2720">
                  <c:v>13605</c:v>
                </c:pt>
                <c:pt idx="2721">
                  <c:v>13610</c:v>
                </c:pt>
                <c:pt idx="2722">
                  <c:v>13615</c:v>
                </c:pt>
                <c:pt idx="2723">
                  <c:v>13620</c:v>
                </c:pt>
                <c:pt idx="2724">
                  <c:v>13625</c:v>
                </c:pt>
                <c:pt idx="2725">
                  <c:v>13630</c:v>
                </c:pt>
                <c:pt idx="2726">
                  <c:v>13635</c:v>
                </c:pt>
                <c:pt idx="2727">
                  <c:v>13640</c:v>
                </c:pt>
                <c:pt idx="2728">
                  <c:v>13645</c:v>
                </c:pt>
                <c:pt idx="2729">
                  <c:v>13650</c:v>
                </c:pt>
                <c:pt idx="2730">
                  <c:v>13655</c:v>
                </c:pt>
                <c:pt idx="2731">
                  <c:v>13660</c:v>
                </c:pt>
                <c:pt idx="2732">
                  <c:v>13665</c:v>
                </c:pt>
                <c:pt idx="2733">
                  <c:v>13670</c:v>
                </c:pt>
                <c:pt idx="2734">
                  <c:v>13675</c:v>
                </c:pt>
                <c:pt idx="2735">
                  <c:v>13680</c:v>
                </c:pt>
                <c:pt idx="2736">
                  <c:v>13685</c:v>
                </c:pt>
                <c:pt idx="2737">
                  <c:v>13690</c:v>
                </c:pt>
                <c:pt idx="2738">
                  <c:v>13695</c:v>
                </c:pt>
                <c:pt idx="2739">
                  <c:v>13700</c:v>
                </c:pt>
                <c:pt idx="2740">
                  <c:v>13705</c:v>
                </c:pt>
                <c:pt idx="2741">
                  <c:v>13710</c:v>
                </c:pt>
                <c:pt idx="2742">
                  <c:v>13715</c:v>
                </c:pt>
                <c:pt idx="2743">
                  <c:v>13720</c:v>
                </c:pt>
                <c:pt idx="2744">
                  <c:v>13725</c:v>
                </c:pt>
                <c:pt idx="2745">
                  <c:v>13730</c:v>
                </c:pt>
                <c:pt idx="2746">
                  <c:v>13735</c:v>
                </c:pt>
                <c:pt idx="2747">
                  <c:v>13740</c:v>
                </c:pt>
                <c:pt idx="2748">
                  <c:v>13745</c:v>
                </c:pt>
                <c:pt idx="2749">
                  <c:v>13750</c:v>
                </c:pt>
                <c:pt idx="2750">
                  <c:v>13755</c:v>
                </c:pt>
                <c:pt idx="2751">
                  <c:v>13760</c:v>
                </c:pt>
                <c:pt idx="2752">
                  <c:v>13765</c:v>
                </c:pt>
                <c:pt idx="2753">
                  <c:v>13770</c:v>
                </c:pt>
                <c:pt idx="2754">
                  <c:v>13775</c:v>
                </c:pt>
                <c:pt idx="2755">
                  <c:v>13780</c:v>
                </c:pt>
                <c:pt idx="2756">
                  <c:v>13785</c:v>
                </c:pt>
                <c:pt idx="2757">
                  <c:v>13790</c:v>
                </c:pt>
                <c:pt idx="2758">
                  <c:v>13795</c:v>
                </c:pt>
                <c:pt idx="2759">
                  <c:v>13800</c:v>
                </c:pt>
                <c:pt idx="2760">
                  <c:v>13805</c:v>
                </c:pt>
                <c:pt idx="2761">
                  <c:v>13810</c:v>
                </c:pt>
                <c:pt idx="2762">
                  <c:v>13815</c:v>
                </c:pt>
                <c:pt idx="2763">
                  <c:v>13820</c:v>
                </c:pt>
                <c:pt idx="2764">
                  <c:v>13825</c:v>
                </c:pt>
                <c:pt idx="2765">
                  <c:v>13830</c:v>
                </c:pt>
                <c:pt idx="2766">
                  <c:v>13835</c:v>
                </c:pt>
                <c:pt idx="2767">
                  <c:v>13840</c:v>
                </c:pt>
                <c:pt idx="2768">
                  <c:v>13845</c:v>
                </c:pt>
                <c:pt idx="2769">
                  <c:v>13850</c:v>
                </c:pt>
                <c:pt idx="2770">
                  <c:v>13855</c:v>
                </c:pt>
                <c:pt idx="2771">
                  <c:v>13860</c:v>
                </c:pt>
                <c:pt idx="2772">
                  <c:v>13865</c:v>
                </c:pt>
                <c:pt idx="2773">
                  <c:v>13870</c:v>
                </c:pt>
                <c:pt idx="2774">
                  <c:v>13875</c:v>
                </c:pt>
                <c:pt idx="2775">
                  <c:v>13880</c:v>
                </c:pt>
                <c:pt idx="2776">
                  <c:v>13885</c:v>
                </c:pt>
                <c:pt idx="2777">
                  <c:v>13890</c:v>
                </c:pt>
                <c:pt idx="2778">
                  <c:v>13895</c:v>
                </c:pt>
                <c:pt idx="2779">
                  <c:v>13900</c:v>
                </c:pt>
                <c:pt idx="2780">
                  <c:v>13905</c:v>
                </c:pt>
                <c:pt idx="2781">
                  <c:v>13910</c:v>
                </c:pt>
                <c:pt idx="2782">
                  <c:v>13915</c:v>
                </c:pt>
                <c:pt idx="2783">
                  <c:v>13920</c:v>
                </c:pt>
                <c:pt idx="2784">
                  <c:v>13925</c:v>
                </c:pt>
                <c:pt idx="2785">
                  <c:v>13930</c:v>
                </c:pt>
                <c:pt idx="2786">
                  <c:v>13935</c:v>
                </c:pt>
                <c:pt idx="2787">
                  <c:v>13940</c:v>
                </c:pt>
                <c:pt idx="2788">
                  <c:v>13945</c:v>
                </c:pt>
                <c:pt idx="2789">
                  <c:v>13950</c:v>
                </c:pt>
                <c:pt idx="2790">
                  <c:v>13955</c:v>
                </c:pt>
                <c:pt idx="2791">
                  <c:v>13960</c:v>
                </c:pt>
                <c:pt idx="2792">
                  <c:v>13965</c:v>
                </c:pt>
                <c:pt idx="2793">
                  <c:v>13970</c:v>
                </c:pt>
                <c:pt idx="2794">
                  <c:v>13975</c:v>
                </c:pt>
                <c:pt idx="2795">
                  <c:v>13980</c:v>
                </c:pt>
                <c:pt idx="2796">
                  <c:v>13985</c:v>
                </c:pt>
                <c:pt idx="2797">
                  <c:v>13990</c:v>
                </c:pt>
                <c:pt idx="2798">
                  <c:v>13995</c:v>
                </c:pt>
                <c:pt idx="2799">
                  <c:v>14000</c:v>
                </c:pt>
                <c:pt idx="2800">
                  <c:v>14005</c:v>
                </c:pt>
                <c:pt idx="2801">
                  <c:v>14010</c:v>
                </c:pt>
                <c:pt idx="2802">
                  <c:v>14015</c:v>
                </c:pt>
                <c:pt idx="2803">
                  <c:v>14020</c:v>
                </c:pt>
                <c:pt idx="2804">
                  <c:v>14025</c:v>
                </c:pt>
                <c:pt idx="2805">
                  <c:v>14030</c:v>
                </c:pt>
                <c:pt idx="2806">
                  <c:v>14035</c:v>
                </c:pt>
                <c:pt idx="2807">
                  <c:v>14040</c:v>
                </c:pt>
                <c:pt idx="2808">
                  <c:v>14045</c:v>
                </c:pt>
                <c:pt idx="2809">
                  <c:v>14050</c:v>
                </c:pt>
                <c:pt idx="2810">
                  <c:v>14055</c:v>
                </c:pt>
                <c:pt idx="2811">
                  <c:v>14060</c:v>
                </c:pt>
                <c:pt idx="2812">
                  <c:v>14065</c:v>
                </c:pt>
                <c:pt idx="2813">
                  <c:v>14070</c:v>
                </c:pt>
                <c:pt idx="2814">
                  <c:v>14075</c:v>
                </c:pt>
                <c:pt idx="2815">
                  <c:v>14080</c:v>
                </c:pt>
                <c:pt idx="2816">
                  <c:v>14085</c:v>
                </c:pt>
                <c:pt idx="2817">
                  <c:v>14090</c:v>
                </c:pt>
                <c:pt idx="2818">
                  <c:v>14095</c:v>
                </c:pt>
                <c:pt idx="2819">
                  <c:v>14100</c:v>
                </c:pt>
                <c:pt idx="2820">
                  <c:v>14105</c:v>
                </c:pt>
                <c:pt idx="2821">
                  <c:v>14110</c:v>
                </c:pt>
                <c:pt idx="2822">
                  <c:v>14115</c:v>
                </c:pt>
                <c:pt idx="2823">
                  <c:v>14120</c:v>
                </c:pt>
                <c:pt idx="2824">
                  <c:v>14125</c:v>
                </c:pt>
                <c:pt idx="2825">
                  <c:v>14130</c:v>
                </c:pt>
                <c:pt idx="2826">
                  <c:v>14135</c:v>
                </c:pt>
                <c:pt idx="2827">
                  <c:v>14140</c:v>
                </c:pt>
                <c:pt idx="2828">
                  <c:v>14145</c:v>
                </c:pt>
                <c:pt idx="2829">
                  <c:v>14150</c:v>
                </c:pt>
                <c:pt idx="2830">
                  <c:v>14155</c:v>
                </c:pt>
                <c:pt idx="2831">
                  <c:v>14160</c:v>
                </c:pt>
                <c:pt idx="2832">
                  <c:v>14165</c:v>
                </c:pt>
                <c:pt idx="2833">
                  <c:v>14170</c:v>
                </c:pt>
                <c:pt idx="2834">
                  <c:v>14175</c:v>
                </c:pt>
                <c:pt idx="2835">
                  <c:v>14180</c:v>
                </c:pt>
                <c:pt idx="2836">
                  <c:v>14185</c:v>
                </c:pt>
                <c:pt idx="2837">
                  <c:v>14190</c:v>
                </c:pt>
                <c:pt idx="2838">
                  <c:v>14195</c:v>
                </c:pt>
                <c:pt idx="2839">
                  <c:v>14200</c:v>
                </c:pt>
                <c:pt idx="2840">
                  <c:v>14205</c:v>
                </c:pt>
                <c:pt idx="2841">
                  <c:v>14210</c:v>
                </c:pt>
                <c:pt idx="2842">
                  <c:v>14215</c:v>
                </c:pt>
                <c:pt idx="2843">
                  <c:v>14220</c:v>
                </c:pt>
                <c:pt idx="2844">
                  <c:v>14225</c:v>
                </c:pt>
                <c:pt idx="2845">
                  <c:v>14230</c:v>
                </c:pt>
                <c:pt idx="2846">
                  <c:v>14235</c:v>
                </c:pt>
                <c:pt idx="2847">
                  <c:v>14240</c:v>
                </c:pt>
                <c:pt idx="2848">
                  <c:v>14245</c:v>
                </c:pt>
                <c:pt idx="2849">
                  <c:v>14250</c:v>
                </c:pt>
                <c:pt idx="2850">
                  <c:v>14255</c:v>
                </c:pt>
                <c:pt idx="2851">
                  <c:v>14260</c:v>
                </c:pt>
                <c:pt idx="2852">
                  <c:v>14265</c:v>
                </c:pt>
                <c:pt idx="2853">
                  <c:v>14270</c:v>
                </c:pt>
                <c:pt idx="2854">
                  <c:v>14275</c:v>
                </c:pt>
                <c:pt idx="2855">
                  <c:v>14280</c:v>
                </c:pt>
                <c:pt idx="2856">
                  <c:v>14285</c:v>
                </c:pt>
                <c:pt idx="2857">
                  <c:v>14290</c:v>
                </c:pt>
                <c:pt idx="2858">
                  <c:v>14295</c:v>
                </c:pt>
                <c:pt idx="2859">
                  <c:v>14300</c:v>
                </c:pt>
                <c:pt idx="2860">
                  <c:v>14305</c:v>
                </c:pt>
                <c:pt idx="2861">
                  <c:v>14310</c:v>
                </c:pt>
                <c:pt idx="2862">
                  <c:v>14315</c:v>
                </c:pt>
                <c:pt idx="2863">
                  <c:v>14320</c:v>
                </c:pt>
                <c:pt idx="2864">
                  <c:v>14325</c:v>
                </c:pt>
                <c:pt idx="2865">
                  <c:v>14330</c:v>
                </c:pt>
                <c:pt idx="2866">
                  <c:v>14335</c:v>
                </c:pt>
                <c:pt idx="2867">
                  <c:v>14340</c:v>
                </c:pt>
                <c:pt idx="2868">
                  <c:v>14345</c:v>
                </c:pt>
                <c:pt idx="2869">
                  <c:v>14350</c:v>
                </c:pt>
                <c:pt idx="2870">
                  <c:v>14355</c:v>
                </c:pt>
                <c:pt idx="2871">
                  <c:v>14360</c:v>
                </c:pt>
                <c:pt idx="2872">
                  <c:v>14365</c:v>
                </c:pt>
                <c:pt idx="2873">
                  <c:v>14370</c:v>
                </c:pt>
                <c:pt idx="2874">
                  <c:v>14375</c:v>
                </c:pt>
                <c:pt idx="2875">
                  <c:v>14380</c:v>
                </c:pt>
                <c:pt idx="2876">
                  <c:v>14385</c:v>
                </c:pt>
                <c:pt idx="2877">
                  <c:v>14390</c:v>
                </c:pt>
                <c:pt idx="2878">
                  <c:v>14395</c:v>
                </c:pt>
                <c:pt idx="2879">
                  <c:v>14400</c:v>
                </c:pt>
                <c:pt idx="2880">
                  <c:v>14405</c:v>
                </c:pt>
                <c:pt idx="2881">
                  <c:v>14410</c:v>
                </c:pt>
                <c:pt idx="2882">
                  <c:v>14415</c:v>
                </c:pt>
                <c:pt idx="2883">
                  <c:v>14420</c:v>
                </c:pt>
                <c:pt idx="2884">
                  <c:v>14425</c:v>
                </c:pt>
                <c:pt idx="2885">
                  <c:v>14430</c:v>
                </c:pt>
                <c:pt idx="2886">
                  <c:v>14435</c:v>
                </c:pt>
                <c:pt idx="2887">
                  <c:v>14440</c:v>
                </c:pt>
                <c:pt idx="2888">
                  <c:v>14445</c:v>
                </c:pt>
                <c:pt idx="2889">
                  <c:v>14450</c:v>
                </c:pt>
                <c:pt idx="2890">
                  <c:v>14455</c:v>
                </c:pt>
                <c:pt idx="2891">
                  <c:v>14460</c:v>
                </c:pt>
                <c:pt idx="2892">
                  <c:v>14465</c:v>
                </c:pt>
                <c:pt idx="2893">
                  <c:v>14470</c:v>
                </c:pt>
                <c:pt idx="2894">
                  <c:v>14475</c:v>
                </c:pt>
                <c:pt idx="2895">
                  <c:v>14480</c:v>
                </c:pt>
                <c:pt idx="2896">
                  <c:v>14485</c:v>
                </c:pt>
                <c:pt idx="2897">
                  <c:v>14490</c:v>
                </c:pt>
                <c:pt idx="2898">
                  <c:v>14495</c:v>
                </c:pt>
                <c:pt idx="2899">
                  <c:v>14500</c:v>
                </c:pt>
                <c:pt idx="2900">
                  <c:v>14505</c:v>
                </c:pt>
                <c:pt idx="2901">
                  <c:v>14510</c:v>
                </c:pt>
                <c:pt idx="2902">
                  <c:v>14515</c:v>
                </c:pt>
                <c:pt idx="2903">
                  <c:v>14520</c:v>
                </c:pt>
                <c:pt idx="2904">
                  <c:v>14525</c:v>
                </c:pt>
                <c:pt idx="2905">
                  <c:v>14530</c:v>
                </c:pt>
                <c:pt idx="2906">
                  <c:v>14535</c:v>
                </c:pt>
                <c:pt idx="2907">
                  <c:v>14540</c:v>
                </c:pt>
                <c:pt idx="2908">
                  <c:v>14545</c:v>
                </c:pt>
                <c:pt idx="2909">
                  <c:v>14550</c:v>
                </c:pt>
                <c:pt idx="2910">
                  <c:v>14555</c:v>
                </c:pt>
                <c:pt idx="2911">
                  <c:v>14560</c:v>
                </c:pt>
                <c:pt idx="2912">
                  <c:v>14565</c:v>
                </c:pt>
                <c:pt idx="2913">
                  <c:v>14570</c:v>
                </c:pt>
                <c:pt idx="2914">
                  <c:v>14575</c:v>
                </c:pt>
                <c:pt idx="2915">
                  <c:v>14580</c:v>
                </c:pt>
                <c:pt idx="2916">
                  <c:v>14585</c:v>
                </c:pt>
                <c:pt idx="2917">
                  <c:v>14590</c:v>
                </c:pt>
                <c:pt idx="2918">
                  <c:v>14595</c:v>
                </c:pt>
                <c:pt idx="2919">
                  <c:v>14600</c:v>
                </c:pt>
                <c:pt idx="2920">
                  <c:v>14605</c:v>
                </c:pt>
                <c:pt idx="2921">
                  <c:v>14610</c:v>
                </c:pt>
                <c:pt idx="2922">
                  <c:v>14615</c:v>
                </c:pt>
                <c:pt idx="2923">
                  <c:v>14620</c:v>
                </c:pt>
                <c:pt idx="2924">
                  <c:v>14625</c:v>
                </c:pt>
                <c:pt idx="2925">
                  <c:v>14630</c:v>
                </c:pt>
                <c:pt idx="2926">
                  <c:v>14635</c:v>
                </c:pt>
                <c:pt idx="2927">
                  <c:v>14640</c:v>
                </c:pt>
                <c:pt idx="2928">
                  <c:v>14645</c:v>
                </c:pt>
                <c:pt idx="2929">
                  <c:v>14650</c:v>
                </c:pt>
                <c:pt idx="2930">
                  <c:v>14655</c:v>
                </c:pt>
                <c:pt idx="2931">
                  <c:v>14660</c:v>
                </c:pt>
                <c:pt idx="2932">
                  <c:v>14665</c:v>
                </c:pt>
                <c:pt idx="2933">
                  <c:v>14670</c:v>
                </c:pt>
                <c:pt idx="2934">
                  <c:v>14675</c:v>
                </c:pt>
                <c:pt idx="2935">
                  <c:v>14680</c:v>
                </c:pt>
                <c:pt idx="2936">
                  <c:v>14685</c:v>
                </c:pt>
                <c:pt idx="2937">
                  <c:v>14690</c:v>
                </c:pt>
                <c:pt idx="2938">
                  <c:v>14695</c:v>
                </c:pt>
                <c:pt idx="2939">
                  <c:v>14700</c:v>
                </c:pt>
                <c:pt idx="2940">
                  <c:v>14705</c:v>
                </c:pt>
                <c:pt idx="2941">
                  <c:v>14710</c:v>
                </c:pt>
                <c:pt idx="2942">
                  <c:v>14715</c:v>
                </c:pt>
                <c:pt idx="2943">
                  <c:v>14720</c:v>
                </c:pt>
                <c:pt idx="2944">
                  <c:v>14725</c:v>
                </c:pt>
                <c:pt idx="2945">
                  <c:v>14730</c:v>
                </c:pt>
                <c:pt idx="2946">
                  <c:v>14735</c:v>
                </c:pt>
                <c:pt idx="2947">
                  <c:v>14740</c:v>
                </c:pt>
                <c:pt idx="2948">
                  <c:v>14745</c:v>
                </c:pt>
                <c:pt idx="2949">
                  <c:v>14750</c:v>
                </c:pt>
                <c:pt idx="2950">
                  <c:v>14755</c:v>
                </c:pt>
                <c:pt idx="2951">
                  <c:v>14760</c:v>
                </c:pt>
                <c:pt idx="2952">
                  <c:v>14765</c:v>
                </c:pt>
                <c:pt idx="2953">
                  <c:v>14770</c:v>
                </c:pt>
                <c:pt idx="2954">
                  <c:v>14775</c:v>
                </c:pt>
                <c:pt idx="2955">
                  <c:v>14780</c:v>
                </c:pt>
                <c:pt idx="2956">
                  <c:v>14785</c:v>
                </c:pt>
                <c:pt idx="2957">
                  <c:v>14790</c:v>
                </c:pt>
                <c:pt idx="2958">
                  <c:v>14795</c:v>
                </c:pt>
                <c:pt idx="2959">
                  <c:v>14800</c:v>
                </c:pt>
                <c:pt idx="2960">
                  <c:v>14805</c:v>
                </c:pt>
                <c:pt idx="2961">
                  <c:v>14810</c:v>
                </c:pt>
                <c:pt idx="2962">
                  <c:v>14815</c:v>
                </c:pt>
                <c:pt idx="2963">
                  <c:v>14820</c:v>
                </c:pt>
                <c:pt idx="2964">
                  <c:v>14825</c:v>
                </c:pt>
                <c:pt idx="2965">
                  <c:v>14830</c:v>
                </c:pt>
                <c:pt idx="2966">
                  <c:v>14835</c:v>
                </c:pt>
                <c:pt idx="2967">
                  <c:v>14840</c:v>
                </c:pt>
                <c:pt idx="2968">
                  <c:v>14845</c:v>
                </c:pt>
                <c:pt idx="2969">
                  <c:v>14850</c:v>
                </c:pt>
                <c:pt idx="2970">
                  <c:v>14855</c:v>
                </c:pt>
                <c:pt idx="2971">
                  <c:v>14860</c:v>
                </c:pt>
                <c:pt idx="2972">
                  <c:v>14865</c:v>
                </c:pt>
                <c:pt idx="2973">
                  <c:v>14870</c:v>
                </c:pt>
                <c:pt idx="2974">
                  <c:v>14875</c:v>
                </c:pt>
                <c:pt idx="2975">
                  <c:v>14880</c:v>
                </c:pt>
                <c:pt idx="2976">
                  <c:v>14885</c:v>
                </c:pt>
                <c:pt idx="2977">
                  <c:v>14890</c:v>
                </c:pt>
                <c:pt idx="2978">
                  <c:v>14895</c:v>
                </c:pt>
                <c:pt idx="2979">
                  <c:v>14900</c:v>
                </c:pt>
                <c:pt idx="2980">
                  <c:v>14905</c:v>
                </c:pt>
                <c:pt idx="2981">
                  <c:v>14910</c:v>
                </c:pt>
                <c:pt idx="2982">
                  <c:v>14915</c:v>
                </c:pt>
                <c:pt idx="2983">
                  <c:v>14920</c:v>
                </c:pt>
                <c:pt idx="2984">
                  <c:v>14925</c:v>
                </c:pt>
                <c:pt idx="2985">
                  <c:v>14930</c:v>
                </c:pt>
                <c:pt idx="2986">
                  <c:v>14935</c:v>
                </c:pt>
                <c:pt idx="2987">
                  <c:v>14940</c:v>
                </c:pt>
                <c:pt idx="2988">
                  <c:v>14945</c:v>
                </c:pt>
                <c:pt idx="2989">
                  <c:v>14950</c:v>
                </c:pt>
                <c:pt idx="2990">
                  <c:v>14955</c:v>
                </c:pt>
                <c:pt idx="2991">
                  <c:v>14960</c:v>
                </c:pt>
                <c:pt idx="2992">
                  <c:v>14965</c:v>
                </c:pt>
                <c:pt idx="2993">
                  <c:v>14970</c:v>
                </c:pt>
                <c:pt idx="2994">
                  <c:v>14975</c:v>
                </c:pt>
                <c:pt idx="2995">
                  <c:v>14980</c:v>
                </c:pt>
                <c:pt idx="2996">
                  <c:v>14985</c:v>
                </c:pt>
                <c:pt idx="2997">
                  <c:v>14990</c:v>
                </c:pt>
                <c:pt idx="2998">
                  <c:v>14995</c:v>
                </c:pt>
                <c:pt idx="2999">
                  <c:v>15000</c:v>
                </c:pt>
                <c:pt idx="3000">
                  <c:v>15005</c:v>
                </c:pt>
                <c:pt idx="3001">
                  <c:v>15010</c:v>
                </c:pt>
                <c:pt idx="3002">
                  <c:v>15015</c:v>
                </c:pt>
                <c:pt idx="3003">
                  <c:v>15020</c:v>
                </c:pt>
                <c:pt idx="3004">
                  <c:v>15025</c:v>
                </c:pt>
                <c:pt idx="3005">
                  <c:v>15030</c:v>
                </c:pt>
                <c:pt idx="3006">
                  <c:v>15035</c:v>
                </c:pt>
                <c:pt idx="3007">
                  <c:v>15040</c:v>
                </c:pt>
                <c:pt idx="3008">
                  <c:v>15045</c:v>
                </c:pt>
                <c:pt idx="3009">
                  <c:v>15050</c:v>
                </c:pt>
                <c:pt idx="3010">
                  <c:v>15055</c:v>
                </c:pt>
                <c:pt idx="3011">
                  <c:v>15060</c:v>
                </c:pt>
                <c:pt idx="3012">
                  <c:v>15065</c:v>
                </c:pt>
                <c:pt idx="3013">
                  <c:v>15070</c:v>
                </c:pt>
                <c:pt idx="3014">
                  <c:v>15075</c:v>
                </c:pt>
                <c:pt idx="3015">
                  <c:v>15080</c:v>
                </c:pt>
                <c:pt idx="3016">
                  <c:v>15085</c:v>
                </c:pt>
                <c:pt idx="3017">
                  <c:v>15090</c:v>
                </c:pt>
                <c:pt idx="3018">
                  <c:v>15095</c:v>
                </c:pt>
                <c:pt idx="3019">
                  <c:v>15100</c:v>
                </c:pt>
                <c:pt idx="3020">
                  <c:v>15105</c:v>
                </c:pt>
                <c:pt idx="3021">
                  <c:v>15110</c:v>
                </c:pt>
                <c:pt idx="3022">
                  <c:v>15115</c:v>
                </c:pt>
                <c:pt idx="3023">
                  <c:v>15120</c:v>
                </c:pt>
                <c:pt idx="3024">
                  <c:v>15125</c:v>
                </c:pt>
                <c:pt idx="3025">
                  <c:v>15130</c:v>
                </c:pt>
                <c:pt idx="3026">
                  <c:v>15135</c:v>
                </c:pt>
                <c:pt idx="3027">
                  <c:v>15140</c:v>
                </c:pt>
                <c:pt idx="3028">
                  <c:v>15145</c:v>
                </c:pt>
                <c:pt idx="3029">
                  <c:v>15150</c:v>
                </c:pt>
                <c:pt idx="3030">
                  <c:v>15155</c:v>
                </c:pt>
                <c:pt idx="3031">
                  <c:v>15160</c:v>
                </c:pt>
                <c:pt idx="3032">
                  <c:v>15165</c:v>
                </c:pt>
                <c:pt idx="3033">
                  <c:v>15170</c:v>
                </c:pt>
                <c:pt idx="3034">
                  <c:v>15175</c:v>
                </c:pt>
                <c:pt idx="3035">
                  <c:v>15180</c:v>
                </c:pt>
                <c:pt idx="3036">
                  <c:v>15185</c:v>
                </c:pt>
                <c:pt idx="3037">
                  <c:v>15190</c:v>
                </c:pt>
                <c:pt idx="3038">
                  <c:v>15195</c:v>
                </c:pt>
                <c:pt idx="3039">
                  <c:v>15200</c:v>
                </c:pt>
                <c:pt idx="3040">
                  <c:v>15205</c:v>
                </c:pt>
                <c:pt idx="3041">
                  <c:v>15210</c:v>
                </c:pt>
                <c:pt idx="3042">
                  <c:v>15215</c:v>
                </c:pt>
                <c:pt idx="3043">
                  <c:v>15220</c:v>
                </c:pt>
                <c:pt idx="3044">
                  <c:v>15225</c:v>
                </c:pt>
                <c:pt idx="3045">
                  <c:v>15230</c:v>
                </c:pt>
                <c:pt idx="3046">
                  <c:v>15235</c:v>
                </c:pt>
                <c:pt idx="3047">
                  <c:v>15240</c:v>
                </c:pt>
                <c:pt idx="3048">
                  <c:v>15245</c:v>
                </c:pt>
                <c:pt idx="3049">
                  <c:v>15250</c:v>
                </c:pt>
                <c:pt idx="3050">
                  <c:v>15255</c:v>
                </c:pt>
                <c:pt idx="3051">
                  <c:v>15260</c:v>
                </c:pt>
                <c:pt idx="3052">
                  <c:v>15265</c:v>
                </c:pt>
                <c:pt idx="3053">
                  <c:v>15270</c:v>
                </c:pt>
                <c:pt idx="3054">
                  <c:v>15275</c:v>
                </c:pt>
                <c:pt idx="3055">
                  <c:v>15280</c:v>
                </c:pt>
                <c:pt idx="3056">
                  <c:v>15285</c:v>
                </c:pt>
                <c:pt idx="3057">
                  <c:v>15290</c:v>
                </c:pt>
                <c:pt idx="3058">
                  <c:v>15295</c:v>
                </c:pt>
                <c:pt idx="3059">
                  <c:v>15300</c:v>
                </c:pt>
                <c:pt idx="3060">
                  <c:v>15305</c:v>
                </c:pt>
                <c:pt idx="3061">
                  <c:v>15310</c:v>
                </c:pt>
                <c:pt idx="3062">
                  <c:v>15315</c:v>
                </c:pt>
                <c:pt idx="3063">
                  <c:v>15320</c:v>
                </c:pt>
                <c:pt idx="3064">
                  <c:v>15325</c:v>
                </c:pt>
                <c:pt idx="3065">
                  <c:v>15330</c:v>
                </c:pt>
                <c:pt idx="3066">
                  <c:v>15335</c:v>
                </c:pt>
                <c:pt idx="3067">
                  <c:v>15340</c:v>
                </c:pt>
                <c:pt idx="3068">
                  <c:v>15345</c:v>
                </c:pt>
                <c:pt idx="3069">
                  <c:v>15350</c:v>
                </c:pt>
                <c:pt idx="3070">
                  <c:v>15355</c:v>
                </c:pt>
                <c:pt idx="3071">
                  <c:v>15360</c:v>
                </c:pt>
                <c:pt idx="3072">
                  <c:v>15365</c:v>
                </c:pt>
                <c:pt idx="3073">
                  <c:v>15370</c:v>
                </c:pt>
                <c:pt idx="3074">
                  <c:v>15375</c:v>
                </c:pt>
                <c:pt idx="3075">
                  <c:v>15380</c:v>
                </c:pt>
                <c:pt idx="3076">
                  <c:v>15385</c:v>
                </c:pt>
                <c:pt idx="3077">
                  <c:v>15390</c:v>
                </c:pt>
                <c:pt idx="3078">
                  <c:v>15395</c:v>
                </c:pt>
                <c:pt idx="3079">
                  <c:v>15400</c:v>
                </c:pt>
                <c:pt idx="3080">
                  <c:v>15405</c:v>
                </c:pt>
                <c:pt idx="3081">
                  <c:v>15410</c:v>
                </c:pt>
                <c:pt idx="3082">
                  <c:v>15415</c:v>
                </c:pt>
                <c:pt idx="3083">
                  <c:v>15420</c:v>
                </c:pt>
                <c:pt idx="3084">
                  <c:v>15425</c:v>
                </c:pt>
                <c:pt idx="3085">
                  <c:v>15430</c:v>
                </c:pt>
                <c:pt idx="3086">
                  <c:v>15435</c:v>
                </c:pt>
                <c:pt idx="3087">
                  <c:v>15440</c:v>
                </c:pt>
                <c:pt idx="3088">
                  <c:v>15445</c:v>
                </c:pt>
                <c:pt idx="3089">
                  <c:v>15450</c:v>
                </c:pt>
                <c:pt idx="3090">
                  <c:v>15455</c:v>
                </c:pt>
                <c:pt idx="3091">
                  <c:v>15460</c:v>
                </c:pt>
                <c:pt idx="3092">
                  <c:v>15465</c:v>
                </c:pt>
                <c:pt idx="3093">
                  <c:v>15470</c:v>
                </c:pt>
                <c:pt idx="3094">
                  <c:v>15475</c:v>
                </c:pt>
                <c:pt idx="3095">
                  <c:v>15480</c:v>
                </c:pt>
                <c:pt idx="3096">
                  <c:v>15485</c:v>
                </c:pt>
                <c:pt idx="3097">
                  <c:v>15490</c:v>
                </c:pt>
                <c:pt idx="3098">
                  <c:v>15495</c:v>
                </c:pt>
                <c:pt idx="3099">
                  <c:v>15500</c:v>
                </c:pt>
                <c:pt idx="3100">
                  <c:v>15505</c:v>
                </c:pt>
                <c:pt idx="3101">
                  <c:v>15510</c:v>
                </c:pt>
                <c:pt idx="3102">
                  <c:v>15515</c:v>
                </c:pt>
                <c:pt idx="3103">
                  <c:v>15520</c:v>
                </c:pt>
                <c:pt idx="3104">
                  <c:v>15525</c:v>
                </c:pt>
                <c:pt idx="3105">
                  <c:v>15530</c:v>
                </c:pt>
                <c:pt idx="3106">
                  <c:v>15535</c:v>
                </c:pt>
                <c:pt idx="3107">
                  <c:v>15540</c:v>
                </c:pt>
                <c:pt idx="3108">
                  <c:v>15545</c:v>
                </c:pt>
                <c:pt idx="3109">
                  <c:v>15550</c:v>
                </c:pt>
                <c:pt idx="3110">
                  <c:v>15555</c:v>
                </c:pt>
                <c:pt idx="3111">
                  <c:v>15560</c:v>
                </c:pt>
                <c:pt idx="3112">
                  <c:v>15565</c:v>
                </c:pt>
                <c:pt idx="3113">
                  <c:v>15570</c:v>
                </c:pt>
                <c:pt idx="3114">
                  <c:v>15575</c:v>
                </c:pt>
                <c:pt idx="3115">
                  <c:v>15580</c:v>
                </c:pt>
                <c:pt idx="3116">
                  <c:v>15585</c:v>
                </c:pt>
                <c:pt idx="3117">
                  <c:v>15590</c:v>
                </c:pt>
                <c:pt idx="3118">
                  <c:v>15595</c:v>
                </c:pt>
                <c:pt idx="3119">
                  <c:v>15600</c:v>
                </c:pt>
                <c:pt idx="3120">
                  <c:v>15605</c:v>
                </c:pt>
                <c:pt idx="3121">
                  <c:v>15610</c:v>
                </c:pt>
                <c:pt idx="3122">
                  <c:v>15615</c:v>
                </c:pt>
                <c:pt idx="3123">
                  <c:v>15620</c:v>
                </c:pt>
                <c:pt idx="3124">
                  <c:v>15625</c:v>
                </c:pt>
                <c:pt idx="3125">
                  <c:v>15630</c:v>
                </c:pt>
                <c:pt idx="3126">
                  <c:v>15635</c:v>
                </c:pt>
                <c:pt idx="3127">
                  <c:v>15640</c:v>
                </c:pt>
                <c:pt idx="3128">
                  <c:v>15645</c:v>
                </c:pt>
                <c:pt idx="3129">
                  <c:v>15650</c:v>
                </c:pt>
                <c:pt idx="3130">
                  <c:v>15655</c:v>
                </c:pt>
                <c:pt idx="3131">
                  <c:v>15660</c:v>
                </c:pt>
                <c:pt idx="3132">
                  <c:v>15665</c:v>
                </c:pt>
                <c:pt idx="3133">
                  <c:v>15670</c:v>
                </c:pt>
                <c:pt idx="3134">
                  <c:v>15675</c:v>
                </c:pt>
                <c:pt idx="3135">
                  <c:v>15680</c:v>
                </c:pt>
                <c:pt idx="3136">
                  <c:v>15685</c:v>
                </c:pt>
                <c:pt idx="3137">
                  <c:v>15690</c:v>
                </c:pt>
                <c:pt idx="3138">
                  <c:v>15695</c:v>
                </c:pt>
                <c:pt idx="3139">
                  <c:v>15700</c:v>
                </c:pt>
                <c:pt idx="3140">
                  <c:v>15705</c:v>
                </c:pt>
                <c:pt idx="3141">
                  <c:v>15710</c:v>
                </c:pt>
                <c:pt idx="3142">
                  <c:v>15715</c:v>
                </c:pt>
                <c:pt idx="3143">
                  <c:v>15720</c:v>
                </c:pt>
                <c:pt idx="3144">
                  <c:v>15725</c:v>
                </c:pt>
                <c:pt idx="3145">
                  <c:v>15730</c:v>
                </c:pt>
                <c:pt idx="3146">
                  <c:v>15735</c:v>
                </c:pt>
                <c:pt idx="3147">
                  <c:v>15740</c:v>
                </c:pt>
                <c:pt idx="3148">
                  <c:v>15745</c:v>
                </c:pt>
                <c:pt idx="3149">
                  <c:v>15750</c:v>
                </c:pt>
                <c:pt idx="3150">
                  <c:v>15755</c:v>
                </c:pt>
                <c:pt idx="3151">
                  <c:v>15760</c:v>
                </c:pt>
                <c:pt idx="3152">
                  <c:v>15765</c:v>
                </c:pt>
                <c:pt idx="3153">
                  <c:v>15770</c:v>
                </c:pt>
                <c:pt idx="3154">
                  <c:v>15775</c:v>
                </c:pt>
                <c:pt idx="3155">
                  <c:v>15780</c:v>
                </c:pt>
                <c:pt idx="3156">
                  <c:v>15785</c:v>
                </c:pt>
                <c:pt idx="3157">
                  <c:v>15790</c:v>
                </c:pt>
                <c:pt idx="3158">
                  <c:v>15795</c:v>
                </c:pt>
                <c:pt idx="3159">
                  <c:v>15800</c:v>
                </c:pt>
                <c:pt idx="3160">
                  <c:v>15805</c:v>
                </c:pt>
                <c:pt idx="3161">
                  <c:v>15810</c:v>
                </c:pt>
                <c:pt idx="3162">
                  <c:v>15815</c:v>
                </c:pt>
                <c:pt idx="3163">
                  <c:v>15820</c:v>
                </c:pt>
                <c:pt idx="3164">
                  <c:v>15825</c:v>
                </c:pt>
                <c:pt idx="3165">
                  <c:v>15830</c:v>
                </c:pt>
                <c:pt idx="3166">
                  <c:v>15835</c:v>
                </c:pt>
                <c:pt idx="3167">
                  <c:v>15840</c:v>
                </c:pt>
                <c:pt idx="3168">
                  <c:v>15845</c:v>
                </c:pt>
                <c:pt idx="3169">
                  <c:v>15850</c:v>
                </c:pt>
                <c:pt idx="3170">
                  <c:v>15855</c:v>
                </c:pt>
                <c:pt idx="3171">
                  <c:v>15860</c:v>
                </c:pt>
                <c:pt idx="3172">
                  <c:v>15865</c:v>
                </c:pt>
                <c:pt idx="3173">
                  <c:v>15870</c:v>
                </c:pt>
                <c:pt idx="3174">
                  <c:v>15875</c:v>
                </c:pt>
                <c:pt idx="3175">
                  <c:v>15880</c:v>
                </c:pt>
                <c:pt idx="3176">
                  <c:v>15885</c:v>
                </c:pt>
                <c:pt idx="3177">
                  <c:v>15890</c:v>
                </c:pt>
                <c:pt idx="3178">
                  <c:v>15895</c:v>
                </c:pt>
                <c:pt idx="3179">
                  <c:v>15900</c:v>
                </c:pt>
                <c:pt idx="3180">
                  <c:v>15905</c:v>
                </c:pt>
                <c:pt idx="3181">
                  <c:v>15910</c:v>
                </c:pt>
                <c:pt idx="3182">
                  <c:v>15915</c:v>
                </c:pt>
                <c:pt idx="3183">
                  <c:v>15920</c:v>
                </c:pt>
                <c:pt idx="3184">
                  <c:v>15925</c:v>
                </c:pt>
                <c:pt idx="3185">
                  <c:v>15930</c:v>
                </c:pt>
                <c:pt idx="3186">
                  <c:v>15935</c:v>
                </c:pt>
                <c:pt idx="3187">
                  <c:v>15940</c:v>
                </c:pt>
                <c:pt idx="3188">
                  <c:v>15945</c:v>
                </c:pt>
                <c:pt idx="3189">
                  <c:v>15950</c:v>
                </c:pt>
                <c:pt idx="3190">
                  <c:v>15955</c:v>
                </c:pt>
                <c:pt idx="3191">
                  <c:v>15960</c:v>
                </c:pt>
                <c:pt idx="3192">
                  <c:v>15965</c:v>
                </c:pt>
                <c:pt idx="3193">
                  <c:v>15970</c:v>
                </c:pt>
                <c:pt idx="3194">
                  <c:v>15975</c:v>
                </c:pt>
                <c:pt idx="3195">
                  <c:v>15980</c:v>
                </c:pt>
                <c:pt idx="3196">
                  <c:v>15985</c:v>
                </c:pt>
                <c:pt idx="3197">
                  <c:v>15990</c:v>
                </c:pt>
                <c:pt idx="3198">
                  <c:v>15995</c:v>
                </c:pt>
                <c:pt idx="3199">
                  <c:v>16000</c:v>
                </c:pt>
                <c:pt idx="3200">
                  <c:v>16005</c:v>
                </c:pt>
                <c:pt idx="3201">
                  <c:v>16010</c:v>
                </c:pt>
                <c:pt idx="3202">
                  <c:v>16015</c:v>
                </c:pt>
                <c:pt idx="3203">
                  <c:v>16020</c:v>
                </c:pt>
                <c:pt idx="3204">
                  <c:v>16025</c:v>
                </c:pt>
                <c:pt idx="3205">
                  <c:v>16030</c:v>
                </c:pt>
                <c:pt idx="3206">
                  <c:v>16035</c:v>
                </c:pt>
                <c:pt idx="3207">
                  <c:v>16040</c:v>
                </c:pt>
                <c:pt idx="3208">
                  <c:v>16045</c:v>
                </c:pt>
                <c:pt idx="3209">
                  <c:v>16050</c:v>
                </c:pt>
                <c:pt idx="3210">
                  <c:v>16055</c:v>
                </c:pt>
                <c:pt idx="3211">
                  <c:v>16060</c:v>
                </c:pt>
                <c:pt idx="3212">
                  <c:v>16065</c:v>
                </c:pt>
                <c:pt idx="3213">
                  <c:v>16070</c:v>
                </c:pt>
                <c:pt idx="3214">
                  <c:v>16075</c:v>
                </c:pt>
                <c:pt idx="3215">
                  <c:v>16080</c:v>
                </c:pt>
                <c:pt idx="3216">
                  <c:v>16085</c:v>
                </c:pt>
                <c:pt idx="3217">
                  <c:v>16090</c:v>
                </c:pt>
                <c:pt idx="3218">
                  <c:v>16095</c:v>
                </c:pt>
                <c:pt idx="3219">
                  <c:v>16100</c:v>
                </c:pt>
                <c:pt idx="3220">
                  <c:v>16105</c:v>
                </c:pt>
                <c:pt idx="3221">
                  <c:v>16110</c:v>
                </c:pt>
                <c:pt idx="3222">
                  <c:v>16115</c:v>
                </c:pt>
                <c:pt idx="3223">
                  <c:v>16120</c:v>
                </c:pt>
                <c:pt idx="3224">
                  <c:v>16125</c:v>
                </c:pt>
                <c:pt idx="3225">
                  <c:v>16130</c:v>
                </c:pt>
                <c:pt idx="3226">
                  <c:v>16135</c:v>
                </c:pt>
                <c:pt idx="3227">
                  <c:v>16140</c:v>
                </c:pt>
                <c:pt idx="3228">
                  <c:v>16145</c:v>
                </c:pt>
                <c:pt idx="3229">
                  <c:v>16150</c:v>
                </c:pt>
                <c:pt idx="3230">
                  <c:v>16155</c:v>
                </c:pt>
                <c:pt idx="3231">
                  <c:v>16160</c:v>
                </c:pt>
                <c:pt idx="3232">
                  <c:v>16165</c:v>
                </c:pt>
                <c:pt idx="3233">
                  <c:v>16170</c:v>
                </c:pt>
                <c:pt idx="3234">
                  <c:v>16175</c:v>
                </c:pt>
                <c:pt idx="3235">
                  <c:v>16180</c:v>
                </c:pt>
                <c:pt idx="3236">
                  <c:v>16185</c:v>
                </c:pt>
                <c:pt idx="3237">
                  <c:v>16190</c:v>
                </c:pt>
                <c:pt idx="3238">
                  <c:v>16195</c:v>
                </c:pt>
                <c:pt idx="3239">
                  <c:v>16200</c:v>
                </c:pt>
                <c:pt idx="3240">
                  <c:v>16205</c:v>
                </c:pt>
                <c:pt idx="3241">
                  <c:v>16210</c:v>
                </c:pt>
                <c:pt idx="3242">
                  <c:v>16215</c:v>
                </c:pt>
                <c:pt idx="3243">
                  <c:v>16220</c:v>
                </c:pt>
                <c:pt idx="3244">
                  <c:v>16225</c:v>
                </c:pt>
                <c:pt idx="3245">
                  <c:v>16230</c:v>
                </c:pt>
                <c:pt idx="3246">
                  <c:v>16235</c:v>
                </c:pt>
                <c:pt idx="3247">
                  <c:v>16240</c:v>
                </c:pt>
                <c:pt idx="3248">
                  <c:v>16245</c:v>
                </c:pt>
                <c:pt idx="3249">
                  <c:v>16250</c:v>
                </c:pt>
                <c:pt idx="3250">
                  <c:v>16255</c:v>
                </c:pt>
                <c:pt idx="3251">
                  <c:v>16260</c:v>
                </c:pt>
                <c:pt idx="3252">
                  <c:v>16265</c:v>
                </c:pt>
                <c:pt idx="3253">
                  <c:v>16270</c:v>
                </c:pt>
                <c:pt idx="3254">
                  <c:v>16275</c:v>
                </c:pt>
                <c:pt idx="3255">
                  <c:v>16280</c:v>
                </c:pt>
                <c:pt idx="3256">
                  <c:v>16285</c:v>
                </c:pt>
                <c:pt idx="3257">
                  <c:v>16290</c:v>
                </c:pt>
                <c:pt idx="3258">
                  <c:v>16295</c:v>
                </c:pt>
                <c:pt idx="3259">
                  <c:v>16300</c:v>
                </c:pt>
                <c:pt idx="3260">
                  <c:v>16305</c:v>
                </c:pt>
                <c:pt idx="3261">
                  <c:v>16310</c:v>
                </c:pt>
                <c:pt idx="3262">
                  <c:v>16315</c:v>
                </c:pt>
                <c:pt idx="3263">
                  <c:v>16320</c:v>
                </c:pt>
                <c:pt idx="3264">
                  <c:v>16325</c:v>
                </c:pt>
                <c:pt idx="3265">
                  <c:v>16330</c:v>
                </c:pt>
                <c:pt idx="3266">
                  <c:v>16335</c:v>
                </c:pt>
                <c:pt idx="3267">
                  <c:v>16340</c:v>
                </c:pt>
                <c:pt idx="3268">
                  <c:v>16345</c:v>
                </c:pt>
                <c:pt idx="3269">
                  <c:v>16350</c:v>
                </c:pt>
                <c:pt idx="3270">
                  <c:v>16355</c:v>
                </c:pt>
                <c:pt idx="3271">
                  <c:v>16360</c:v>
                </c:pt>
                <c:pt idx="3272">
                  <c:v>16365</c:v>
                </c:pt>
                <c:pt idx="3273">
                  <c:v>16370</c:v>
                </c:pt>
                <c:pt idx="3274">
                  <c:v>16375</c:v>
                </c:pt>
                <c:pt idx="3275">
                  <c:v>16380</c:v>
                </c:pt>
                <c:pt idx="3276">
                  <c:v>16385</c:v>
                </c:pt>
                <c:pt idx="3277">
                  <c:v>16390</c:v>
                </c:pt>
                <c:pt idx="3278">
                  <c:v>16395</c:v>
                </c:pt>
                <c:pt idx="3279">
                  <c:v>16400</c:v>
                </c:pt>
                <c:pt idx="3280">
                  <c:v>16405</c:v>
                </c:pt>
                <c:pt idx="3281">
                  <c:v>16410</c:v>
                </c:pt>
                <c:pt idx="3282">
                  <c:v>16415</c:v>
                </c:pt>
                <c:pt idx="3283">
                  <c:v>16420</c:v>
                </c:pt>
                <c:pt idx="3284">
                  <c:v>16425</c:v>
                </c:pt>
                <c:pt idx="3285">
                  <c:v>16430</c:v>
                </c:pt>
                <c:pt idx="3286">
                  <c:v>16435</c:v>
                </c:pt>
                <c:pt idx="3287">
                  <c:v>16440</c:v>
                </c:pt>
                <c:pt idx="3288">
                  <c:v>16445</c:v>
                </c:pt>
                <c:pt idx="3289">
                  <c:v>16450</c:v>
                </c:pt>
                <c:pt idx="3290">
                  <c:v>16455</c:v>
                </c:pt>
                <c:pt idx="3291">
                  <c:v>16460</c:v>
                </c:pt>
                <c:pt idx="3292">
                  <c:v>16465</c:v>
                </c:pt>
                <c:pt idx="3293">
                  <c:v>16470</c:v>
                </c:pt>
                <c:pt idx="3294">
                  <c:v>16475</c:v>
                </c:pt>
                <c:pt idx="3295">
                  <c:v>16480</c:v>
                </c:pt>
                <c:pt idx="3296">
                  <c:v>16485</c:v>
                </c:pt>
                <c:pt idx="3297">
                  <c:v>16490</c:v>
                </c:pt>
                <c:pt idx="3298">
                  <c:v>16495</c:v>
                </c:pt>
                <c:pt idx="3299">
                  <c:v>16500</c:v>
                </c:pt>
                <c:pt idx="3300">
                  <c:v>16505</c:v>
                </c:pt>
                <c:pt idx="3301">
                  <c:v>16510</c:v>
                </c:pt>
                <c:pt idx="3302">
                  <c:v>16515</c:v>
                </c:pt>
                <c:pt idx="3303">
                  <c:v>16520</c:v>
                </c:pt>
                <c:pt idx="3304">
                  <c:v>16525</c:v>
                </c:pt>
                <c:pt idx="3305">
                  <c:v>16530</c:v>
                </c:pt>
                <c:pt idx="3306">
                  <c:v>16535</c:v>
                </c:pt>
                <c:pt idx="3307">
                  <c:v>16540</c:v>
                </c:pt>
                <c:pt idx="3308">
                  <c:v>16545</c:v>
                </c:pt>
                <c:pt idx="3309">
                  <c:v>16550</c:v>
                </c:pt>
                <c:pt idx="3310">
                  <c:v>16555</c:v>
                </c:pt>
                <c:pt idx="3311">
                  <c:v>16560</c:v>
                </c:pt>
                <c:pt idx="3312">
                  <c:v>16565</c:v>
                </c:pt>
                <c:pt idx="3313">
                  <c:v>16570</c:v>
                </c:pt>
                <c:pt idx="3314">
                  <c:v>16575</c:v>
                </c:pt>
                <c:pt idx="3315">
                  <c:v>16580</c:v>
                </c:pt>
                <c:pt idx="3316">
                  <c:v>16585</c:v>
                </c:pt>
                <c:pt idx="3317">
                  <c:v>16590</c:v>
                </c:pt>
                <c:pt idx="3318">
                  <c:v>16595</c:v>
                </c:pt>
                <c:pt idx="3319">
                  <c:v>16600</c:v>
                </c:pt>
                <c:pt idx="3320">
                  <c:v>16605</c:v>
                </c:pt>
                <c:pt idx="3321">
                  <c:v>16610</c:v>
                </c:pt>
                <c:pt idx="3322">
                  <c:v>16615</c:v>
                </c:pt>
                <c:pt idx="3323">
                  <c:v>16620</c:v>
                </c:pt>
                <c:pt idx="3324">
                  <c:v>16625</c:v>
                </c:pt>
                <c:pt idx="3325">
                  <c:v>16630</c:v>
                </c:pt>
                <c:pt idx="3326">
                  <c:v>16635</c:v>
                </c:pt>
                <c:pt idx="3327">
                  <c:v>16640</c:v>
                </c:pt>
                <c:pt idx="3328">
                  <c:v>16645</c:v>
                </c:pt>
                <c:pt idx="3329">
                  <c:v>16650</c:v>
                </c:pt>
                <c:pt idx="3330">
                  <c:v>16655</c:v>
                </c:pt>
                <c:pt idx="3331">
                  <c:v>16660</c:v>
                </c:pt>
                <c:pt idx="3332">
                  <c:v>16665</c:v>
                </c:pt>
                <c:pt idx="3333">
                  <c:v>16670</c:v>
                </c:pt>
                <c:pt idx="3334">
                  <c:v>16675</c:v>
                </c:pt>
                <c:pt idx="3335">
                  <c:v>16680</c:v>
                </c:pt>
                <c:pt idx="3336">
                  <c:v>16685</c:v>
                </c:pt>
                <c:pt idx="3337">
                  <c:v>16690</c:v>
                </c:pt>
                <c:pt idx="3338">
                  <c:v>16695</c:v>
                </c:pt>
                <c:pt idx="3339">
                  <c:v>16700</c:v>
                </c:pt>
                <c:pt idx="3340">
                  <c:v>16705</c:v>
                </c:pt>
                <c:pt idx="3341">
                  <c:v>16710</c:v>
                </c:pt>
                <c:pt idx="3342">
                  <c:v>16715</c:v>
                </c:pt>
                <c:pt idx="3343">
                  <c:v>16720</c:v>
                </c:pt>
                <c:pt idx="3344">
                  <c:v>16725</c:v>
                </c:pt>
                <c:pt idx="3345">
                  <c:v>16730</c:v>
                </c:pt>
                <c:pt idx="3346">
                  <c:v>16735</c:v>
                </c:pt>
                <c:pt idx="3347">
                  <c:v>16740</c:v>
                </c:pt>
                <c:pt idx="3348">
                  <c:v>16745</c:v>
                </c:pt>
                <c:pt idx="3349">
                  <c:v>16750</c:v>
                </c:pt>
                <c:pt idx="3350">
                  <c:v>16755</c:v>
                </c:pt>
                <c:pt idx="3351">
                  <c:v>16760</c:v>
                </c:pt>
                <c:pt idx="3352">
                  <c:v>16765</c:v>
                </c:pt>
                <c:pt idx="3353">
                  <c:v>16770</c:v>
                </c:pt>
                <c:pt idx="3354">
                  <c:v>16775</c:v>
                </c:pt>
                <c:pt idx="3355">
                  <c:v>16780</c:v>
                </c:pt>
                <c:pt idx="3356">
                  <c:v>16785</c:v>
                </c:pt>
                <c:pt idx="3357">
                  <c:v>16790</c:v>
                </c:pt>
                <c:pt idx="3358">
                  <c:v>16795</c:v>
                </c:pt>
                <c:pt idx="3359">
                  <c:v>16800</c:v>
                </c:pt>
                <c:pt idx="3360">
                  <c:v>16805</c:v>
                </c:pt>
                <c:pt idx="3361">
                  <c:v>16810</c:v>
                </c:pt>
                <c:pt idx="3362">
                  <c:v>16815</c:v>
                </c:pt>
                <c:pt idx="3363">
                  <c:v>16820</c:v>
                </c:pt>
                <c:pt idx="3364">
                  <c:v>16825</c:v>
                </c:pt>
                <c:pt idx="3365">
                  <c:v>16830</c:v>
                </c:pt>
                <c:pt idx="3366">
                  <c:v>16835</c:v>
                </c:pt>
                <c:pt idx="3367">
                  <c:v>16840</c:v>
                </c:pt>
                <c:pt idx="3368">
                  <c:v>16845</c:v>
                </c:pt>
                <c:pt idx="3369">
                  <c:v>16850</c:v>
                </c:pt>
                <c:pt idx="3370">
                  <c:v>16855</c:v>
                </c:pt>
                <c:pt idx="3371">
                  <c:v>16860</c:v>
                </c:pt>
                <c:pt idx="3372">
                  <c:v>16865</c:v>
                </c:pt>
                <c:pt idx="3373">
                  <c:v>16870</c:v>
                </c:pt>
                <c:pt idx="3374">
                  <c:v>16875</c:v>
                </c:pt>
                <c:pt idx="3375">
                  <c:v>16880</c:v>
                </c:pt>
                <c:pt idx="3376">
                  <c:v>16885</c:v>
                </c:pt>
                <c:pt idx="3377">
                  <c:v>16890</c:v>
                </c:pt>
                <c:pt idx="3378">
                  <c:v>16895</c:v>
                </c:pt>
                <c:pt idx="3379">
                  <c:v>16900</c:v>
                </c:pt>
                <c:pt idx="3380">
                  <c:v>16905</c:v>
                </c:pt>
                <c:pt idx="3381">
                  <c:v>16910</c:v>
                </c:pt>
                <c:pt idx="3382">
                  <c:v>16915</c:v>
                </c:pt>
                <c:pt idx="3383">
                  <c:v>16920</c:v>
                </c:pt>
                <c:pt idx="3384">
                  <c:v>16925</c:v>
                </c:pt>
                <c:pt idx="3385">
                  <c:v>16930</c:v>
                </c:pt>
                <c:pt idx="3386">
                  <c:v>16935</c:v>
                </c:pt>
                <c:pt idx="3387">
                  <c:v>16940</c:v>
                </c:pt>
                <c:pt idx="3388">
                  <c:v>16945</c:v>
                </c:pt>
                <c:pt idx="3389">
                  <c:v>16950</c:v>
                </c:pt>
                <c:pt idx="3390">
                  <c:v>16955</c:v>
                </c:pt>
                <c:pt idx="3391">
                  <c:v>16960</c:v>
                </c:pt>
                <c:pt idx="3392">
                  <c:v>16965</c:v>
                </c:pt>
                <c:pt idx="3393">
                  <c:v>16970</c:v>
                </c:pt>
                <c:pt idx="3394">
                  <c:v>16975</c:v>
                </c:pt>
                <c:pt idx="3395">
                  <c:v>16980</c:v>
                </c:pt>
                <c:pt idx="3396">
                  <c:v>16985</c:v>
                </c:pt>
                <c:pt idx="3397">
                  <c:v>16990</c:v>
                </c:pt>
                <c:pt idx="3398">
                  <c:v>16995</c:v>
                </c:pt>
                <c:pt idx="3399">
                  <c:v>17000</c:v>
                </c:pt>
                <c:pt idx="3400">
                  <c:v>17005</c:v>
                </c:pt>
                <c:pt idx="3401">
                  <c:v>17010</c:v>
                </c:pt>
                <c:pt idx="3402">
                  <c:v>17015</c:v>
                </c:pt>
                <c:pt idx="3403">
                  <c:v>17020</c:v>
                </c:pt>
                <c:pt idx="3404">
                  <c:v>17025</c:v>
                </c:pt>
                <c:pt idx="3405">
                  <c:v>17030</c:v>
                </c:pt>
                <c:pt idx="3406">
                  <c:v>17035</c:v>
                </c:pt>
                <c:pt idx="3407">
                  <c:v>17040</c:v>
                </c:pt>
                <c:pt idx="3408">
                  <c:v>17045</c:v>
                </c:pt>
                <c:pt idx="3409">
                  <c:v>17050</c:v>
                </c:pt>
                <c:pt idx="3410">
                  <c:v>17055</c:v>
                </c:pt>
                <c:pt idx="3411">
                  <c:v>17060</c:v>
                </c:pt>
                <c:pt idx="3412">
                  <c:v>17065</c:v>
                </c:pt>
                <c:pt idx="3413">
                  <c:v>17070</c:v>
                </c:pt>
                <c:pt idx="3414">
                  <c:v>17075</c:v>
                </c:pt>
                <c:pt idx="3415">
                  <c:v>17080</c:v>
                </c:pt>
                <c:pt idx="3416">
                  <c:v>17085</c:v>
                </c:pt>
                <c:pt idx="3417">
                  <c:v>17090</c:v>
                </c:pt>
                <c:pt idx="3418">
                  <c:v>17095</c:v>
                </c:pt>
                <c:pt idx="3419">
                  <c:v>17100</c:v>
                </c:pt>
                <c:pt idx="3420">
                  <c:v>17105</c:v>
                </c:pt>
                <c:pt idx="3421">
                  <c:v>17110</c:v>
                </c:pt>
                <c:pt idx="3422">
                  <c:v>17115</c:v>
                </c:pt>
                <c:pt idx="3423">
                  <c:v>17120</c:v>
                </c:pt>
                <c:pt idx="3424">
                  <c:v>17125</c:v>
                </c:pt>
                <c:pt idx="3425">
                  <c:v>17130</c:v>
                </c:pt>
                <c:pt idx="3426">
                  <c:v>17135</c:v>
                </c:pt>
                <c:pt idx="3427">
                  <c:v>17140</c:v>
                </c:pt>
                <c:pt idx="3428">
                  <c:v>17145</c:v>
                </c:pt>
                <c:pt idx="3429">
                  <c:v>17150</c:v>
                </c:pt>
                <c:pt idx="3430">
                  <c:v>17155</c:v>
                </c:pt>
                <c:pt idx="3431">
                  <c:v>17160</c:v>
                </c:pt>
                <c:pt idx="3432">
                  <c:v>17165</c:v>
                </c:pt>
                <c:pt idx="3433">
                  <c:v>17170</c:v>
                </c:pt>
                <c:pt idx="3434">
                  <c:v>17175</c:v>
                </c:pt>
                <c:pt idx="3435">
                  <c:v>17180</c:v>
                </c:pt>
                <c:pt idx="3436">
                  <c:v>17185</c:v>
                </c:pt>
                <c:pt idx="3437">
                  <c:v>17190</c:v>
                </c:pt>
                <c:pt idx="3438">
                  <c:v>17195</c:v>
                </c:pt>
                <c:pt idx="3439">
                  <c:v>17200</c:v>
                </c:pt>
                <c:pt idx="3440">
                  <c:v>17205</c:v>
                </c:pt>
                <c:pt idx="3441">
                  <c:v>17210</c:v>
                </c:pt>
                <c:pt idx="3442">
                  <c:v>17215</c:v>
                </c:pt>
                <c:pt idx="3443">
                  <c:v>17220</c:v>
                </c:pt>
                <c:pt idx="3444">
                  <c:v>17225</c:v>
                </c:pt>
                <c:pt idx="3445">
                  <c:v>17230</c:v>
                </c:pt>
                <c:pt idx="3446">
                  <c:v>17235</c:v>
                </c:pt>
                <c:pt idx="3447">
                  <c:v>17240</c:v>
                </c:pt>
                <c:pt idx="3448">
                  <c:v>17245</c:v>
                </c:pt>
                <c:pt idx="3449">
                  <c:v>17250</c:v>
                </c:pt>
                <c:pt idx="3450">
                  <c:v>17255</c:v>
                </c:pt>
                <c:pt idx="3451">
                  <c:v>17260</c:v>
                </c:pt>
                <c:pt idx="3452">
                  <c:v>17265</c:v>
                </c:pt>
                <c:pt idx="3453">
                  <c:v>17270</c:v>
                </c:pt>
                <c:pt idx="3454">
                  <c:v>17275</c:v>
                </c:pt>
                <c:pt idx="3455">
                  <c:v>17280</c:v>
                </c:pt>
                <c:pt idx="3456">
                  <c:v>17285</c:v>
                </c:pt>
                <c:pt idx="3457">
                  <c:v>17290</c:v>
                </c:pt>
                <c:pt idx="3458">
                  <c:v>17295</c:v>
                </c:pt>
                <c:pt idx="3459">
                  <c:v>17300</c:v>
                </c:pt>
                <c:pt idx="3460">
                  <c:v>17305</c:v>
                </c:pt>
                <c:pt idx="3461">
                  <c:v>17310</c:v>
                </c:pt>
                <c:pt idx="3462">
                  <c:v>17315</c:v>
                </c:pt>
                <c:pt idx="3463">
                  <c:v>17320</c:v>
                </c:pt>
                <c:pt idx="3464">
                  <c:v>17325</c:v>
                </c:pt>
                <c:pt idx="3465">
                  <c:v>17330</c:v>
                </c:pt>
                <c:pt idx="3466">
                  <c:v>17335</c:v>
                </c:pt>
                <c:pt idx="3467">
                  <c:v>17340</c:v>
                </c:pt>
                <c:pt idx="3468">
                  <c:v>17345</c:v>
                </c:pt>
                <c:pt idx="3469">
                  <c:v>17350</c:v>
                </c:pt>
                <c:pt idx="3470">
                  <c:v>17355</c:v>
                </c:pt>
                <c:pt idx="3471">
                  <c:v>17360</c:v>
                </c:pt>
                <c:pt idx="3472">
                  <c:v>17365</c:v>
                </c:pt>
                <c:pt idx="3473">
                  <c:v>17370</c:v>
                </c:pt>
                <c:pt idx="3474">
                  <c:v>17375</c:v>
                </c:pt>
                <c:pt idx="3475">
                  <c:v>17380</c:v>
                </c:pt>
                <c:pt idx="3476">
                  <c:v>17385</c:v>
                </c:pt>
                <c:pt idx="3477">
                  <c:v>17390</c:v>
                </c:pt>
                <c:pt idx="3478">
                  <c:v>17395</c:v>
                </c:pt>
                <c:pt idx="3479">
                  <c:v>17400</c:v>
                </c:pt>
                <c:pt idx="3480">
                  <c:v>17405</c:v>
                </c:pt>
                <c:pt idx="3481">
                  <c:v>17410</c:v>
                </c:pt>
                <c:pt idx="3482">
                  <c:v>17415</c:v>
                </c:pt>
                <c:pt idx="3483">
                  <c:v>17420</c:v>
                </c:pt>
                <c:pt idx="3484">
                  <c:v>17425</c:v>
                </c:pt>
                <c:pt idx="3485">
                  <c:v>17430</c:v>
                </c:pt>
                <c:pt idx="3486">
                  <c:v>17435</c:v>
                </c:pt>
                <c:pt idx="3487">
                  <c:v>17440</c:v>
                </c:pt>
                <c:pt idx="3488">
                  <c:v>17445</c:v>
                </c:pt>
                <c:pt idx="3489">
                  <c:v>17450</c:v>
                </c:pt>
                <c:pt idx="3490">
                  <c:v>17455</c:v>
                </c:pt>
                <c:pt idx="3491">
                  <c:v>17460</c:v>
                </c:pt>
                <c:pt idx="3492">
                  <c:v>17465</c:v>
                </c:pt>
                <c:pt idx="3493">
                  <c:v>17470</c:v>
                </c:pt>
                <c:pt idx="3494">
                  <c:v>17475</c:v>
                </c:pt>
                <c:pt idx="3495">
                  <c:v>17480</c:v>
                </c:pt>
                <c:pt idx="3496">
                  <c:v>17485</c:v>
                </c:pt>
                <c:pt idx="3497">
                  <c:v>17490</c:v>
                </c:pt>
                <c:pt idx="3498">
                  <c:v>17495</c:v>
                </c:pt>
                <c:pt idx="3499">
                  <c:v>17500</c:v>
                </c:pt>
                <c:pt idx="3500">
                  <c:v>17505</c:v>
                </c:pt>
                <c:pt idx="3501">
                  <c:v>17510</c:v>
                </c:pt>
                <c:pt idx="3502">
                  <c:v>17515</c:v>
                </c:pt>
                <c:pt idx="3503">
                  <c:v>17520</c:v>
                </c:pt>
                <c:pt idx="3504">
                  <c:v>17525</c:v>
                </c:pt>
                <c:pt idx="3505">
                  <c:v>17530</c:v>
                </c:pt>
                <c:pt idx="3506">
                  <c:v>17535</c:v>
                </c:pt>
                <c:pt idx="3507">
                  <c:v>17540</c:v>
                </c:pt>
                <c:pt idx="3508">
                  <c:v>17545</c:v>
                </c:pt>
                <c:pt idx="3509">
                  <c:v>17550</c:v>
                </c:pt>
                <c:pt idx="3510">
                  <c:v>17555</c:v>
                </c:pt>
                <c:pt idx="3511">
                  <c:v>17560</c:v>
                </c:pt>
                <c:pt idx="3512">
                  <c:v>17565</c:v>
                </c:pt>
                <c:pt idx="3513">
                  <c:v>17570</c:v>
                </c:pt>
                <c:pt idx="3514">
                  <c:v>17575</c:v>
                </c:pt>
                <c:pt idx="3515">
                  <c:v>17580</c:v>
                </c:pt>
                <c:pt idx="3516">
                  <c:v>17585</c:v>
                </c:pt>
                <c:pt idx="3517">
                  <c:v>17590</c:v>
                </c:pt>
                <c:pt idx="3518">
                  <c:v>17595</c:v>
                </c:pt>
                <c:pt idx="3519">
                  <c:v>17600</c:v>
                </c:pt>
                <c:pt idx="3520">
                  <c:v>17605</c:v>
                </c:pt>
                <c:pt idx="3521">
                  <c:v>17610</c:v>
                </c:pt>
                <c:pt idx="3522">
                  <c:v>17615</c:v>
                </c:pt>
                <c:pt idx="3523">
                  <c:v>17620</c:v>
                </c:pt>
                <c:pt idx="3524">
                  <c:v>17625</c:v>
                </c:pt>
                <c:pt idx="3525">
                  <c:v>17630</c:v>
                </c:pt>
                <c:pt idx="3526">
                  <c:v>17635</c:v>
                </c:pt>
                <c:pt idx="3527">
                  <c:v>17640</c:v>
                </c:pt>
                <c:pt idx="3528">
                  <c:v>17645</c:v>
                </c:pt>
                <c:pt idx="3529">
                  <c:v>17650</c:v>
                </c:pt>
                <c:pt idx="3530">
                  <c:v>17655</c:v>
                </c:pt>
                <c:pt idx="3531">
                  <c:v>17660</c:v>
                </c:pt>
                <c:pt idx="3532">
                  <c:v>17665</c:v>
                </c:pt>
                <c:pt idx="3533">
                  <c:v>17670</c:v>
                </c:pt>
                <c:pt idx="3534">
                  <c:v>17675</c:v>
                </c:pt>
                <c:pt idx="3535">
                  <c:v>17680</c:v>
                </c:pt>
                <c:pt idx="3536">
                  <c:v>17685</c:v>
                </c:pt>
                <c:pt idx="3537">
                  <c:v>17690</c:v>
                </c:pt>
                <c:pt idx="3538">
                  <c:v>17695</c:v>
                </c:pt>
                <c:pt idx="3539">
                  <c:v>17700</c:v>
                </c:pt>
                <c:pt idx="3540">
                  <c:v>17705</c:v>
                </c:pt>
                <c:pt idx="3541">
                  <c:v>17710</c:v>
                </c:pt>
                <c:pt idx="3542">
                  <c:v>17715</c:v>
                </c:pt>
                <c:pt idx="3543">
                  <c:v>17720</c:v>
                </c:pt>
                <c:pt idx="3544">
                  <c:v>17725</c:v>
                </c:pt>
                <c:pt idx="3545">
                  <c:v>17730</c:v>
                </c:pt>
                <c:pt idx="3546">
                  <c:v>17735</c:v>
                </c:pt>
                <c:pt idx="3547">
                  <c:v>17740</c:v>
                </c:pt>
                <c:pt idx="3548">
                  <c:v>17745</c:v>
                </c:pt>
                <c:pt idx="3549">
                  <c:v>17750</c:v>
                </c:pt>
                <c:pt idx="3550">
                  <c:v>17755</c:v>
                </c:pt>
                <c:pt idx="3551">
                  <c:v>17760</c:v>
                </c:pt>
                <c:pt idx="3552">
                  <c:v>17765</c:v>
                </c:pt>
                <c:pt idx="3553">
                  <c:v>17770</c:v>
                </c:pt>
                <c:pt idx="3554">
                  <c:v>17775</c:v>
                </c:pt>
                <c:pt idx="3555">
                  <c:v>17780</c:v>
                </c:pt>
                <c:pt idx="3556">
                  <c:v>17785</c:v>
                </c:pt>
                <c:pt idx="3557">
                  <c:v>17790</c:v>
                </c:pt>
                <c:pt idx="3558">
                  <c:v>17795</c:v>
                </c:pt>
                <c:pt idx="3559">
                  <c:v>17800</c:v>
                </c:pt>
                <c:pt idx="3560">
                  <c:v>17805</c:v>
                </c:pt>
                <c:pt idx="3561">
                  <c:v>17810</c:v>
                </c:pt>
                <c:pt idx="3562">
                  <c:v>17815</c:v>
                </c:pt>
                <c:pt idx="3563">
                  <c:v>17820</c:v>
                </c:pt>
                <c:pt idx="3564">
                  <c:v>17825</c:v>
                </c:pt>
                <c:pt idx="3565">
                  <c:v>17830</c:v>
                </c:pt>
                <c:pt idx="3566">
                  <c:v>17835</c:v>
                </c:pt>
                <c:pt idx="3567">
                  <c:v>17840</c:v>
                </c:pt>
                <c:pt idx="3568">
                  <c:v>17845</c:v>
                </c:pt>
                <c:pt idx="3569">
                  <c:v>17850</c:v>
                </c:pt>
                <c:pt idx="3570">
                  <c:v>17855</c:v>
                </c:pt>
                <c:pt idx="3571">
                  <c:v>17860</c:v>
                </c:pt>
                <c:pt idx="3572">
                  <c:v>17865</c:v>
                </c:pt>
                <c:pt idx="3573">
                  <c:v>17870</c:v>
                </c:pt>
                <c:pt idx="3574">
                  <c:v>17875</c:v>
                </c:pt>
                <c:pt idx="3575">
                  <c:v>17880</c:v>
                </c:pt>
                <c:pt idx="3576">
                  <c:v>17885</c:v>
                </c:pt>
                <c:pt idx="3577">
                  <c:v>17890</c:v>
                </c:pt>
                <c:pt idx="3578">
                  <c:v>17895</c:v>
                </c:pt>
                <c:pt idx="3579">
                  <c:v>17900</c:v>
                </c:pt>
                <c:pt idx="3580">
                  <c:v>17905</c:v>
                </c:pt>
                <c:pt idx="3581">
                  <c:v>17910</c:v>
                </c:pt>
                <c:pt idx="3582">
                  <c:v>17915</c:v>
                </c:pt>
                <c:pt idx="3583">
                  <c:v>17920</c:v>
                </c:pt>
                <c:pt idx="3584">
                  <c:v>17925</c:v>
                </c:pt>
                <c:pt idx="3585">
                  <c:v>17930</c:v>
                </c:pt>
                <c:pt idx="3586">
                  <c:v>17935</c:v>
                </c:pt>
                <c:pt idx="3587">
                  <c:v>17940</c:v>
                </c:pt>
                <c:pt idx="3588">
                  <c:v>17945</c:v>
                </c:pt>
                <c:pt idx="3589">
                  <c:v>17950</c:v>
                </c:pt>
                <c:pt idx="3590">
                  <c:v>17955</c:v>
                </c:pt>
                <c:pt idx="3591">
                  <c:v>17960</c:v>
                </c:pt>
                <c:pt idx="3592">
                  <c:v>17965</c:v>
                </c:pt>
                <c:pt idx="3593">
                  <c:v>17970</c:v>
                </c:pt>
                <c:pt idx="3594">
                  <c:v>17975</c:v>
                </c:pt>
                <c:pt idx="3595">
                  <c:v>17980</c:v>
                </c:pt>
                <c:pt idx="3596">
                  <c:v>17985</c:v>
                </c:pt>
                <c:pt idx="3597">
                  <c:v>17990</c:v>
                </c:pt>
                <c:pt idx="3598">
                  <c:v>17995</c:v>
                </c:pt>
                <c:pt idx="3599">
                  <c:v>18000</c:v>
                </c:pt>
                <c:pt idx="3600">
                  <c:v>18005</c:v>
                </c:pt>
                <c:pt idx="3601">
                  <c:v>18010</c:v>
                </c:pt>
                <c:pt idx="3602">
                  <c:v>18015</c:v>
                </c:pt>
                <c:pt idx="3603">
                  <c:v>18020</c:v>
                </c:pt>
                <c:pt idx="3604">
                  <c:v>18025</c:v>
                </c:pt>
                <c:pt idx="3605">
                  <c:v>18030</c:v>
                </c:pt>
                <c:pt idx="3606">
                  <c:v>18035</c:v>
                </c:pt>
                <c:pt idx="3607">
                  <c:v>18040</c:v>
                </c:pt>
                <c:pt idx="3608">
                  <c:v>18045</c:v>
                </c:pt>
                <c:pt idx="3609">
                  <c:v>18050</c:v>
                </c:pt>
                <c:pt idx="3610">
                  <c:v>18055</c:v>
                </c:pt>
                <c:pt idx="3611">
                  <c:v>18060</c:v>
                </c:pt>
                <c:pt idx="3612">
                  <c:v>18065</c:v>
                </c:pt>
                <c:pt idx="3613">
                  <c:v>18070</c:v>
                </c:pt>
                <c:pt idx="3614">
                  <c:v>18075</c:v>
                </c:pt>
                <c:pt idx="3615">
                  <c:v>18080</c:v>
                </c:pt>
                <c:pt idx="3616">
                  <c:v>18085</c:v>
                </c:pt>
                <c:pt idx="3617">
                  <c:v>18090</c:v>
                </c:pt>
                <c:pt idx="3618">
                  <c:v>18095</c:v>
                </c:pt>
                <c:pt idx="3619">
                  <c:v>18100</c:v>
                </c:pt>
                <c:pt idx="3620">
                  <c:v>18105</c:v>
                </c:pt>
                <c:pt idx="3621">
                  <c:v>18110</c:v>
                </c:pt>
                <c:pt idx="3622">
                  <c:v>18115</c:v>
                </c:pt>
                <c:pt idx="3623">
                  <c:v>18120</c:v>
                </c:pt>
                <c:pt idx="3624">
                  <c:v>18125</c:v>
                </c:pt>
                <c:pt idx="3625">
                  <c:v>18130</c:v>
                </c:pt>
                <c:pt idx="3626">
                  <c:v>18135</c:v>
                </c:pt>
                <c:pt idx="3627">
                  <c:v>18140</c:v>
                </c:pt>
                <c:pt idx="3628">
                  <c:v>18145</c:v>
                </c:pt>
                <c:pt idx="3629">
                  <c:v>18150</c:v>
                </c:pt>
                <c:pt idx="3630">
                  <c:v>18155</c:v>
                </c:pt>
                <c:pt idx="3631">
                  <c:v>18160</c:v>
                </c:pt>
                <c:pt idx="3632">
                  <c:v>18165</c:v>
                </c:pt>
                <c:pt idx="3633">
                  <c:v>18170</c:v>
                </c:pt>
                <c:pt idx="3634">
                  <c:v>18175</c:v>
                </c:pt>
                <c:pt idx="3635">
                  <c:v>18180</c:v>
                </c:pt>
                <c:pt idx="3636">
                  <c:v>18185</c:v>
                </c:pt>
                <c:pt idx="3637">
                  <c:v>18190</c:v>
                </c:pt>
                <c:pt idx="3638">
                  <c:v>18195</c:v>
                </c:pt>
                <c:pt idx="3639">
                  <c:v>18200</c:v>
                </c:pt>
                <c:pt idx="3640">
                  <c:v>18205</c:v>
                </c:pt>
                <c:pt idx="3641">
                  <c:v>18210</c:v>
                </c:pt>
                <c:pt idx="3642">
                  <c:v>18215</c:v>
                </c:pt>
                <c:pt idx="3643">
                  <c:v>18220</c:v>
                </c:pt>
                <c:pt idx="3644">
                  <c:v>18225</c:v>
                </c:pt>
                <c:pt idx="3645">
                  <c:v>18230</c:v>
                </c:pt>
                <c:pt idx="3646">
                  <c:v>18235</c:v>
                </c:pt>
                <c:pt idx="3647">
                  <c:v>18240</c:v>
                </c:pt>
                <c:pt idx="3648">
                  <c:v>18245</c:v>
                </c:pt>
                <c:pt idx="3649">
                  <c:v>18250</c:v>
                </c:pt>
                <c:pt idx="3650">
                  <c:v>18255</c:v>
                </c:pt>
                <c:pt idx="3651">
                  <c:v>18260</c:v>
                </c:pt>
                <c:pt idx="3652">
                  <c:v>18265</c:v>
                </c:pt>
                <c:pt idx="3653">
                  <c:v>18270</c:v>
                </c:pt>
                <c:pt idx="3654">
                  <c:v>18275</c:v>
                </c:pt>
                <c:pt idx="3655">
                  <c:v>18280</c:v>
                </c:pt>
                <c:pt idx="3656">
                  <c:v>18285</c:v>
                </c:pt>
                <c:pt idx="3657">
                  <c:v>18290</c:v>
                </c:pt>
                <c:pt idx="3658">
                  <c:v>18295</c:v>
                </c:pt>
                <c:pt idx="3659">
                  <c:v>18300</c:v>
                </c:pt>
                <c:pt idx="3660">
                  <c:v>18305</c:v>
                </c:pt>
                <c:pt idx="3661">
                  <c:v>18310</c:v>
                </c:pt>
                <c:pt idx="3662">
                  <c:v>18315</c:v>
                </c:pt>
                <c:pt idx="3663">
                  <c:v>18320</c:v>
                </c:pt>
                <c:pt idx="3664">
                  <c:v>18325</c:v>
                </c:pt>
                <c:pt idx="3665">
                  <c:v>18330</c:v>
                </c:pt>
                <c:pt idx="3666">
                  <c:v>18335</c:v>
                </c:pt>
                <c:pt idx="3667">
                  <c:v>18340</c:v>
                </c:pt>
                <c:pt idx="3668">
                  <c:v>18345</c:v>
                </c:pt>
                <c:pt idx="3669">
                  <c:v>18350</c:v>
                </c:pt>
                <c:pt idx="3670">
                  <c:v>18355</c:v>
                </c:pt>
                <c:pt idx="3671">
                  <c:v>18360</c:v>
                </c:pt>
                <c:pt idx="3672">
                  <c:v>18365</c:v>
                </c:pt>
                <c:pt idx="3673">
                  <c:v>18370</c:v>
                </c:pt>
                <c:pt idx="3674">
                  <c:v>18375</c:v>
                </c:pt>
                <c:pt idx="3675">
                  <c:v>18380</c:v>
                </c:pt>
                <c:pt idx="3676">
                  <c:v>18385</c:v>
                </c:pt>
                <c:pt idx="3677">
                  <c:v>18390</c:v>
                </c:pt>
                <c:pt idx="3678">
                  <c:v>18395</c:v>
                </c:pt>
                <c:pt idx="3679">
                  <c:v>18400</c:v>
                </c:pt>
                <c:pt idx="3680">
                  <c:v>18405</c:v>
                </c:pt>
                <c:pt idx="3681">
                  <c:v>18410</c:v>
                </c:pt>
                <c:pt idx="3682">
                  <c:v>18415</c:v>
                </c:pt>
                <c:pt idx="3683">
                  <c:v>18420</c:v>
                </c:pt>
                <c:pt idx="3684">
                  <c:v>18425</c:v>
                </c:pt>
                <c:pt idx="3685">
                  <c:v>18430</c:v>
                </c:pt>
                <c:pt idx="3686">
                  <c:v>18435</c:v>
                </c:pt>
                <c:pt idx="3687">
                  <c:v>18440</c:v>
                </c:pt>
                <c:pt idx="3688">
                  <c:v>18445</c:v>
                </c:pt>
                <c:pt idx="3689">
                  <c:v>18450</c:v>
                </c:pt>
                <c:pt idx="3690">
                  <c:v>18455</c:v>
                </c:pt>
                <c:pt idx="3691">
                  <c:v>18460</c:v>
                </c:pt>
                <c:pt idx="3692">
                  <c:v>18465</c:v>
                </c:pt>
                <c:pt idx="3693">
                  <c:v>18470</c:v>
                </c:pt>
                <c:pt idx="3694">
                  <c:v>18475</c:v>
                </c:pt>
                <c:pt idx="3695">
                  <c:v>18480</c:v>
                </c:pt>
                <c:pt idx="3696">
                  <c:v>18485</c:v>
                </c:pt>
                <c:pt idx="3697">
                  <c:v>18490</c:v>
                </c:pt>
                <c:pt idx="3698">
                  <c:v>18495</c:v>
                </c:pt>
                <c:pt idx="3699">
                  <c:v>18500</c:v>
                </c:pt>
                <c:pt idx="3700">
                  <c:v>18505</c:v>
                </c:pt>
                <c:pt idx="3701">
                  <c:v>18510</c:v>
                </c:pt>
                <c:pt idx="3702">
                  <c:v>18515</c:v>
                </c:pt>
                <c:pt idx="3703">
                  <c:v>18520</c:v>
                </c:pt>
                <c:pt idx="3704">
                  <c:v>18525</c:v>
                </c:pt>
                <c:pt idx="3705">
                  <c:v>18530</c:v>
                </c:pt>
                <c:pt idx="3706">
                  <c:v>18535</c:v>
                </c:pt>
                <c:pt idx="3707">
                  <c:v>18540</c:v>
                </c:pt>
                <c:pt idx="3708">
                  <c:v>18545</c:v>
                </c:pt>
                <c:pt idx="3709">
                  <c:v>18550</c:v>
                </c:pt>
                <c:pt idx="3710">
                  <c:v>18555</c:v>
                </c:pt>
                <c:pt idx="3711">
                  <c:v>18560</c:v>
                </c:pt>
                <c:pt idx="3712">
                  <c:v>18565</c:v>
                </c:pt>
                <c:pt idx="3713">
                  <c:v>18570</c:v>
                </c:pt>
                <c:pt idx="3714">
                  <c:v>18575</c:v>
                </c:pt>
                <c:pt idx="3715">
                  <c:v>18580</c:v>
                </c:pt>
                <c:pt idx="3716">
                  <c:v>18585</c:v>
                </c:pt>
                <c:pt idx="3717">
                  <c:v>18590</c:v>
                </c:pt>
                <c:pt idx="3718">
                  <c:v>18595</c:v>
                </c:pt>
                <c:pt idx="3719">
                  <c:v>18600</c:v>
                </c:pt>
                <c:pt idx="3720">
                  <c:v>18605</c:v>
                </c:pt>
                <c:pt idx="3721">
                  <c:v>18610</c:v>
                </c:pt>
                <c:pt idx="3722">
                  <c:v>18615</c:v>
                </c:pt>
                <c:pt idx="3723">
                  <c:v>18620</c:v>
                </c:pt>
                <c:pt idx="3724">
                  <c:v>18625</c:v>
                </c:pt>
                <c:pt idx="3725">
                  <c:v>18630</c:v>
                </c:pt>
                <c:pt idx="3726">
                  <c:v>18635</c:v>
                </c:pt>
                <c:pt idx="3727">
                  <c:v>18640</c:v>
                </c:pt>
                <c:pt idx="3728">
                  <c:v>18645</c:v>
                </c:pt>
                <c:pt idx="3729">
                  <c:v>18650</c:v>
                </c:pt>
                <c:pt idx="3730">
                  <c:v>18655</c:v>
                </c:pt>
                <c:pt idx="3731">
                  <c:v>18660</c:v>
                </c:pt>
                <c:pt idx="3732">
                  <c:v>18665</c:v>
                </c:pt>
                <c:pt idx="3733">
                  <c:v>18670</c:v>
                </c:pt>
                <c:pt idx="3734">
                  <c:v>18675</c:v>
                </c:pt>
                <c:pt idx="3735">
                  <c:v>18680</c:v>
                </c:pt>
                <c:pt idx="3736">
                  <c:v>18685</c:v>
                </c:pt>
                <c:pt idx="3737">
                  <c:v>18690</c:v>
                </c:pt>
                <c:pt idx="3738">
                  <c:v>18695</c:v>
                </c:pt>
                <c:pt idx="3739">
                  <c:v>18700</c:v>
                </c:pt>
                <c:pt idx="3740">
                  <c:v>18705</c:v>
                </c:pt>
                <c:pt idx="3741">
                  <c:v>18710</c:v>
                </c:pt>
                <c:pt idx="3742">
                  <c:v>18715</c:v>
                </c:pt>
                <c:pt idx="3743">
                  <c:v>18720</c:v>
                </c:pt>
                <c:pt idx="3744">
                  <c:v>18725</c:v>
                </c:pt>
                <c:pt idx="3745">
                  <c:v>18730</c:v>
                </c:pt>
                <c:pt idx="3746">
                  <c:v>18735</c:v>
                </c:pt>
                <c:pt idx="3747">
                  <c:v>18740</c:v>
                </c:pt>
                <c:pt idx="3748">
                  <c:v>18745</c:v>
                </c:pt>
                <c:pt idx="3749">
                  <c:v>18750</c:v>
                </c:pt>
                <c:pt idx="3750">
                  <c:v>18755</c:v>
                </c:pt>
                <c:pt idx="3751">
                  <c:v>18760</c:v>
                </c:pt>
                <c:pt idx="3752">
                  <c:v>18765</c:v>
                </c:pt>
                <c:pt idx="3753">
                  <c:v>18770</c:v>
                </c:pt>
                <c:pt idx="3754">
                  <c:v>18775</c:v>
                </c:pt>
                <c:pt idx="3755">
                  <c:v>18780</c:v>
                </c:pt>
                <c:pt idx="3756">
                  <c:v>18785</c:v>
                </c:pt>
                <c:pt idx="3757">
                  <c:v>18790</c:v>
                </c:pt>
                <c:pt idx="3758">
                  <c:v>18795</c:v>
                </c:pt>
                <c:pt idx="3759">
                  <c:v>18800</c:v>
                </c:pt>
                <c:pt idx="3760">
                  <c:v>18805</c:v>
                </c:pt>
                <c:pt idx="3761">
                  <c:v>18810</c:v>
                </c:pt>
                <c:pt idx="3762">
                  <c:v>18815</c:v>
                </c:pt>
                <c:pt idx="3763">
                  <c:v>18820</c:v>
                </c:pt>
                <c:pt idx="3764">
                  <c:v>18825</c:v>
                </c:pt>
                <c:pt idx="3765">
                  <c:v>18830</c:v>
                </c:pt>
                <c:pt idx="3766">
                  <c:v>18835</c:v>
                </c:pt>
                <c:pt idx="3767">
                  <c:v>18840</c:v>
                </c:pt>
                <c:pt idx="3768">
                  <c:v>18845</c:v>
                </c:pt>
                <c:pt idx="3769">
                  <c:v>18850</c:v>
                </c:pt>
                <c:pt idx="3770">
                  <c:v>18855</c:v>
                </c:pt>
                <c:pt idx="3771">
                  <c:v>18860</c:v>
                </c:pt>
                <c:pt idx="3772">
                  <c:v>18865</c:v>
                </c:pt>
                <c:pt idx="3773">
                  <c:v>18870</c:v>
                </c:pt>
                <c:pt idx="3774">
                  <c:v>18875</c:v>
                </c:pt>
                <c:pt idx="3775">
                  <c:v>18880</c:v>
                </c:pt>
                <c:pt idx="3776">
                  <c:v>18885</c:v>
                </c:pt>
                <c:pt idx="3777">
                  <c:v>18890</c:v>
                </c:pt>
                <c:pt idx="3778">
                  <c:v>18895</c:v>
                </c:pt>
                <c:pt idx="3779">
                  <c:v>18900</c:v>
                </c:pt>
                <c:pt idx="3780">
                  <c:v>18905</c:v>
                </c:pt>
                <c:pt idx="3781">
                  <c:v>18910</c:v>
                </c:pt>
                <c:pt idx="3782">
                  <c:v>18915</c:v>
                </c:pt>
                <c:pt idx="3783">
                  <c:v>18920</c:v>
                </c:pt>
                <c:pt idx="3784">
                  <c:v>18925</c:v>
                </c:pt>
                <c:pt idx="3785">
                  <c:v>18930</c:v>
                </c:pt>
                <c:pt idx="3786">
                  <c:v>18935</c:v>
                </c:pt>
                <c:pt idx="3787">
                  <c:v>18940</c:v>
                </c:pt>
                <c:pt idx="3788">
                  <c:v>18945</c:v>
                </c:pt>
                <c:pt idx="3789">
                  <c:v>18950</c:v>
                </c:pt>
                <c:pt idx="3790">
                  <c:v>18955</c:v>
                </c:pt>
                <c:pt idx="3791">
                  <c:v>18960</c:v>
                </c:pt>
                <c:pt idx="3792">
                  <c:v>18965</c:v>
                </c:pt>
                <c:pt idx="3793">
                  <c:v>18970</c:v>
                </c:pt>
                <c:pt idx="3794">
                  <c:v>18975</c:v>
                </c:pt>
                <c:pt idx="3795">
                  <c:v>18980</c:v>
                </c:pt>
                <c:pt idx="3796">
                  <c:v>18985</c:v>
                </c:pt>
                <c:pt idx="3797">
                  <c:v>18990</c:v>
                </c:pt>
                <c:pt idx="3798">
                  <c:v>18995</c:v>
                </c:pt>
                <c:pt idx="3799">
                  <c:v>19000</c:v>
                </c:pt>
                <c:pt idx="3800">
                  <c:v>19005</c:v>
                </c:pt>
                <c:pt idx="3801">
                  <c:v>19010</c:v>
                </c:pt>
                <c:pt idx="3802">
                  <c:v>19015</c:v>
                </c:pt>
                <c:pt idx="3803">
                  <c:v>19020</c:v>
                </c:pt>
                <c:pt idx="3804">
                  <c:v>19025</c:v>
                </c:pt>
                <c:pt idx="3805">
                  <c:v>19030</c:v>
                </c:pt>
                <c:pt idx="3806">
                  <c:v>19035</c:v>
                </c:pt>
                <c:pt idx="3807">
                  <c:v>19040</c:v>
                </c:pt>
                <c:pt idx="3808">
                  <c:v>19045</c:v>
                </c:pt>
                <c:pt idx="3809">
                  <c:v>19050</c:v>
                </c:pt>
                <c:pt idx="3810">
                  <c:v>19055</c:v>
                </c:pt>
                <c:pt idx="3811">
                  <c:v>19060</c:v>
                </c:pt>
                <c:pt idx="3812">
                  <c:v>19065</c:v>
                </c:pt>
                <c:pt idx="3813">
                  <c:v>19070</c:v>
                </c:pt>
                <c:pt idx="3814">
                  <c:v>19075</c:v>
                </c:pt>
                <c:pt idx="3815">
                  <c:v>19080</c:v>
                </c:pt>
                <c:pt idx="3816">
                  <c:v>19085</c:v>
                </c:pt>
                <c:pt idx="3817">
                  <c:v>19090</c:v>
                </c:pt>
                <c:pt idx="3818">
                  <c:v>19095</c:v>
                </c:pt>
                <c:pt idx="3819">
                  <c:v>19100</c:v>
                </c:pt>
                <c:pt idx="3820">
                  <c:v>19105</c:v>
                </c:pt>
                <c:pt idx="3821">
                  <c:v>19110</c:v>
                </c:pt>
                <c:pt idx="3822">
                  <c:v>19115</c:v>
                </c:pt>
                <c:pt idx="3823">
                  <c:v>19120</c:v>
                </c:pt>
                <c:pt idx="3824">
                  <c:v>19125</c:v>
                </c:pt>
                <c:pt idx="3825">
                  <c:v>19130</c:v>
                </c:pt>
                <c:pt idx="3826">
                  <c:v>19135</c:v>
                </c:pt>
                <c:pt idx="3827">
                  <c:v>19140</c:v>
                </c:pt>
                <c:pt idx="3828">
                  <c:v>19145</c:v>
                </c:pt>
                <c:pt idx="3829">
                  <c:v>19150</c:v>
                </c:pt>
                <c:pt idx="3830">
                  <c:v>19155</c:v>
                </c:pt>
                <c:pt idx="3831">
                  <c:v>19160</c:v>
                </c:pt>
                <c:pt idx="3832">
                  <c:v>19165</c:v>
                </c:pt>
                <c:pt idx="3833">
                  <c:v>19170</c:v>
                </c:pt>
                <c:pt idx="3834">
                  <c:v>19175</c:v>
                </c:pt>
                <c:pt idx="3835">
                  <c:v>19180</c:v>
                </c:pt>
                <c:pt idx="3836">
                  <c:v>19185</c:v>
                </c:pt>
                <c:pt idx="3837">
                  <c:v>19190</c:v>
                </c:pt>
                <c:pt idx="3838">
                  <c:v>19195</c:v>
                </c:pt>
                <c:pt idx="3839">
                  <c:v>19200</c:v>
                </c:pt>
                <c:pt idx="3840">
                  <c:v>19205</c:v>
                </c:pt>
                <c:pt idx="3841">
                  <c:v>19210</c:v>
                </c:pt>
                <c:pt idx="3842">
                  <c:v>19215</c:v>
                </c:pt>
                <c:pt idx="3843">
                  <c:v>19220</c:v>
                </c:pt>
                <c:pt idx="3844">
                  <c:v>19225</c:v>
                </c:pt>
                <c:pt idx="3845">
                  <c:v>19230</c:v>
                </c:pt>
                <c:pt idx="3846">
                  <c:v>19235</c:v>
                </c:pt>
                <c:pt idx="3847">
                  <c:v>19240</c:v>
                </c:pt>
                <c:pt idx="3848">
                  <c:v>19245</c:v>
                </c:pt>
                <c:pt idx="3849">
                  <c:v>19250</c:v>
                </c:pt>
                <c:pt idx="3850">
                  <c:v>19255</c:v>
                </c:pt>
                <c:pt idx="3851">
                  <c:v>19260</c:v>
                </c:pt>
                <c:pt idx="3852">
                  <c:v>19265</c:v>
                </c:pt>
                <c:pt idx="3853">
                  <c:v>19270</c:v>
                </c:pt>
                <c:pt idx="3854">
                  <c:v>19275</c:v>
                </c:pt>
                <c:pt idx="3855">
                  <c:v>19280</c:v>
                </c:pt>
                <c:pt idx="3856">
                  <c:v>19285</c:v>
                </c:pt>
                <c:pt idx="3857">
                  <c:v>19290</c:v>
                </c:pt>
                <c:pt idx="3858">
                  <c:v>19295</c:v>
                </c:pt>
                <c:pt idx="3859">
                  <c:v>19300</c:v>
                </c:pt>
                <c:pt idx="3860">
                  <c:v>19305</c:v>
                </c:pt>
                <c:pt idx="3861">
                  <c:v>19310</c:v>
                </c:pt>
                <c:pt idx="3862">
                  <c:v>19315</c:v>
                </c:pt>
                <c:pt idx="3863">
                  <c:v>19320</c:v>
                </c:pt>
                <c:pt idx="3864">
                  <c:v>19325</c:v>
                </c:pt>
                <c:pt idx="3865">
                  <c:v>19330</c:v>
                </c:pt>
                <c:pt idx="3866">
                  <c:v>19335</c:v>
                </c:pt>
                <c:pt idx="3867">
                  <c:v>19340</c:v>
                </c:pt>
                <c:pt idx="3868">
                  <c:v>19345</c:v>
                </c:pt>
                <c:pt idx="3869">
                  <c:v>19350</c:v>
                </c:pt>
                <c:pt idx="3870">
                  <c:v>19355</c:v>
                </c:pt>
                <c:pt idx="3871">
                  <c:v>19360</c:v>
                </c:pt>
                <c:pt idx="3872">
                  <c:v>19365</c:v>
                </c:pt>
                <c:pt idx="3873">
                  <c:v>19370</c:v>
                </c:pt>
                <c:pt idx="3874">
                  <c:v>19375</c:v>
                </c:pt>
                <c:pt idx="3875">
                  <c:v>19380</c:v>
                </c:pt>
                <c:pt idx="3876">
                  <c:v>19385</c:v>
                </c:pt>
                <c:pt idx="3877">
                  <c:v>19390</c:v>
                </c:pt>
                <c:pt idx="3878">
                  <c:v>19395</c:v>
                </c:pt>
                <c:pt idx="3879">
                  <c:v>19400</c:v>
                </c:pt>
                <c:pt idx="3880">
                  <c:v>19405</c:v>
                </c:pt>
                <c:pt idx="3881">
                  <c:v>19410</c:v>
                </c:pt>
                <c:pt idx="3882">
                  <c:v>19415</c:v>
                </c:pt>
                <c:pt idx="3883">
                  <c:v>19420</c:v>
                </c:pt>
                <c:pt idx="3884">
                  <c:v>19425</c:v>
                </c:pt>
                <c:pt idx="3885">
                  <c:v>19430</c:v>
                </c:pt>
                <c:pt idx="3886">
                  <c:v>19435</c:v>
                </c:pt>
                <c:pt idx="3887">
                  <c:v>19440</c:v>
                </c:pt>
                <c:pt idx="3888">
                  <c:v>19445</c:v>
                </c:pt>
                <c:pt idx="3889">
                  <c:v>19450</c:v>
                </c:pt>
                <c:pt idx="3890">
                  <c:v>19455</c:v>
                </c:pt>
                <c:pt idx="3891">
                  <c:v>19460</c:v>
                </c:pt>
                <c:pt idx="3892">
                  <c:v>19465</c:v>
                </c:pt>
                <c:pt idx="3893">
                  <c:v>19470</c:v>
                </c:pt>
                <c:pt idx="3894">
                  <c:v>19475</c:v>
                </c:pt>
                <c:pt idx="3895">
                  <c:v>19480</c:v>
                </c:pt>
                <c:pt idx="3896">
                  <c:v>19485</c:v>
                </c:pt>
                <c:pt idx="3897">
                  <c:v>19490</c:v>
                </c:pt>
                <c:pt idx="3898">
                  <c:v>19495</c:v>
                </c:pt>
                <c:pt idx="3899">
                  <c:v>19500</c:v>
                </c:pt>
                <c:pt idx="3900">
                  <c:v>19505</c:v>
                </c:pt>
                <c:pt idx="3901">
                  <c:v>19510</c:v>
                </c:pt>
                <c:pt idx="3902">
                  <c:v>19515</c:v>
                </c:pt>
                <c:pt idx="3903">
                  <c:v>19520</c:v>
                </c:pt>
                <c:pt idx="3904">
                  <c:v>19525</c:v>
                </c:pt>
                <c:pt idx="3905">
                  <c:v>19530</c:v>
                </c:pt>
                <c:pt idx="3906">
                  <c:v>19535</c:v>
                </c:pt>
                <c:pt idx="3907">
                  <c:v>19540</c:v>
                </c:pt>
                <c:pt idx="3908">
                  <c:v>19545</c:v>
                </c:pt>
                <c:pt idx="3909">
                  <c:v>19550</c:v>
                </c:pt>
                <c:pt idx="3910">
                  <c:v>19555</c:v>
                </c:pt>
                <c:pt idx="3911">
                  <c:v>19560</c:v>
                </c:pt>
                <c:pt idx="3912">
                  <c:v>19565</c:v>
                </c:pt>
                <c:pt idx="3913">
                  <c:v>19570</c:v>
                </c:pt>
                <c:pt idx="3914">
                  <c:v>19575</c:v>
                </c:pt>
                <c:pt idx="3915">
                  <c:v>19580</c:v>
                </c:pt>
                <c:pt idx="3916">
                  <c:v>19585</c:v>
                </c:pt>
                <c:pt idx="3917">
                  <c:v>19590</c:v>
                </c:pt>
                <c:pt idx="3918">
                  <c:v>19595</c:v>
                </c:pt>
                <c:pt idx="3919">
                  <c:v>19600</c:v>
                </c:pt>
                <c:pt idx="3920">
                  <c:v>19605</c:v>
                </c:pt>
                <c:pt idx="3921">
                  <c:v>19610</c:v>
                </c:pt>
                <c:pt idx="3922">
                  <c:v>19615</c:v>
                </c:pt>
                <c:pt idx="3923">
                  <c:v>19620</c:v>
                </c:pt>
                <c:pt idx="3924">
                  <c:v>19625</c:v>
                </c:pt>
                <c:pt idx="3925">
                  <c:v>19630</c:v>
                </c:pt>
                <c:pt idx="3926">
                  <c:v>19635</c:v>
                </c:pt>
                <c:pt idx="3927">
                  <c:v>19640</c:v>
                </c:pt>
                <c:pt idx="3928">
                  <c:v>19645</c:v>
                </c:pt>
                <c:pt idx="3929">
                  <c:v>19650</c:v>
                </c:pt>
                <c:pt idx="3930">
                  <c:v>19655</c:v>
                </c:pt>
                <c:pt idx="3931">
                  <c:v>19660</c:v>
                </c:pt>
                <c:pt idx="3932">
                  <c:v>19665</c:v>
                </c:pt>
                <c:pt idx="3933">
                  <c:v>19670</c:v>
                </c:pt>
                <c:pt idx="3934">
                  <c:v>19675</c:v>
                </c:pt>
                <c:pt idx="3935">
                  <c:v>19680</c:v>
                </c:pt>
                <c:pt idx="3936">
                  <c:v>19685</c:v>
                </c:pt>
                <c:pt idx="3937">
                  <c:v>19690</c:v>
                </c:pt>
                <c:pt idx="3938">
                  <c:v>19695</c:v>
                </c:pt>
                <c:pt idx="3939">
                  <c:v>19700</c:v>
                </c:pt>
                <c:pt idx="3940">
                  <c:v>19705</c:v>
                </c:pt>
                <c:pt idx="3941">
                  <c:v>19710</c:v>
                </c:pt>
                <c:pt idx="3942">
                  <c:v>19715</c:v>
                </c:pt>
                <c:pt idx="3943">
                  <c:v>19720</c:v>
                </c:pt>
                <c:pt idx="3944">
                  <c:v>19725</c:v>
                </c:pt>
                <c:pt idx="3945">
                  <c:v>19730</c:v>
                </c:pt>
                <c:pt idx="3946">
                  <c:v>19735</c:v>
                </c:pt>
                <c:pt idx="3947">
                  <c:v>19740</c:v>
                </c:pt>
                <c:pt idx="3948">
                  <c:v>19745</c:v>
                </c:pt>
                <c:pt idx="3949">
                  <c:v>19750</c:v>
                </c:pt>
                <c:pt idx="3950">
                  <c:v>19755</c:v>
                </c:pt>
                <c:pt idx="3951">
                  <c:v>19760</c:v>
                </c:pt>
                <c:pt idx="3952">
                  <c:v>19765</c:v>
                </c:pt>
                <c:pt idx="3953">
                  <c:v>19770</c:v>
                </c:pt>
                <c:pt idx="3954">
                  <c:v>19775</c:v>
                </c:pt>
                <c:pt idx="3955">
                  <c:v>19780</c:v>
                </c:pt>
                <c:pt idx="3956">
                  <c:v>19785</c:v>
                </c:pt>
                <c:pt idx="3957">
                  <c:v>19790</c:v>
                </c:pt>
                <c:pt idx="3958">
                  <c:v>19795</c:v>
                </c:pt>
                <c:pt idx="3959">
                  <c:v>19800</c:v>
                </c:pt>
                <c:pt idx="3960">
                  <c:v>19805</c:v>
                </c:pt>
                <c:pt idx="3961">
                  <c:v>19810</c:v>
                </c:pt>
                <c:pt idx="3962">
                  <c:v>19815</c:v>
                </c:pt>
                <c:pt idx="3963">
                  <c:v>19820</c:v>
                </c:pt>
                <c:pt idx="3964">
                  <c:v>19825</c:v>
                </c:pt>
                <c:pt idx="3965">
                  <c:v>19830</c:v>
                </c:pt>
                <c:pt idx="3966">
                  <c:v>19835</c:v>
                </c:pt>
                <c:pt idx="3967">
                  <c:v>19840</c:v>
                </c:pt>
                <c:pt idx="3968">
                  <c:v>19845</c:v>
                </c:pt>
                <c:pt idx="3969">
                  <c:v>19850</c:v>
                </c:pt>
                <c:pt idx="3970">
                  <c:v>19855</c:v>
                </c:pt>
                <c:pt idx="3971">
                  <c:v>19860</c:v>
                </c:pt>
                <c:pt idx="3972">
                  <c:v>19865</c:v>
                </c:pt>
                <c:pt idx="3973">
                  <c:v>19870</c:v>
                </c:pt>
                <c:pt idx="3974">
                  <c:v>19875</c:v>
                </c:pt>
                <c:pt idx="3975">
                  <c:v>19880</c:v>
                </c:pt>
                <c:pt idx="3976">
                  <c:v>19885</c:v>
                </c:pt>
                <c:pt idx="3977">
                  <c:v>19890</c:v>
                </c:pt>
                <c:pt idx="3978">
                  <c:v>19895</c:v>
                </c:pt>
                <c:pt idx="3979">
                  <c:v>19900</c:v>
                </c:pt>
                <c:pt idx="3980">
                  <c:v>19905</c:v>
                </c:pt>
                <c:pt idx="3981">
                  <c:v>19910</c:v>
                </c:pt>
                <c:pt idx="3982">
                  <c:v>19915</c:v>
                </c:pt>
                <c:pt idx="3983">
                  <c:v>19920</c:v>
                </c:pt>
                <c:pt idx="3984">
                  <c:v>19925</c:v>
                </c:pt>
                <c:pt idx="3985">
                  <c:v>19930</c:v>
                </c:pt>
                <c:pt idx="3986">
                  <c:v>19935</c:v>
                </c:pt>
                <c:pt idx="3987">
                  <c:v>19940</c:v>
                </c:pt>
                <c:pt idx="3988">
                  <c:v>19945</c:v>
                </c:pt>
                <c:pt idx="3989">
                  <c:v>19950</c:v>
                </c:pt>
                <c:pt idx="3990">
                  <c:v>19955</c:v>
                </c:pt>
                <c:pt idx="3991">
                  <c:v>19960</c:v>
                </c:pt>
                <c:pt idx="3992">
                  <c:v>19965</c:v>
                </c:pt>
                <c:pt idx="3993">
                  <c:v>19970</c:v>
                </c:pt>
                <c:pt idx="3994">
                  <c:v>19975</c:v>
                </c:pt>
                <c:pt idx="3995">
                  <c:v>19980</c:v>
                </c:pt>
                <c:pt idx="3996">
                  <c:v>19985</c:v>
                </c:pt>
                <c:pt idx="3997">
                  <c:v>19990</c:v>
                </c:pt>
                <c:pt idx="3998">
                  <c:v>19995</c:v>
                </c:pt>
                <c:pt idx="3999">
                  <c:v>20000</c:v>
                </c:pt>
                <c:pt idx="4000">
                  <c:v>20005</c:v>
                </c:pt>
                <c:pt idx="4001">
                  <c:v>20010</c:v>
                </c:pt>
                <c:pt idx="4002">
                  <c:v>20015</c:v>
                </c:pt>
                <c:pt idx="4003">
                  <c:v>20020</c:v>
                </c:pt>
                <c:pt idx="4004">
                  <c:v>20025</c:v>
                </c:pt>
                <c:pt idx="4005">
                  <c:v>20030</c:v>
                </c:pt>
                <c:pt idx="4006">
                  <c:v>20035</c:v>
                </c:pt>
                <c:pt idx="4007">
                  <c:v>20040</c:v>
                </c:pt>
                <c:pt idx="4008">
                  <c:v>20045</c:v>
                </c:pt>
                <c:pt idx="4009">
                  <c:v>20050</c:v>
                </c:pt>
                <c:pt idx="4010">
                  <c:v>20055</c:v>
                </c:pt>
                <c:pt idx="4011">
                  <c:v>20060</c:v>
                </c:pt>
                <c:pt idx="4012">
                  <c:v>20065</c:v>
                </c:pt>
                <c:pt idx="4013">
                  <c:v>20070</c:v>
                </c:pt>
                <c:pt idx="4014">
                  <c:v>20075</c:v>
                </c:pt>
                <c:pt idx="4015">
                  <c:v>20080</c:v>
                </c:pt>
                <c:pt idx="4016">
                  <c:v>20085</c:v>
                </c:pt>
                <c:pt idx="4017">
                  <c:v>20090</c:v>
                </c:pt>
                <c:pt idx="4018">
                  <c:v>20095</c:v>
                </c:pt>
                <c:pt idx="4019">
                  <c:v>20100</c:v>
                </c:pt>
                <c:pt idx="4020">
                  <c:v>20105</c:v>
                </c:pt>
                <c:pt idx="4021">
                  <c:v>20110</c:v>
                </c:pt>
                <c:pt idx="4022">
                  <c:v>20115</c:v>
                </c:pt>
                <c:pt idx="4023">
                  <c:v>20120</c:v>
                </c:pt>
                <c:pt idx="4024">
                  <c:v>20125</c:v>
                </c:pt>
                <c:pt idx="4025">
                  <c:v>20130</c:v>
                </c:pt>
                <c:pt idx="4026">
                  <c:v>20135</c:v>
                </c:pt>
                <c:pt idx="4027">
                  <c:v>20140</c:v>
                </c:pt>
                <c:pt idx="4028">
                  <c:v>20145</c:v>
                </c:pt>
                <c:pt idx="4029">
                  <c:v>20150</c:v>
                </c:pt>
                <c:pt idx="4030">
                  <c:v>20155</c:v>
                </c:pt>
                <c:pt idx="4031">
                  <c:v>20160</c:v>
                </c:pt>
                <c:pt idx="4032">
                  <c:v>20165</c:v>
                </c:pt>
                <c:pt idx="4033">
                  <c:v>20170</c:v>
                </c:pt>
                <c:pt idx="4034">
                  <c:v>20175</c:v>
                </c:pt>
                <c:pt idx="4035">
                  <c:v>20180</c:v>
                </c:pt>
                <c:pt idx="4036">
                  <c:v>20185</c:v>
                </c:pt>
                <c:pt idx="4037">
                  <c:v>20190</c:v>
                </c:pt>
                <c:pt idx="4038">
                  <c:v>20195</c:v>
                </c:pt>
                <c:pt idx="4039">
                  <c:v>20200</c:v>
                </c:pt>
                <c:pt idx="4040">
                  <c:v>20205</c:v>
                </c:pt>
                <c:pt idx="4041">
                  <c:v>20210</c:v>
                </c:pt>
                <c:pt idx="4042">
                  <c:v>20215</c:v>
                </c:pt>
                <c:pt idx="4043">
                  <c:v>20220</c:v>
                </c:pt>
                <c:pt idx="4044">
                  <c:v>20225</c:v>
                </c:pt>
                <c:pt idx="4045">
                  <c:v>20230</c:v>
                </c:pt>
                <c:pt idx="4046">
                  <c:v>20235</c:v>
                </c:pt>
                <c:pt idx="4047">
                  <c:v>20240</c:v>
                </c:pt>
                <c:pt idx="4048">
                  <c:v>20245</c:v>
                </c:pt>
                <c:pt idx="4049">
                  <c:v>20250</c:v>
                </c:pt>
                <c:pt idx="4050">
                  <c:v>20255</c:v>
                </c:pt>
                <c:pt idx="4051">
                  <c:v>20260</c:v>
                </c:pt>
                <c:pt idx="4052">
                  <c:v>20265</c:v>
                </c:pt>
                <c:pt idx="4053">
                  <c:v>20270</c:v>
                </c:pt>
                <c:pt idx="4054">
                  <c:v>20275</c:v>
                </c:pt>
                <c:pt idx="4055">
                  <c:v>20280</c:v>
                </c:pt>
                <c:pt idx="4056">
                  <c:v>20285</c:v>
                </c:pt>
                <c:pt idx="4057">
                  <c:v>20290</c:v>
                </c:pt>
                <c:pt idx="4058">
                  <c:v>20295</c:v>
                </c:pt>
                <c:pt idx="4059">
                  <c:v>20300</c:v>
                </c:pt>
                <c:pt idx="4060">
                  <c:v>20305</c:v>
                </c:pt>
                <c:pt idx="4061">
                  <c:v>20310</c:v>
                </c:pt>
                <c:pt idx="4062">
                  <c:v>20315</c:v>
                </c:pt>
                <c:pt idx="4063">
                  <c:v>20320</c:v>
                </c:pt>
                <c:pt idx="4064">
                  <c:v>20325</c:v>
                </c:pt>
                <c:pt idx="4065">
                  <c:v>20330</c:v>
                </c:pt>
                <c:pt idx="4066">
                  <c:v>20335</c:v>
                </c:pt>
                <c:pt idx="4067">
                  <c:v>20340</c:v>
                </c:pt>
                <c:pt idx="4068">
                  <c:v>20345</c:v>
                </c:pt>
                <c:pt idx="4069">
                  <c:v>20350</c:v>
                </c:pt>
                <c:pt idx="4070">
                  <c:v>20355</c:v>
                </c:pt>
                <c:pt idx="4071">
                  <c:v>20360</c:v>
                </c:pt>
                <c:pt idx="4072">
                  <c:v>20365</c:v>
                </c:pt>
                <c:pt idx="4073">
                  <c:v>20370</c:v>
                </c:pt>
                <c:pt idx="4074">
                  <c:v>20375</c:v>
                </c:pt>
                <c:pt idx="4075">
                  <c:v>20380</c:v>
                </c:pt>
                <c:pt idx="4076">
                  <c:v>20385</c:v>
                </c:pt>
                <c:pt idx="4077">
                  <c:v>20390</c:v>
                </c:pt>
                <c:pt idx="4078">
                  <c:v>20395</c:v>
                </c:pt>
                <c:pt idx="4079">
                  <c:v>20400</c:v>
                </c:pt>
                <c:pt idx="4080">
                  <c:v>20405</c:v>
                </c:pt>
                <c:pt idx="4081">
                  <c:v>20410</c:v>
                </c:pt>
                <c:pt idx="4082">
                  <c:v>20415</c:v>
                </c:pt>
                <c:pt idx="4083">
                  <c:v>20420</c:v>
                </c:pt>
                <c:pt idx="4084">
                  <c:v>20425</c:v>
                </c:pt>
                <c:pt idx="4085">
                  <c:v>20430</c:v>
                </c:pt>
                <c:pt idx="4086">
                  <c:v>20435</c:v>
                </c:pt>
                <c:pt idx="4087">
                  <c:v>20440</c:v>
                </c:pt>
                <c:pt idx="4088">
                  <c:v>20445</c:v>
                </c:pt>
                <c:pt idx="4089">
                  <c:v>20450</c:v>
                </c:pt>
                <c:pt idx="4090">
                  <c:v>20455</c:v>
                </c:pt>
                <c:pt idx="4091">
                  <c:v>20460</c:v>
                </c:pt>
                <c:pt idx="4092">
                  <c:v>20465</c:v>
                </c:pt>
                <c:pt idx="4093">
                  <c:v>20470</c:v>
                </c:pt>
                <c:pt idx="4094">
                  <c:v>20475</c:v>
                </c:pt>
                <c:pt idx="4095">
                  <c:v>20480</c:v>
                </c:pt>
                <c:pt idx="4096">
                  <c:v>20485</c:v>
                </c:pt>
                <c:pt idx="4097">
                  <c:v>20490</c:v>
                </c:pt>
                <c:pt idx="4098">
                  <c:v>20495</c:v>
                </c:pt>
                <c:pt idx="4099">
                  <c:v>20500</c:v>
                </c:pt>
                <c:pt idx="4100">
                  <c:v>20505</c:v>
                </c:pt>
                <c:pt idx="4101">
                  <c:v>20510</c:v>
                </c:pt>
                <c:pt idx="4102">
                  <c:v>20515</c:v>
                </c:pt>
                <c:pt idx="4103">
                  <c:v>20520</c:v>
                </c:pt>
                <c:pt idx="4104">
                  <c:v>20525</c:v>
                </c:pt>
                <c:pt idx="4105">
                  <c:v>20530</c:v>
                </c:pt>
                <c:pt idx="4106">
                  <c:v>20535</c:v>
                </c:pt>
                <c:pt idx="4107">
                  <c:v>20540</c:v>
                </c:pt>
                <c:pt idx="4108">
                  <c:v>20545</c:v>
                </c:pt>
                <c:pt idx="4109">
                  <c:v>20550</c:v>
                </c:pt>
                <c:pt idx="4110">
                  <c:v>20555</c:v>
                </c:pt>
                <c:pt idx="4111">
                  <c:v>20560</c:v>
                </c:pt>
                <c:pt idx="4112">
                  <c:v>20565</c:v>
                </c:pt>
                <c:pt idx="4113">
                  <c:v>20570</c:v>
                </c:pt>
                <c:pt idx="4114">
                  <c:v>20575</c:v>
                </c:pt>
                <c:pt idx="4115">
                  <c:v>20580</c:v>
                </c:pt>
                <c:pt idx="4116">
                  <c:v>20585</c:v>
                </c:pt>
                <c:pt idx="4117">
                  <c:v>20590</c:v>
                </c:pt>
                <c:pt idx="4118">
                  <c:v>20595</c:v>
                </c:pt>
                <c:pt idx="4119">
                  <c:v>20600</c:v>
                </c:pt>
                <c:pt idx="4120">
                  <c:v>20605</c:v>
                </c:pt>
                <c:pt idx="4121">
                  <c:v>20610</c:v>
                </c:pt>
                <c:pt idx="4122">
                  <c:v>20615</c:v>
                </c:pt>
                <c:pt idx="4123">
                  <c:v>20620</c:v>
                </c:pt>
                <c:pt idx="4124">
                  <c:v>20625</c:v>
                </c:pt>
                <c:pt idx="4125">
                  <c:v>20630</c:v>
                </c:pt>
                <c:pt idx="4126">
                  <c:v>20635</c:v>
                </c:pt>
                <c:pt idx="4127">
                  <c:v>20640</c:v>
                </c:pt>
                <c:pt idx="4128">
                  <c:v>20645</c:v>
                </c:pt>
                <c:pt idx="4129">
                  <c:v>20650</c:v>
                </c:pt>
                <c:pt idx="4130">
                  <c:v>20655</c:v>
                </c:pt>
                <c:pt idx="4131">
                  <c:v>20660</c:v>
                </c:pt>
                <c:pt idx="4132">
                  <c:v>20665</c:v>
                </c:pt>
                <c:pt idx="4133">
                  <c:v>20670</c:v>
                </c:pt>
                <c:pt idx="4134">
                  <c:v>20675</c:v>
                </c:pt>
                <c:pt idx="4135">
                  <c:v>20680</c:v>
                </c:pt>
                <c:pt idx="4136">
                  <c:v>20685</c:v>
                </c:pt>
                <c:pt idx="4137">
                  <c:v>20690</c:v>
                </c:pt>
                <c:pt idx="4138">
                  <c:v>20695</c:v>
                </c:pt>
                <c:pt idx="4139">
                  <c:v>20700</c:v>
                </c:pt>
                <c:pt idx="4140">
                  <c:v>20705</c:v>
                </c:pt>
                <c:pt idx="4141">
                  <c:v>20710</c:v>
                </c:pt>
                <c:pt idx="4142">
                  <c:v>20715</c:v>
                </c:pt>
                <c:pt idx="4143">
                  <c:v>20720</c:v>
                </c:pt>
                <c:pt idx="4144">
                  <c:v>20725</c:v>
                </c:pt>
                <c:pt idx="4145">
                  <c:v>20730</c:v>
                </c:pt>
                <c:pt idx="4146">
                  <c:v>20735</c:v>
                </c:pt>
                <c:pt idx="4147">
                  <c:v>20740</c:v>
                </c:pt>
                <c:pt idx="4148">
                  <c:v>20745</c:v>
                </c:pt>
                <c:pt idx="4149">
                  <c:v>20750</c:v>
                </c:pt>
                <c:pt idx="4150">
                  <c:v>20755</c:v>
                </c:pt>
                <c:pt idx="4151">
                  <c:v>20760</c:v>
                </c:pt>
                <c:pt idx="4152">
                  <c:v>20765</c:v>
                </c:pt>
                <c:pt idx="4153">
                  <c:v>20770</c:v>
                </c:pt>
                <c:pt idx="4154">
                  <c:v>20775</c:v>
                </c:pt>
                <c:pt idx="4155">
                  <c:v>20780</c:v>
                </c:pt>
                <c:pt idx="4156">
                  <c:v>20785</c:v>
                </c:pt>
                <c:pt idx="4157">
                  <c:v>20790</c:v>
                </c:pt>
                <c:pt idx="4158">
                  <c:v>20795</c:v>
                </c:pt>
                <c:pt idx="4159">
                  <c:v>20800</c:v>
                </c:pt>
                <c:pt idx="4160">
                  <c:v>20805</c:v>
                </c:pt>
                <c:pt idx="4161">
                  <c:v>20810</c:v>
                </c:pt>
                <c:pt idx="4162">
                  <c:v>20815</c:v>
                </c:pt>
                <c:pt idx="4163">
                  <c:v>20820</c:v>
                </c:pt>
                <c:pt idx="4164">
                  <c:v>20825</c:v>
                </c:pt>
                <c:pt idx="4165">
                  <c:v>20830</c:v>
                </c:pt>
                <c:pt idx="4166">
                  <c:v>20835</c:v>
                </c:pt>
                <c:pt idx="4167">
                  <c:v>20840</c:v>
                </c:pt>
                <c:pt idx="4168">
                  <c:v>20845</c:v>
                </c:pt>
                <c:pt idx="4169">
                  <c:v>20850</c:v>
                </c:pt>
                <c:pt idx="4170">
                  <c:v>20855</c:v>
                </c:pt>
                <c:pt idx="4171">
                  <c:v>20860</c:v>
                </c:pt>
                <c:pt idx="4172">
                  <c:v>20865</c:v>
                </c:pt>
                <c:pt idx="4173">
                  <c:v>20870</c:v>
                </c:pt>
                <c:pt idx="4174">
                  <c:v>20875</c:v>
                </c:pt>
                <c:pt idx="4175">
                  <c:v>20880</c:v>
                </c:pt>
                <c:pt idx="4176">
                  <c:v>20885</c:v>
                </c:pt>
                <c:pt idx="4177">
                  <c:v>20890</c:v>
                </c:pt>
                <c:pt idx="4178">
                  <c:v>20895</c:v>
                </c:pt>
                <c:pt idx="4179">
                  <c:v>20900</c:v>
                </c:pt>
                <c:pt idx="4180">
                  <c:v>20905</c:v>
                </c:pt>
                <c:pt idx="4181">
                  <c:v>20910</c:v>
                </c:pt>
                <c:pt idx="4182">
                  <c:v>20915</c:v>
                </c:pt>
                <c:pt idx="4183">
                  <c:v>20920</c:v>
                </c:pt>
                <c:pt idx="4184">
                  <c:v>20925</c:v>
                </c:pt>
                <c:pt idx="4185">
                  <c:v>20930</c:v>
                </c:pt>
                <c:pt idx="4186">
                  <c:v>20935</c:v>
                </c:pt>
                <c:pt idx="4187">
                  <c:v>20940</c:v>
                </c:pt>
                <c:pt idx="4188">
                  <c:v>20945</c:v>
                </c:pt>
                <c:pt idx="4189">
                  <c:v>20950</c:v>
                </c:pt>
                <c:pt idx="4190">
                  <c:v>20955</c:v>
                </c:pt>
                <c:pt idx="4191">
                  <c:v>20960</c:v>
                </c:pt>
                <c:pt idx="4192">
                  <c:v>20965</c:v>
                </c:pt>
                <c:pt idx="4193">
                  <c:v>20970</c:v>
                </c:pt>
                <c:pt idx="4194">
                  <c:v>20975</c:v>
                </c:pt>
                <c:pt idx="4195">
                  <c:v>20980</c:v>
                </c:pt>
                <c:pt idx="4196">
                  <c:v>20985</c:v>
                </c:pt>
                <c:pt idx="4197">
                  <c:v>20990</c:v>
                </c:pt>
                <c:pt idx="4198">
                  <c:v>20995</c:v>
                </c:pt>
                <c:pt idx="4199">
                  <c:v>21000</c:v>
                </c:pt>
                <c:pt idx="4200">
                  <c:v>21005</c:v>
                </c:pt>
                <c:pt idx="4201">
                  <c:v>21010</c:v>
                </c:pt>
                <c:pt idx="4202">
                  <c:v>21015</c:v>
                </c:pt>
                <c:pt idx="4203">
                  <c:v>21020</c:v>
                </c:pt>
                <c:pt idx="4204">
                  <c:v>21025</c:v>
                </c:pt>
                <c:pt idx="4205">
                  <c:v>21030</c:v>
                </c:pt>
                <c:pt idx="4206">
                  <c:v>21035</c:v>
                </c:pt>
                <c:pt idx="4207">
                  <c:v>21040</c:v>
                </c:pt>
                <c:pt idx="4208">
                  <c:v>21045</c:v>
                </c:pt>
                <c:pt idx="4209">
                  <c:v>21050</c:v>
                </c:pt>
                <c:pt idx="4210">
                  <c:v>21055</c:v>
                </c:pt>
                <c:pt idx="4211">
                  <c:v>21060</c:v>
                </c:pt>
                <c:pt idx="4212">
                  <c:v>21065</c:v>
                </c:pt>
                <c:pt idx="4213">
                  <c:v>21070</c:v>
                </c:pt>
                <c:pt idx="4214">
                  <c:v>21075</c:v>
                </c:pt>
                <c:pt idx="4215">
                  <c:v>21080</c:v>
                </c:pt>
                <c:pt idx="4216">
                  <c:v>21085</c:v>
                </c:pt>
                <c:pt idx="4217">
                  <c:v>21090</c:v>
                </c:pt>
                <c:pt idx="4218">
                  <c:v>21095</c:v>
                </c:pt>
                <c:pt idx="4219">
                  <c:v>21100</c:v>
                </c:pt>
                <c:pt idx="4220">
                  <c:v>21105</c:v>
                </c:pt>
                <c:pt idx="4221">
                  <c:v>21110</c:v>
                </c:pt>
                <c:pt idx="4222">
                  <c:v>21115</c:v>
                </c:pt>
                <c:pt idx="4223">
                  <c:v>21120</c:v>
                </c:pt>
                <c:pt idx="4224">
                  <c:v>21125</c:v>
                </c:pt>
                <c:pt idx="4225">
                  <c:v>21130</c:v>
                </c:pt>
                <c:pt idx="4226">
                  <c:v>21135</c:v>
                </c:pt>
                <c:pt idx="4227">
                  <c:v>21140</c:v>
                </c:pt>
                <c:pt idx="4228">
                  <c:v>21145</c:v>
                </c:pt>
                <c:pt idx="4229">
                  <c:v>21150</c:v>
                </c:pt>
                <c:pt idx="4230">
                  <c:v>21155</c:v>
                </c:pt>
                <c:pt idx="4231">
                  <c:v>21160</c:v>
                </c:pt>
                <c:pt idx="4232">
                  <c:v>21165</c:v>
                </c:pt>
                <c:pt idx="4233">
                  <c:v>21170</c:v>
                </c:pt>
                <c:pt idx="4234">
                  <c:v>21175</c:v>
                </c:pt>
                <c:pt idx="4235">
                  <c:v>21180</c:v>
                </c:pt>
                <c:pt idx="4236">
                  <c:v>21185</c:v>
                </c:pt>
                <c:pt idx="4237">
                  <c:v>21190</c:v>
                </c:pt>
                <c:pt idx="4238">
                  <c:v>21195</c:v>
                </c:pt>
                <c:pt idx="4239">
                  <c:v>21200</c:v>
                </c:pt>
                <c:pt idx="4240">
                  <c:v>21205</c:v>
                </c:pt>
                <c:pt idx="4241">
                  <c:v>21210</c:v>
                </c:pt>
                <c:pt idx="4242">
                  <c:v>21215</c:v>
                </c:pt>
                <c:pt idx="4243">
                  <c:v>21220</c:v>
                </c:pt>
                <c:pt idx="4244">
                  <c:v>21225</c:v>
                </c:pt>
                <c:pt idx="4245">
                  <c:v>21230</c:v>
                </c:pt>
                <c:pt idx="4246">
                  <c:v>21235</c:v>
                </c:pt>
                <c:pt idx="4247">
                  <c:v>21240</c:v>
                </c:pt>
                <c:pt idx="4248">
                  <c:v>21245</c:v>
                </c:pt>
                <c:pt idx="4249">
                  <c:v>21250</c:v>
                </c:pt>
                <c:pt idx="4250">
                  <c:v>21255</c:v>
                </c:pt>
                <c:pt idx="4251">
                  <c:v>21260</c:v>
                </c:pt>
                <c:pt idx="4252">
                  <c:v>21265</c:v>
                </c:pt>
                <c:pt idx="4253">
                  <c:v>21270</c:v>
                </c:pt>
                <c:pt idx="4254">
                  <c:v>21275</c:v>
                </c:pt>
                <c:pt idx="4255">
                  <c:v>21280</c:v>
                </c:pt>
                <c:pt idx="4256">
                  <c:v>21285</c:v>
                </c:pt>
                <c:pt idx="4257">
                  <c:v>21290</c:v>
                </c:pt>
                <c:pt idx="4258">
                  <c:v>21295</c:v>
                </c:pt>
                <c:pt idx="4259">
                  <c:v>21300</c:v>
                </c:pt>
                <c:pt idx="4260">
                  <c:v>21305</c:v>
                </c:pt>
                <c:pt idx="4261">
                  <c:v>21310</c:v>
                </c:pt>
                <c:pt idx="4262">
                  <c:v>21315</c:v>
                </c:pt>
                <c:pt idx="4263">
                  <c:v>21320</c:v>
                </c:pt>
                <c:pt idx="4264">
                  <c:v>21325</c:v>
                </c:pt>
                <c:pt idx="4265">
                  <c:v>21330</c:v>
                </c:pt>
                <c:pt idx="4266">
                  <c:v>21335</c:v>
                </c:pt>
                <c:pt idx="4267">
                  <c:v>21340</c:v>
                </c:pt>
                <c:pt idx="4268">
                  <c:v>21345</c:v>
                </c:pt>
                <c:pt idx="4269">
                  <c:v>21350</c:v>
                </c:pt>
                <c:pt idx="4270">
                  <c:v>21355</c:v>
                </c:pt>
                <c:pt idx="4271">
                  <c:v>21360</c:v>
                </c:pt>
                <c:pt idx="4272">
                  <c:v>21365</c:v>
                </c:pt>
                <c:pt idx="4273">
                  <c:v>21370</c:v>
                </c:pt>
                <c:pt idx="4274">
                  <c:v>21375</c:v>
                </c:pt>
                <c:pt idx="4275">
                  <c:v>21380</c:v>
                </c:pt>
                <c:pt idx="4276">
                  <c:v>21385</c:v>
                </c:pt>
                <c:pt idx="4277">
                  <c:v>21390</c:v>
                </c:pt>
                <c:pt idx="4278">
                  <c:v>21395</c:v>
                </c:pt>
                <c:pt idx="4279">
                  <c:v>21400</c:v>
                </c:pt>
                <c:pt idx="4280">
                  <c:v>21405</c:v>
                </c:pt>
                <c:pt idx="4281">
                  <c:v>21410</c:v>
                </c:pt>
                <c:pt idx="4282">
                  <c:v>21415</c:v>
                </c:pt>
                <c:pt idx="4283">
                  <c:v>21420</c:v>
                </c:pt>
                <c:pt idx="4284">
                  <c:v>21425</c:v>
                </c:pt>
                <c:pt idx="4285">
                  <c:v>21430</c:v>
                </c:pt>
                <c:pt idx="4286">
                  <c:v>21435</c:v>
                </c:pt>
                <c:pt idx="4287">
                  <c:v>21440</c:v>
                </c:pt>
                <c:pt idx="4288">
                  <c:v>21445</c:v>
                </c:pt>
                <c:pt idx="4289">
                  <c:v>21450</c:v>
                </c:pt>
                <c:pt idx="4290">
                  <c:v>21455</c:v>
                </c:pt>
                <c:pt idx="4291">
                  <c:v>21460</c:v>
                </c:pt>
                <c:pt idx="4292">
                  <c:v>21465</c:v>
                </c:pt>
                <c:pt idx="4293">
                  <c:v>21470</c:v>
                </c:pt>
                <c:pt idx="4294">
                  <c:v>21475</c:v>
                </c:pt>
                <c:pt idx="4295">
                  <c:v>21480</c:v>
                </c:pt>
                <c:pt idx="4296">
                  <c:v>21485</c:v>
                </c:pt>
                <c:pt idx="4297">
                  <c:v>21490</c:v>
                </c:pt>
                <c:pt idx="4298">
                  <c:v>21495</c:v>
                </c:pt>
                <c:pt idx="4299">
                  <c:v>21500</c:v>
                </c:pt>
                <c:pt idx="4300">
                  <c:v>21505</c:v>
                </c:pt>
                <c:pt idx="4301">
                  <c:v>21510</c:v>
                </c:pt>
                <c:pt idx="4302">
                  <c:v>21515</c:v>
                </c:pt>
                <c:pt idx="4303">
                  <c:v>21520</c:v>
                </c:pt>
                <c:pt idx="4304">
                  <c:v>21525</c:v>
                </c:pt>
                <c:pt idx="4305">
                  <c:v>21530</c:v>
                </c:pt>
                <c:pt idx="4306">
                  <c:v>21535</c:v>
                </c:pt>
                <c:pt idx="4307">
                  <c:v>21540</c:v>
                </c:pt>
                <c:pt idx="4308">
                  <c:v>21545</c:v>
                </c:pt>
                <c:pt idx="4309">
                  <c:v>21550</c:v>
                </c:pt>
                <c:pt idx="4310">
                  <c:v>21555</c:v>
                </c:pt>
                <c:pt idx="4311">
                  <c:v>21560</c:v>
                </c:pt>
                <c:pt idx="4312">
                  <c:v>21565</c:v>
                </c:pt>
                <c:pt idx="4313">
                  <c:v>21570</c:v>
                </c:pt>
                <c:pt idx="4314">
                  <c:v>21575</c:v>
                </c:pt>
                <c:pt idx="4315">
                  <c:v>21580</c:v>
                </c:pt>
                <c:pt idx="4316">
                  <c:v>21585</c:v>
                </c:pt>
                <c:pt idx="4317">
                  <c:v>21590</c:v>
                </c:pt>
                <c:pt idx="4318">
                  <c:v>21595</c:v>
                </c:pt>
                <c:pt idx="4319">
                  <c:v>21600</c:v>
                </c:pt>
                <c:pt idx="4320">
                  <c:v>21605</c:v>
                </c:pt>
                <c:pt idx="4321">
                  <c:v>21610</c:v>
                </c:pt>
                <c:pt idx="4322">
                  <c:v>21615</c:v>
                </c:pt>
                <c:pt idx="4323">
                  <c:v>21620</c:v>
                </c:pt>
                <c:pt idx="4324">
                  <c:v>21625</c:v>
                </c:pt>
                <c:pt idx="4325">
                  <c:v>21630</c:v>
                </c:pt>
                <c:pt idx="4326">
                  <c:v>21635</c:v>
                </c:pt>
                <c:pt idx="4327">
                  <c:v>21640</c:v>
                </c:pt>
                <c:pt idx="4328">
                  <c:v>21645</c:v>
                </c:pt>
                <c:pt idx="4329">
                  <c:v>21650</c:v>
                </c:pt>
                <c:pt idx="4330">
                  <c:v>21655</c:v>
                </c:pt>
                <c:pt idx="4331">
                  <c:v>21660</c:v>
                </c:pt>
                <c:pt idx="4332">
                  <c:v>21665</c:v>
                </c:pt>
                <c:pt idx="4333">
                  <c:v>21670</c:v>
                </c:pt>
                <c:pt idx="4334">
                  <c:v>21675</c:v>
                </c:pt>
                <c:pt idx="4335">
                  <c:v>21680</c:v>
                </c:pt>
                <c:pt idx="4336">
                  <c:v>21685</c:v>
                </c:pt>
                <c:pt idx="4337">
                  <c:v>21690</c:v>
                </c:pt>
                <c:pt idx="4338">
                  <c:v>21695</c:v>
                </c:pt>
                <c:pt idx="4339">
                  <c:v>21700</c:v>
                </c:pt>
                <c:pt idx="4340">
                  <c:v>21705</c:v>
                </c:pt>
                <c:pt idx="4341">
                  <c:v>21710</c:v>
                </c:pt>
                <c:pt idx="4342">
                  <c:v>21715</c:v>
                </c:pt>
                <c:pt idx="4343">
                  <c:v>21720</c:v>
                </c:pt>
                <c:pt idx="4344">
                  <c:v>21725</c:v>
                </c:pt>
                <c:pt idx="4345">
                  <c:v>21730</c:v>
                </c:pt>
                <c:pt idx="4346">
                  <c:v>21735</c:v>
                </c:pt>
                <c:pt idx="4347">
                  <c:v>21740</c:v>
                </c:pt>
                <c:pt idx="4348">
                  <c:v>21745</c:v>
                </c:pt>
                <c:pt idx="4349">
                  <c:v>21750</c:v>
                </c:pt>
                <c:pt idx="4350">
                  <c:v>21755</c:v>
                </c:pt>
                <c:pt idx="4351">
                  <c:v>21760</c:v>
                </c:pt>
                <c:pt idx="4352">
                  <c:v>21765</c:v>
                </c:pt>
                <c:pt idx="4353">
                  <c:v>21770</c:v>
                </c:pt>
                <c:pt idx="4354">
                  <c:v>21775</c:v>
                </c:pt>
                <c:pt idx="4355">
                  <c:v>21780</c:v>
                </c:pt>
                <c:pt idx="4356">
                  <c:v>21785</c:v>
                </c:pt>
                <c:pt idx="4357">
                  <c:v>21790</c:v>
                </c:pt>
                <c:pt idx="4358">
                  <c:v>21795</c:v>
                </c:pt>
                <c:pt idx="4359">
                  <c:v>21800</c:v>
                </c:pt>
                <c:pt idx="4360">
                  <c:v>21805</c:v>
                </c:pt>
                <c:pt idx="4361">
                  <c:v>21810</c:v>
                </c:pt>
                <c:pt idx="4362">
                  <c:v>21815</c:v>
                </c:pt>
                <c:pt idx="4363">
                  <c:v>21820</c:v>
                </c:pt>
                <c:pt idx="4364">
                  <c:v>21825</c:v>
                </c:pt>
                <c:pt idx="4365">
                  <c:v>21830</c:v>
                </c:pt>
                <c:pt idx="4366">
                  <c:v>21835</c:v>
                </c:pt>
                <c:pt idx="4367">
                  <c:v>21840</c:v>
                </c:pt>
                <c:pt idx="4368">
                  <c:v>21845</c:v>
                </c:pt>
                <c:pt idx="4369">
                  <c:v>21850</c:v>
                </c:pt>
                <c:pt idx="4370">
                  <c:v>21855</c:v>
                </c:pt>
                <c:pt idx="4371">
                  <c:v>21860</c:v>
                </c:pt>
                <c:pt idx="4372">
                  <c:v>21865</c:v>
                </c:pt>
                <c:pt idx="4373">
                  <c:v>21870</c:v>
                </c:pt>
                <c:pt idx="4374">
                  <c:v>21875</c:v>
                </c:pt>
                <c:pt idx="4375">
                  <c:v>21880</c:v>
                </c:pt>
                <c:pt idx="4376">
                  <c:v>21885</c:v>
                </c:pt>
                <c:pt idx="4377">
                  <c:v>21890</c:v>
                </c:pt>
                <c:pt idx="4378">
                  <c:v>21895</c:v>
                </c:pt>
                <c:pt idx="4379">
                  <c:v>21900</c:v>
                </c:pt>
                <c:pt idx="4380">
                  <c:v>21905</c:v>
                </c:pt>
                <c:pt idx="4381">
                  <c:v>21910</c:v>
                </c:pt>
                <c:pt idx="4382">
                  <c:v>21915</c:v>
                </c:pt>
                <c:pt idx="4383">
                  <c:v>21920</c:v>
                </c:pt>
                <c:pt idx="4384">
                  <c:v>21925</c:v>
                </c:pt>
                <c:pt idx="4385">
                  <c:v>21930</c:v>
                </c:pt>
                <c:pt idx="4386">
                  <c:v>21935</c:v>
                </c:pt>
                <c:pt idx="4387">
                  <c:v>21940</c:v>
                </c:pt>
                <c:pt idx="4388">
                  <c:v>21945</c:v>
                </c:pt>
                <c:pt idx="4389">
                  <c:v>21950</c:v>
                </c:pt>
                <c:pt idx="4390">
                  <c:v>21955</c:v>
                </c:pt>
                <c:pt idx="4391">
                  <c:v>21960</c:v>
                </c:pt>
                <c:pt idx="4392">
                  <c:v>21965</c:v>
                </c:pt>
                <c:pt idx="4393">
                  <c:v>21970</c:v>
                </c:pt>
                <c:pt idx="4394">
                  <c:v>21975</c:v>
                </c:pt>
                <c:pt idx="4395">
                  <c:v>21980</c:v>
                </c:pt>
                <c:pt idx="4396">
                  <c:v>21985</c:v>
                </c:pt>
                <c:pt idx="4397">
                  <c:v>21990</c:v>
                </c:pt>
                <c:pt idx="4398">
                  <c:v>21995</c:v>
                </c:pt>
                <c:pt idx="4399">
                  <c:v>22000</c:v>
                </c:pt>
                <c:pt idx="4400">
                  <c:v>22005</c:v>
                </c:pt>
                <c:pt idx="4401">
                  <c:v>22010</c:v>
                </c:pt>
                <c:pt idx="4402">
                  <c:v>22015</c:v>
                </c:pt>
                <c:pt idx="4403">
                  <c:v>22020</c:v>
                </c:pt>
                <c:pt idx="4404">
                  <c:v>22025</c:v>
                </c:pt>
                <c:pt idx="4405">
                  <c:v>22030</c:v>
                </c:pt>
                <c:pt idx="4406">
                  <c:v>22035</c:v>
                </c:pt>
                <c:pt idx="4407">
                  <c:v>22040</c:v>
                </c:pt>
                <c:pt idx="4408">
                  <c:v>22045</c:v>
                </c:pt>
                <c:pt idx="4409">
                  <c:v>22050</c:v>
                </c:pt>
                <c:pt idx="4410">
                  <c:v>22055</c:v>
                </c:pt>
                <c:pt idx="4411">
                  <c:v>22060</c:v>
                </c:pt>
                <c:pt idx="4412">
                  <c:v>22065</c:v>
                </c:pt>
                <c:pt idx="4413">
                  <c:v>22070</c:v>
                </c:pt>
                <c:pt idx="4414">
                  <c:v>22075</c:v>
                </c:pt>
                <c:pt idx="4415">
                  <c:v>22080</c:v>
                </c:pt>
                <c:pt idx="4416">
                  <c:v>22085</c:v>
                </c:pt>
                <c:pt idx="4417">
                  <c:v>22090</c:v>
                </c:pt>
                <c:pt idx="4418">
                  <c:v>22095</c:v>
                </c:pt>
                <c:pt idx="4419">
                  <c:v>22100</c:v>
                </c:pt>
                <c:pt idx="4420">
                  <c:v>22105</c:v>
                </c:pt>
                <c:pt idx="4421">
                  <c:v>22110</c:v>
                </c:pt>
                <c:pt idx="4422">
                  <c:v>22115</c:v>
                </c:pt>
                <c:pt idx="4423">
                  <c:v>22120</c:v>
                </c:pt>
                <c:pt idx="4424">
                  <c:v>22125</c:v>
                </c:pt>
                <c:pt idx="4425">
                  <c:v>22130</c:v>
                </c:pt>
                <c:pt idx="4426">
                  <c:v>22135</c:v>
                </c:pt>
                <c:pt idx="4427">
                  <c:v>22140</c:v>
                </c:pt>
                <c:pt idx="4428">
                  <c:v>22145</c:v>
                </c:pt>
                <c:pt idx="4429">
                  <c:v>22150</c:v>
                </c:pt>
                <c:pt idx="4430">
                  <c:v>22155</c:v>
                </c:pt>
                <c:pt idx="4431">
                  <c:v>22160</c:v>
                </c:pt>
                <c:pt idx="4432">
                  <c:v>22165</c:v>
                </c:pt>
                <c:pt idx="4433">
                  <c:v>22170</c:v>
                </c:pt>
                <c:pt idx="4434">
                  <c:v>22175</c:v>
                </c:pt>
                <c:pt idx="4435">
                  <c:v>22180</c:v>
                </c:pt>
                <c:pt idx="4436">
                  <c:v>22185</c:v>
                </c:pt>
                <c:pt idx="4437">
                  <c:v>22190</c:v>
                </c:pt>
                <c:pt idx="4438">
                  <c:v>22195</c:v>
                </c:pt>
                <c:pt idx="4439">
                  <c:v>22200</c:v>
                </c:pt>
                <c:pt idx="4440">
                  <c:v>22205</c:v>
                </c:pt>
                <c:pt idx="4441">
                  <c:v>22210</c:v>
                </c:pt>
                <c:pt idx="4442">
                  <c:v>22215</c:v>
                </c:pt>
                <c:pt idx="4443">
                  <c:v>22220</c:v>
                </c:pt>
                <c:pt idx="4444">
                  <c:v>22225</c:v>
                </c:pt>
                <c:pt idx="4445">
                  <c:v>22230</c:v>
                </c:pt>
                <c:pt idx="4446">
                  <c:v>22235</c:v>
                </c:pt>
                <c:pt idx="4447">
                  <c:v>22240</c:v>
                </c:pt>
                <c:pt idx="4448">
                  <c:v>22245</c:v>
                </c:pt>
                <c:pt idx="4449">
                  <c:v>22250</c:v>
                </c:pt>
                <c:pt idx="4450">
                  <c:v>22255</c:v>
                </c:pt>
                <c:pt idx="4451">
                  <c:v>22260</c:v>
                </c:pt>
                <c:pt idx="4452">
                  <c:v>22265</c:v>
                </c:pt>
                <c:pt idx="4453">
                  <c:v>22270</c:v>
                </c:pt>
                <c:pt idx="4454">
                  <c:v>22275</c:v>
                </c:pt>
                <c:pt idx="4455">
                  <c:v>22280</c:v>
                </c:pt>
                <c:pt idx="4456">
                  <c:v>22285</c:v>
                </c:pt>
                <c:pt idx="4457">
                  <c:v>22290</c:v>
                </c:pt>
                <c:pt idx="4458">
                  <c:v>22295</c:v>
                </c:pt>
                <c:pt idx="4459">
                  <c:v>22300</c:v>
                </c:pt>
                <c:pt idx="4460">
                  <c:v>22305</c:v>
                </c:pt>
                <c:pt idx="4461">
                  <c:v>22310</c:v>
                </c:pt>
                <c:pt idx="4462">
                  <c:v>22315</c:v>
                </c:pt>
                <c:pt idx="4463">
                  <c:v>22320</c:v>
                </c:pt>
                <c:pt idx="4464">
                  <c:v>22325</c:v>
                </c:pt>
                <c:pt idx="4465">
                  <c:v>22330</c:v>
                </c:pt>
                <c:pt idx="4466">
                  <c:v>22335</c:v>
                </c:pt>
                <c:pt idx="4467">
                  <c:v>22340</c:v>
                </c:pt>
                <c:pt idx="4468">
                  <c:v>22345</c:v>
                </c:pt>
                <c:pt idx="4469">
                  <c:v>22350</c:v>
                </c:pt>
                <c:pt idx="4470">
                  <c:v>22355</c:v>
                </c:pt>
                <c:pt idx="4471">
                  <c:v>22360</c:v>
                </c:pt>
                <c:pt idx="4472">
                  <c:v>22365</c:v>
                </c:pt>
                <c:pt idx="4473">
                  <c:v>22370</c:v>
                </c:pt>
                <c:pt idx="4474">
                  <c:v>22375</c:v>
                </c:pt>
                <c:pt idx="4475">
                  <c:v>22380</c:v>
                </c:pt>
                <c:pt idx="4476">
                  <c:v>22385</c:v>
                </c:pt>
                <c:pt idx="4477">
                  <c:v>22390</c:v>
                </c:pt>
                <c:pt idx="4478">
                  <c:v>22395</c:v>
                </c:pt>
                <c:pt idx="4479">
                  <c:v>22400</c:v>
                </c:pt>
                <c:pt idx="4480">
                  <c:v>22405</c:v>
                </c:pt>
                <c:pt idx="4481">
                  <c:v>22410</c:v>
                </c:pt>
                <c:pt idx="4482">
                  <c:v>22415</c:v>
                </c:pt>
                <c:pt idx="4483">
                  <c:v>22420</c:v>
                </c:pt>
                <c:pt idx="4484">
                  <c:v>22425</c:v>
                </c:pt>
                <c:pt idx="4485">
                  <c:v>22430</c:v>
                </c:pt>
                <c:pt idx="4486">
                  <c:v>22435</c:v>
                </c:pt>
                <c:pt idx="4487">
                  <c:v>22440</c:v>
                </c:pt>
                <c:pt idx="4488">
                  <c:v>22445</c:v>
                </c:pt>
                <c:pt idx="4489">
                  <c:v>22450</c:v>
                </c:pt>
                <c:pt idx="4490">
                  <c:v>22455</c:v>
                </c:pt>
                <c:pt idx="4491">
                  <c:v>22460</c:v>
                </c:pt>
                <c:pt idx="4492">
                  <c:v>22465</c:v>
                </c:pt>
                <c:pt idx="4493">
                  <c:v>22470</c:v>
                </c:pt>
                <c:pt idx="4494">
                  <c:v>22475</c:v>
                </c:pt>
                <c:pt idx="4495">
                  <c:v>22480</c:v>
                </c:pt>
                <c:pt idx="4496">
                  <c:v>22485</c:v>
                </c:pt>
                <c:pt idx="4497">
                  <c:v>22490</c:v>
                </c:pt>
                <c:pt idx="4498">
                  <c:v>22495</c:v>
                </c:pt>
                <c:pt idx="4499">
                  <c:v>22500</c:v>
                </c:pt>
                <c:pt idx="4500">
                  <c:v>22505</c:v>
                </c:pt>
                <c:pt idx="4501">
                  <c:v>22510</c:v>
                </c:pt>
                <c:pt idx="4502">
                  <c:v>22515</c:v>
                </c:pt>
                <c:pt idx="4503">
                  <c:v>22520</c:v>
                </c:pt>
                <c:pt idx="4504">
                  <c:v>22525</c:v>
                </c:pt>
                <c:pt idx="4505">
                  <c:v>22530</c:v>
                </c:pt>
                <c:pt idx="4506">
                  <c:v>22535</c:v>
                </c:pt>
                <c:pt idx="4507">
                  <c:v>22540</c:v>
                </c:pt>
                <c:pt idx="4508">
                  <c:v>22545</c:v>
                </c:pt>
                <c:pt idx="4509">
                  <c:v>22550</c:v>
                </c:pt>
                <c:pt idx="4510">
                  <c:v>22555</c:v>
                </c:pt>
                <c:pt idx="4511">
                  <c:v>22560</c:v>
                </c:pt>
                <c:pt idx="4512">
                  <c:v>22565</c:v>
                </c:pt>
                <c:pt idx="4513">
                  <c:v>22570</c:v>
                </c:pt>
                <c:pt idx="4514">
                  <c:v>22575</c:v>
                </c:pt>
                <c:pt idx="4515">
                  <c:v>22580</c:v>
                </c:pt>
                <c:pt idx="4516">
                  <c:v>22585</c:v>
                </c:pt>
                <c:pt idx="4517">
                  <c:v>22590</c:v>
                </c:pt>
                <c:pt idx="4518">
                  <c:v>22595</c:v>
                </c:pt>
                <c:pt idx="4519">
                  <c:v>22600</c:v>
                </c:pt>
                <c:pt idx="4520">
                  <c:v>22605</c:v>
                </c:pt>
                <c:pt idx="4521">
                  <c:v>22610</c:v>
                </c:pt>
                <c:pt idx="4522">
                  <c:v>22615</c:v>
                </c:pt>
                <c:pt idx="4523">
                  <c:v>22620</c:v>
                </c:pt>
                <c:pt idx="4524">
                  <c:v>22625</c:v>
                </c:pt>
                <c:pt idx="4525">
                  <c:v>22630</c:v>
                </c:pt>
                <c:pt idx="4526">
                  <c:v>22635</c:v>
                </c:pt>
                <c:pt idx="4527">
                  <c:v>22640</c:v>
                </c:pt>
                <c:pt idx="4528">
                  <c:v>22645</c:v>
                </c:pt>
                <c:pt idx="4529">
                  <c:v>22650</c:v>
                </c:pt>
                <c:pt idx="4530">
                  <c:v>22655</c:v>
                </c:pt>
                <c:pt idx="4531">
                  <c:v>22660</c:v>
                </c:pt>
                <c:pt idx="4532">
                  <c:v>22665</c:v>
                </c:pt>
                <c:pt idx="4533">
                  <c:v>22670</c:v>
                </c:pt>
                <c:pt idx="4534">
                  <c:v>22675</c:v>
                </c:pt>
                <c:pt idx="4535">
                  <c:v>22680</c:v>
                </c:pt>
                <c:pt idx="4536">
                  <c:v>22685</c:v>
                </c:pt>
                <c:pt idx="4537">
                  <c:v>22690</c:v>
                </c:pt>
                <c:pt idx="4538">
                  <c:v>22695</c:v>
                </c:pt>
                <c:pt idx="4539">
                  <c:v>22700</c:v>
                </c:pt>
                <c:pt idx="4540">
                  <c:v>22705</c:v>
                </c:pt>
                <c:pt idx="4541">
                  <c:v>22710</c:v>
                </c:pt>
                <c:pt idx="4542">
                  <c:v>22715</c:v>
                </c:pt>
                <c:pt idx="4543">
                  <c:v>22720</c:v>
                </c:pt>
                <c:pt idx="4544">
                  <c:v>22725</c:v>
                </c:pt>
                <c:pt idx="4545">
                  <c:v>22730</c:v>
                </c:pt>
                <c:pt idx="4546">
                  <c:v>22735</c:v>
                </c:pt>
                <c:pt idx="4547">
                  <c:v>22740</c:v>
                </c:pt>
                <c:pt idx="4548">
                  <c:v>22745</c:v>
                </c:pt>
                <c:pt idx="4549">
                  <c:v>22750</c:v>
                </c:pt>
                <c:pt idx="4550">
                  <c:v>22755</c:v>
                </c:pt>
                <c:pt idx="4551">
                  <c:v>22760</c:v>
                </c:pt>
                <c:pt idx="4552">
                  <c:v>22765</c:v>
                </c:pt>
                <c:pt idx="4553">
                  <c:v>22770</c:v>
                </c:pt>
                <c:pt idx="4554">
                  <c:v>22775</c:v>
                </c:pt>
                <c:pt idx="4555">
                  <c:v>22780</c:v>
                </c:pt>
                <c:pt idx="4556">
                  <c:v>22785</c:v>
                </c:pt>
                <c:pt idx="4557">
                  <c:v>22790</c:v>
                </c:pt>
                <c:pt idx="4558">
                  <c:v>22795</c:v>
                </c:pt>
                <c:pt idx="4559">
                  <c:v>22800</c:v>
                </c:pt>
                <c:pt idx="4560">
                  <c:v>22805</c:v>
                </c:pt>
                <c:pt idx="4561">
                  <c:v>22810</c:v>
                </c:pt>
                <c:pt idx="4562">
                  <c:v>22815</c:v>
                </c:pt>
                <c:pt idx="4563">
                  <c:v>22820</c:v>
                </c:pt>
                <c:pt idx="4564">
                  <c:v>22825</c:v>
                </c:pt>
                <c:pt idx="4565">
                  <c:v>22830</c:v>
                </c:pt>
                <c:pt idx="4566">
                  <c:v>22835</c:v>
                </c:pt>
                <c:pt idx="4567">
                  <c:v>22840</c:v>
                </c:pt>
                <c:pt idx="4568">
                  <c:v>22845</c:v>
                </c:pt>
                <c:pt idx="4569">
                  <c:v>22850</c:v>
                </c:pt>
                <c:pt idx="4570">
                  <c:v>22855</c:v>
                </c:pt>
                <c:pt idx="4571">
                  <c:v>22860</c:v>
                </c:pt>
                <c:pt idx="4572">
                  <c:v>22865</c:v>
                </c:pt>
                <c:pt idx="4573">
                  <c:v>22870</c:v>
                </c:pt>
                <c:pt idx="4574">
                  <c:v>22875</c:v>
                </c:pt>
                <c:pt idx="4575">
                  <c:v>22880</c:v>
                </c:pt>
                <c:pt idx="4576">
                  <c:v>22885</c:v>
                </c:pt>
                <c:pt idx="4577">
                  <c:v>22890</c:v>
                </c:pt>
                <c:pt idx="4578">
                  <c:v>22895</c:v>
                </c:pt>
                <c:pt idx="4579">
                  <c:v>22900</c:v>
                </c:pt>
                <c:pt idx="4580">
                  <c:v>22905</c:v>
                </c:pt>
                <c:pt idx="4581">
                  <c:v>22910</c:v>
                </c:pt>
                <c:pt idx="4582">
                  <c:v>22915</c:v>
                </c:pt>
                <c:pt idx="4583">
                  <c:v>22920</c:v>
                </c:pt>
                <c:pt idx="4584">
                  <c:v>22925</c:v>
                </c:pt>
                <c:pt idx="4585">
                  <c:v>22930</c:v>
                </c:pt>
                <c:pt idx="4586">
                  <c:v>22935</c:v>
                </c:pt>
                <c:pt idx="4587">
                  <c:v>22940</c:v>
                </c:pt>
                <c:pt idx="4588">
                  <c:v>22945</c:v>
                </c:pt>
                <c:pt idx="4589">
                  <c:v>22950</c:v>
                </c:pt>
                <c:pt idx="4590">
                  <c:v>22955</c:v>
                </c:pt>
                <c:pt idx="4591">
                  <c:v>22960</c:v>
                </c:pt>
                <c:pt idx="4592">
                  <c:v>22965</c:v>
                </c:pt>
                <c:pt idx="4593">
                  <c:v>22970</c:v>
                </c:pt>
                <c:pt idx="4594">
                  <c:v>22975</c:v>
                </c:pt>
                <c:pt idx="4595">
                  <c:v>22980</c:v>
                </c:pt>
                <c:pt idx="4596">
                  <c:v>22985</c:v>
                </c:pt>
                <c:pt idx="4597">
                  <c:v>22990</c:v>
                </c:pt>
                <c:pt idx="4598">
                  <c:v>22995</c:v>
                </c:pt>
                <c:pt idx="4599">
                  <c:v>23000</c:v>
                </c:pt>
                <c:pt idx="4600">
                  <c:v>23005</c:v>
                </c:pt>
                <c:pt idx="4601">
                  <c:v>23010</c:v>
                </c:pt>
                <c:pt idx="4602">
                  <c:v>23015</c:v>
                </c:pt>
                <c:pt idx="4603">
                  <c:v>23020</c:v>
                </c:pt>
                <c:pt idx="4604">
                  <c:v>23025</c:v>
                </c:pt>
                <c:pt idx="4605">
                  <c:v>23030</c:v>
                </c:pt>
                <c:pt idx="4606">
                  <c:v>23035</c:v>
                </c:pt>
                <c:pt idx="4607">
                  <c:v>23040</c:v>
                </c:pt>
                <c:pt idx="4608">
                  <c:v>23045</c:v>
                </c:pt>
                <c:pt idx="4609">
                  <c:v>23050</c:v>
                </c:pt>
                <c:pt idx="4610">
                  <c:v>23055</c:v>
                </c:pt>
                <c:pt idx="4611">
                  <c:v>23060</c:v>
                </c:pt>
                <c:pt idx="4612">
                  <c:v>23065</c:v>
                </c:pt>
                <c:pt idx="4613">
                  <c:v>23070</c:v>
                </c:pt>
                <c:pt idx="4614">
                  <c:v>23075</c:v>
                </c:pt>
                <c:pt idx="4615">
                  <c:v>23080</c:v>
                </c:pt>
                <c:pt idx="4616">
                  <c:v>23085</c:v>
                </c:pt>
                <c:pt idx="4617">
                  <c:v>23090</c:v>
                </c:pt>
                <c:pt idx="4618">
                  <c:v>23095</c:v>
                </c:pt>
                <c:pt idx="4619">
                  <c:v>23100</c:v>
                </c:pt>
                <c:pt idx="4620">
                  <c:v>23105</c:v>
                </c:pt>
                <c:pt idx="4621">
                  <c:v>23110</c:v>
                </c:pt>
                <c:pt idx="4622">
                  <c:v>23115</c:v>
                </c:pt>
                <c:pt idx="4623">
                  <c:v>23120</c:v>
                </c:pt>
                <c:pt idx="4624">
                  <c:v>23125</c:v>
                </c:pt>
                <c:pt idx="4625">
                  <c:v>23130</c:v>
                </c:pt>
                <c:pt idx="4626">
                  <c:v>23135</c:v>
                </c:pt>
                <c:pt idx="4627">
                  <c:v>23140</c:v>
                </c:pt>
                <c:pt idx="4628">
                  <c:v>23145</c:v>
                </c:pt>
                <c:pt idx="4629">
                  <c:v>23150</c:v>
                </c:pt>
                <c:pt idx="4630">
                  <c:v>23155</c:v>
                </c:pt>
                <c:pt idx="4631">
                  <c:v>23160</c:v>
                </c:pt>
                <c:pt idx="4632">
                  <c:v>23165</c:v>
                </c:pt>
                <c:pt idx="4633">
                  <c:v>23170</c:v>
                </c:pt>
                <c:pt idx="4634">
                  <c:v>23175</c:v>
                </c:pt>
                <c:pt idx="4635">
                  <c:v>23180</c:v>
                </c:pt>
                <c:pt idx="4636">
                  <c:v>23185</c:v>
                </c:pt>
                <c:pt idx="4637">
                  <c:v>23190</c:v>
                </c:pt>
                <c:pt idx="4638">
                  <c:v>23195</c:v>
                </c:pt>
                <c:pt idx="4639">
                  <c:v>23200</c:v>
                </c:pt>
                <c:pt idx="4640">
                  <c:v>23205</c:v>
                </c:pt>
                <c:pt idx="4641">
                  <c:v>23210</c:v>
                </c:pt>
                <c:pt idx="4642">
                  <c:v>23215</c:v>
                </c:pt>
                <c:pt idx="4643">
                  <c:v>23220</c:v>
                </c:pt>
                <c:pt idx="4644">
                  <c:v>23225</c:v>
                </c:pt>
                <c:pt idx="4645">
                  <c:v>23230</c:v>
                </c:pt>
                <c:pt idx="4646">
                  <c:v>23235</c:v>
                </c:pt>
                <c:pt idx="4647">
                  <c:v>23240</c:v>
                </c:pt>
                <c:pt idx="4648">
                  <c:v>23245</c:v>
                </c:pt>
                <c:pt idx="4649">
                  <c:v>23250</c:v>
                </c:pt>
                <c:pt idx="4650">
                  <c:v>23255</c:v>
                </c:pt>
                <c:pt idx="4651">
                  <c:v>23260</c:v>
                </c:pt>
                <c:pt idx="4652">
                  <c:v>23265</c:v>
                </c:pt>
                <c:pt idx="4653">
                  <c:v>23270</c:v>
                </c:pt>
                <c:pt idx="4654">
                  <c:v>23275</c:v>
                </c:pt>
                <c:pt idx="4655">
                  <c:v>23280</c:v>
                </c:pt>
                <c:pt idx="4656">
                  <c:v>23285</c:v>
                </c:pt>
                <c:pt idx="4657">
                  <c:v>23290</c:v>
                </c:pt>
                <c:pt idx="4658">
                  <c:v>23295</c:v>
                </c:pt>
                <c:pt idx="4659">
                  <c:v>23300</c:v>
                </c:pt>
                <c:pt idx="4660">
                  <c:v>23305</c:v>
                </c:pt>
                <c:pt idx="4661">
                  <c:v>23310</c:v>
                </c:pt>
                <c:pt idx="4662">
                  <c:v>23315</c:v>
                </c:pt>
                <c:pt idx="4663">
                  <c:v>23320</c:v>
                </c:pt>
                <c:pt idx="4664">
                  <c:v>23325</c:v>
                </c:pt>
                <c:pt idx="4665">
                  <c:v>23330</c:v>
                </c:pt>
                <c:pt idx="4666">
                  <c:v>23335</c:v>
                </c:pt>
                <c:pt idx="4667">
                  <c:v>23340</c:v>
                </c:pt>
                <c:pt idx="4668">
                  <c:v>23345</c:v>
                </c:pt>
                <c:pt idx="4669">
                  <c:v>23350</c:v>
                </c:pt>
                <c:pt idx="4670">
                  <c:v>23355</c:v>
                </c:pt>
                <c:pt idx="4671">
                  <c:v>23360</c:v>
                </c:pt>
                <c:pt idx="4672">
                  <c:v>23365</c:v>
                </c:pt>
                <c:pt idx="4673">
                  <c:v>23370</c:v>
                </c:pt>
                <c:pt idx="4674">
                  <c:v>23375</c:v>
                </c:pt>
                <c:pt idx="4675">
                  <c:v>23380</c:v>
                </c:pt>
                <c:pt idx="4676">
                  <c:v>23385</c:v>
                </c:pt>
                <c:pt idx="4677">
                  <c:v>23390</c:v>
                </c:pt>
                <c:pt idx="4678">
                  <c:v>23395</c:v>
                </c:pt>
                <c:pt idx="4679">
                  <c:v>23400</c:v>
                </c:pt>
                <c:pt idx="4680">
                  <c:v>23405</c:v>
                </c:pt>
                <c:pt idx="4681">
                  <c:v>23410</c:v>
                </c:pt>
                <c:pt idx="4682">
                  <c:v>23415</c:v>
                </c:pt>
                <c:pt idx="4683">
                  <c:v>23420</c:v>
                </c:pt>
                <c:pt idx="4684">
                  <c:v>23425</c:v>
                </c:pt>
                <c:pt idx="4685">
                  <c:v>23430</c:v>
                </c:pt>
                <c:pt idx="4686">
                  <c:v>23435</c:v>
                </c:pt>
                <c:pt idx="4687">
                  <c:v>23440</c:v>
                </c:pt>
                <c:pt idx="4688">
                  <c:v>23445</c:v>
                </c:pt>
                <c:pt idx="4689">
                  <c:v>23450</c:v>
                </c:pt>
                <c:pt idx="4690">
                  <c:v>23455</c:v>
                </c:pt>
                <c:pt idx="4691">
                  <c:v>23460</c:v>
                </c:pt>
                <c:pt idx="4692">
                  <c:v>23465</c:v>
                </c:pt>
                <c:pt idx="4693">
                  <c:v>23470</c:v>
                </c:pt>
                <c:pt idx="4694">
                  <c:v>23475</c:v>
                </c:pt>
                <c:pt idx="4695">
                  <c:v>23480</c:v>
                </c:pt>
                <c:pt idx="4696">
                  <c:v>23485</c:v>
                </c:pt>
                <c:pt idx="4697">
                  <c:v>23490</c:v>
                </c:pt>
                <c:pt idx="4698">
                  <c:v>23495</c:v>
                </c:pt>
                <c:pt idx="4699">
                  <c:v>23500</c:v>
                </c:pt>
                <c:pt idx="4700">
                  <c:v>23505</c:v>
                </c:pt>
                <c:pt idx="4701">
                  <c:v>23510</c:v>
                </c:pt>
                <c:pt idx="4702">
                  <c:v>23515</c:v>
                </c:pt>
                <c:pt idx="4703">
                  <c:v>23520</c:v>
                </c:pt>
                <c:pt idx="4704">
                  <c:v>23525</c:v>
                </c:pt>
                <c:pt idx="4705">
                  <c:v>23530</c:v>
                </c:pt>
                <c:pt idx="4706">
                  <c:v>23535</c:v>
                </c:pt>
                <c:pt idx="4707">
                  <c:v>23540</c:v>
                </c:pt>
                <c:pt idx="4708">
                  <c:v>23545</c:v>
                </c:pt>
                <c:pt idx="4709">
                  <c:v>23550</c:v>
                </c:pt>
                <c:pt idx="4710">
                  <c:v>23555</c:v>
                </c:pt>
                <c:pt idx="4711">
                  <c:v>23560</c:v>
                </c:pt>
                <c:pt idx="4712">
                  <c:v>23565</c:v>
                </c:pt>
                <c:pt idx="4713">
                  <c:v>23570</c:v>
                </c:pt>
                <c:pt idx="4714">
                  <c:v>23575</c:v>
                </c:pt>
                <c:pt idx="4715">
                  <c:v>23580</c:v>
                </c:pt>
                <c:pt idx="4716">
                  <c:v>23585</c:v>
                </c:pt>
                <c:pt idx="4717">
                  <c:v>23590</c:v>
                </c:pt>
                <c:pt idx="4718">
                  <c:v>23595</c:v>
                </c:pt>
                <c:pt idx="4719">
                  <c:v>23600</c:v>
                </c:pt>
                <c:pt idx="4720">
                  <c:v>23605</c:v>
                </c:pt>
                <c:pt idx="4721">
                  <c:v>23610</c:v>
                </c:pt>
                <c:pt idx="4722">
                  <c:v>23615</c:v>
                </c:pt>
                <c:pt idx="4723">
                  <c:v>23620</c:v>
                </c:pt>
                <c:pt idx="4724">
                  <c:v>23625</c:v>
                </c:pt>
                <c:pt idx="4725">
                  <c:v>23630</c:v>
                </c:pt>
                <c:pt idx="4726">
                  <c:v>23635</c:v>
                </c:pt>
                <c:pt idx="4727">
                  <c:v>23640</c:v>
                </c:pt>
                <c:pt idx="4728">
                  <c:v>23645</c:v>
                </c:pt>
                <c:pt idx="4729">
                  <c:v>23650</c:v>
                </c:pt>
                <c:pt idx="4730">
                  <c:v>23655</c:v>
                </c:pt>
                <c:pt idx="4731">
                  <c:v>23660</c:v>
                </c:pt>
                <c:pt idx="4732">
                  <c:v>23665</c:v>
                </c:pt>
                <c:pt idx="4733">
                  <c:v>23670</c:v>
                </c:pt>
                <c:pt idx="4734">
                  <c:v>23675</c:v>
                </c:pt>
                <c:pt idx="4735">
                  <c:v>23680</c:v>
                </c:pt>
                <c:pt idx="4736">
                  <c:v>23685</c:v>
                </c:pt>
                <c:pt idx="4737">
                  <c:v>23690</c:v>
                </c:pt>
                <c:pt idx="4738">
                  <c:v>23695</c:v>
                </c:pt>
                <c:pt idx="4739">
                  <c:v>23700</c:v>
                </c:pt>
                <c:pt idx="4740">
                  <c:v>23705</c:v>
                </c:pt>
                <c:pt idx="4741">
                  <c:v>23710</c:v>
                </c:pt>
                <c:pt idx="4742">
                  <c:v>23715</c:v>
                </c:pt>
                <c:pt idx="4743">
                  <c:v>23720</c:v>
                </c:pt>
                <c:pt idx="4744">
                  <c:v>23725</c:v>
                </c:pt>
                <c:pt idx="4745">
                  <c:v>23730</c:v>
                </c:pt>
                <c:pt idx="4746">
                  <c:v>23735</c:v>
                </c:pt>
                <c:pt idx="4747">
                  <c:v>23740</c:v>
                </c:pt>
                <c:pt idx="4748">
                  <c:v>23745</c:v>
                </c:pt>
                <c:pt idx="4749">
                  <c:v>23750</c:v>
                </c:pt>
                <c:pt idx="4750">
                  <c:v>23755</c:v>
                </c:pt>
                <c:pt idx="4751">
                  <c:v>23760</c:v>
                </c:pt>
                <c:pt idx="4752">
                  <c:v>23765</c:v>
                </c:pt>
                <c:pt idx="4753">
                  <c:v>23770</c:v>
                </c:pt>
                <c:pt idx="4754">
                  <c:v>23775</c:v>
                </c:pt>
                <c:pt idx="4755">
                  <c:v>23780</c:v>
                </c:pt>
                <c:pt idx="4756">
                  <c:v>23785</c:v>
                </c:pt>
                <c:pt idx="4757">
                  <c:v>23790</c:v>
                </c:pt>
                <c:pt idx="4758">
                  <c:v>23795</c:v>
                </c:pt>
                <c:pt idx="4759">
                  <c:v>23800</c:v>
                </c:pt>
                <c:pt idx="4760">
                  <c:v>23805</c:v>
                </c:pt>
                <c:pt idx="4761">
                  <c:v>23810</c:v>
                </c:pt>
                <c:pt idx="4762">
                  <c:v>23815</c:v>
                </c:pt>
                <c:pt idx="4763">
                  <c:v>23820</c:v>
                </c:pt>
                <c:pt idx="4764">
                  <c:v>23825</c:v>
                </c:pt>
                <c:pt idx="4765">
                  <c:v>23830</c:v>
                </c:pt>
                <c:pt idx="4766">
                  <c:v>23835</c:v>
                </c:pt>
                <c:pt idx="4767">
                  <c:v>23840</c:v>
                </c:pt>
                <c:pt idx="4768">
                  <c:v>23845</c:v>
                </c:pt>
                <c:pt idx="4769">
                  <c:v>23850</c:v>
                </c:pt>
                <c:pt idx="4770">
                  <c:v>23855</c:v>
                </c:pt>
                <c:pt idx="4771">
                  <c:v>23860</c:v>
                </c:pt>
                <c:pt idx="4772">
                  <c:v>23865</c:v>
                </c:pt>
                <c:pt idx="4773">
                  <c:v>23870</c:v>
                </c:pt>
                <c:pt idx="4774">
                  <c:v>23875</c:v>
                </c:pt>
                <c:pt idx="4775">
                  <c:v>23880</c:v>
                </c:pt>
                <c:pt idx="4776">
                  <c:v>23885</c:v>
                </c:pt>
                <c:pt idx="4777">
                  <c:v>23890</c:v>
                </c:pt>
                <c:pt idx="4778">
                  <c:v>23895</c:v>
                </c:pt>
                <c:pt idx="4779">
                  <c:v>23900</c:v>
                </c:pt>
                <c:pt idx="4780">
                  <c:v>23905</c:v>
                </c:pt>
                <c:pt idx="4781">
                  <c:v>23910</c:v>
                </c:pt>
                <c:pt idx="4782">
                  <c:v>23915</c:v>
                </c:pt>
                <c:pt idx="4783">
                  <c:v>23920</c:v>
                </c:pt>
                <c:pt idx="4784">
                  <c:v>23925</c:v>
                </c:pt>
                <c:pt idx="4785">
                  <c:v>23930</c:v>
                </c:pt>
                <c:pt idx="4786">
                  <c:v>23935</c:v>
                </c:pt>
                <c:pt idx="4787">
                  <c:v>23940</c:v>
                </c:pt>
                <c:pt idx="4788">
                  <c:v>23945</c:v>
                </c:pt>
                <c:pt idx="4789">
                  <c:v>23950</c:v>
                </c:pt>
                <c:pt idx="4790">
                  <c:v>23955</c:v>
                </c:pt>
                <c:pt idx="4791">
                  <c:v>23960</c:v>
                </c:pt>
                <c:pt idx="4792">
                  <c:v>23965</c:v>
                </c:pt>
                <c:pt idx="4793">
                  <c:v>23970</c:v>
                </c:pt>
                <c:pt idx="4794">
                  <c:v>23975</c:v>
                </c:pt>
                <c:pt idx="4795">
                  <c:v>23980</c:v>
                </c:pt>
                <c:pt idx="4796">
                  <c:v>23985</c:v>
                </c:pt>
                <c:pt idx="4797">
                  <c:v>23990</c:v>
                </c:pt>
                <c:pt idx="4798">
                  <c:v>23995</c:v>
                </c:pt>
                <c:pt idx="4799">
                  <c:v>24000</c:v>
                </c:pt>
                <c:pt idx="4800">
                  <c:v>24005</c:v>
                </c:pt>
                <c:pt idx="4801">
                  <c:v>24010</c:v>
                </c:pt>
                <c:pt idx="4802">
                  <c:v>24015</c:v>
                </c:pt>
                <c:pt idx="4803">
                  <c:v>24020</c:v>
                </c:pt>
                <c:pt idx="4804">
                  <c:v>24025</c:v>
                </c:pt>
                <c:pt idx="4805">
                  <c:v>24030</c:v>
                </c:pt>
                <c:pt idx="4806">
                  <c:v>24035</c:v>
                </c:pt>
                <c:pt idx="4807">
                  <c:v>24040</c:v>
                </c:pt>
                <c:pt idx="4808">
                  <c:v>24045</c:v>
                </c:pt>
                <c:pt idx="4809">
                  <c:v>24050</c:v>
                </c:pt>
                <c:pt idx="4810">
                  <c:v>24055</c:v>
                </c:pt>
                <c:pt idx="4811">
                  <c:v>24060</c:v>
                </c:pt>
                <c:pt idx="4812">
                  <c:v>24065</c:v>
                </c:pt>
                <c:pt idx="4813">
                  <c:v>24070</c:v>
                </c:pt>
                <c:pt idx="4814">
                  <c:v>24075</c:v>
                </c:pt>
                <c:pt idx="4815">
                  <c:v>24080</c:v>
                </c:pt>
                <c:pt idx="4816">
                  <c:v>24085</c:v>
                </c:pt>
                <c:pt idx="4817">
                  <c:v>24090</c:v>
                </c:pt>
                <c:pt idx="4818">
                  <c:v>24095</c:v>
                </c:pt>
                <c:pt idx="4819">
                  <c:v>24100</c:v>
                </c:pt>
                <c:pt idx="4820">
                  <c:v>24105</c:v>
                </c:pt>
                <c:pt idx="4821">
                  <c:v>24110</c:v>
                </c:pt>
                <c:pt idx="4822">
                  <c:v>24115</c:v>
                </c:pt>
                <c:pt idx="4823">
                  <c:v>24120</c:v>
                </c:pt>
                <c:pt idx="4824">
                  <c:v>24125</c:v>
                </c:pt>
                <c:pt idx="4825">
                  <c:v>24130</c:v>
                </c:pt>
                <c:pt idx="4826">
                  <c:v>24135</c:v>
                </c:pt>
                <c:pt idx="4827">
                  <c:v>24140</c:v>
                </c:pt>
                <c:pt idx="4828">
                  <c:v>24145</c:v>
                </c:pt>
                <c:pt idx="4829">
                  <c:v>24150</c:v>
                </c:pt>
                <c:pt idx="4830">
                  <c:v>24155</c:v>
                </c:pt>
                <c:pt idx="4831">
                  <c:v>24160</c:v>
                </c:pt>
                <c:pt idx="4832">
                  <c:v>24165</c:v>
                </c:pt>
                <c:pt idx="4833">
                  <c:v>24170</c:v>
                </c:pt>
                <c:pt idx="4834">
                  <c:v>24175</c:v>
                </c:pt>
                <c:pt idx="4835">
                  <c:v>24180</c:v>
                </c:pt>
                <c:pt idx="4836">
                  <c:v>24185</c:v>
                </c:pt>
                <c:pt idx="4837">
                  <c:v>24190</c:v>
                </c:pt>
                <c:pt idx="4838">
                  <c:v>24195</c:v>
                </c:pt>
                <c:pt idx="4839">
                  <c:v>24200</c:v>
                </c:pt>
                <c:pt idx="4840">
                  <c:v>24205</c:v>
                </c:pt>
                <c:pt idx="4841">
                  <c:v>24210</c:v>
                </c:pt>
                <c:pt idx="4842">
                  <c:v>24215</c:v>
                </c:pt>
                <c:pt idx="4843">
                  <c:v>24220</c:v>
                </c:pt>
                <c:pt idx="4844">
                  <c:v>24225</c:v>
                </c:pt>
                <c:pt idx="4845">
                  <c:v>24230</c:v>
                </c:pt>
                <c:pt idx="4846">
                  <c:v>24235</c:v>
                </c:pt>
                <c:pt idx="4847">
                  <c:v>24240</c:v>
                </c:pt>
                <c:pt idx="4848">
                  <c:v>24245</c:v>
                </c:pt>
                <c:pt idx="4849">
                  <c:v>24250</c:v>
                </c:pt>
                <c:pt idx="4850">
                  <c:v>24255</c:v>
                </c:pt>
                <c:pt idx="4851">
                  <c:v>24260</c:v>
                </c:pt>
                <c:pt idx="4852">
                  <c:v>24265</c:v>
                </c:pt>
                <c:pt idx="4853">
                  <c:v>24270</c:v>
                </c:pt>
                <c:pt idx="4854">
                  <c:v>24275</c:v>
                </c:pt>
                <c:pt idx="4855">
                  <c:v>24280</c:v>
                </c:pt>
                <c:pt idx="4856">
                  <c:v>24285</c:v>
                </c:pt>
                <c:pt idx="4857">
                  <c:v>24290</c:v>
                </c:pt>
                <c:pt idx="4858">
                  <c:v>24295</c:v>
                </c:pt>
                <c:pt idx="4859">
                  <c:v>24300</c:v>
                </c:pt>
                <c:pt idx="4860">
                  <c:v>24305</c:v>
                </c:pt>
                <c:pt idx="4861">
                  <c:v>24310</c:v>
                </c:pt>
                <c:pt idx="4862">
                  <c:v>24315</c:v>
                </c:pt>
                <c:pt idx="4863">
                  <c:v>24320</c:v>
                </c:pt>
                <c:pt idx="4864">
                  <c:v>24325</c:v>
                </c:pt>
                <c:pt idx="4865">
                  <c:v>24330</c:v>
                </c:pt>
                <c:pt idx="4866">
                  <c:v>24335</c:v>
                </c:pt>
                <c:pt idx="4867">
                  <c:v>24340</c:v>
                </c:pt>
                <c:pt idx="4868">
                  <c:v>24345</c:v>
                </c:pt>
                <c:pt idx="4869">
                  <c:v>24350</c:v>
                </c:pt>
                <c:pt idx="4870">
                  <c:v>24355</c:v>
                </c:pt>
                <c:pt idx="4871">
                  <c:v>24360</c:v>
                </c:pt>
                <c:pt idx="4872">
                  <c:v>24365</c:v>
                </c:pt>
                <c:pt idx="4873">
                  <c:v>24370</c:v>
                </c:pt>
                <c:pt idx="4874">
                  <c:v>24375</c:v>
                </c:pt>
                <c:pt idx="4875">
                  <c:v>24380</c:v>
                </c:pt>
                <c:pt idx="4876">
                  <c:v>24385</c:v>
                </c:pt>
                <c:pt idx="4877">
                  <c:v>24390</c:v>
                </c:pt>
                <c:pt idx="4878">
                  <c:v>24395</c:v>
                </c:pt>
                <c:pt idx="4879">
                  <c:v>24400</c:v>
                </c:pt>
                <c:pt idx="4880">
                  <c:v>24405</c:v>
                </c:pt>
                <c:pt idx="4881">
                  <c:v>24410</c:v>
                </c:pt>
                <c:pt idx="4882">
                  <c:v>24415</c:v>
                </c:pt>
                <c:pt idx="4883">
                  <c:v>24420</c:v>
                </c:pt>
                <c:pt idx="4884">
                  <c:v>24425</c:v>
                </c:pt>
                <c:pt idx="4885">
                  <c:v>24430</c:v>
                </c:pt>
                <c:pt idx="4886">
                  <c:v>24435</c:v>
                </c:pt>
                <c:pt idx="4887">
                  <c:v>24440</c:v>
                </c:pt>
                <c:pt idx="4888">
                  <c:v>24445</c:v>
                </c:pt>
                <c:pt idx="4889">
                  <c:v>24450</c:v>
                </c:pt>
                <c:pt idx="4890">
                  <c:v>24455</c:v>
                </c:pt>
                <c:pt idx="4891">
                  <c:v>24460</c:v>
                </c:pt>
                <c:pt idx="4892">
                  <c:v>24465</c:v>
                </c:pt>
                <c:pt idx="4893">
                  <c:v>24470</c:v>
                </c:pt>
                <c:pt idx="4894">
                  <c:v>24475</c:v>
                </c:pt>
                <c:pt idx="4895">
                  <c:v>24480</c:v>
                </c:pt>
                <c:pt idx="4896">
                  <c:v>24485</c:v>
                </c:pt>
                <c:pt idx="4897">
                  <c:v>24490</c:v>
                </c:pt>
                <c:pt idx="4898">
                  <c:v>24495</c:v>
                </c:pt>
                <c:pt idx="4899">
                  <c:v>24500</c:v>
                </c:pt>
                <c:pt idx="4900">
                  <c:v>24505</c:v>
                </c:pt>
                <c:pt idx="4901">
                  <c:v>24510</c:v>
                </c:pt>
                <c:pt idx="4902">
                  <c:v>24515</c:v>
                </c:pt>
                <c:pt idx="4903">
                  <c:v>24520</c:v>
                </c:pt>
                <c:pt idx="4904">
                  <c:v>24525</c:v>
                </c:pt>
                <c:pt idx="4905">
                  <c:v>24530</c:v>
                </c:pt>
                <c:pt idx="4906">
                  <c:v>24535</c:v>
                </c:pt>
                <c:pt idx="4907">
                  <c:v>24540</c:v>
                </c:pt>
                <c:pt idx="4908">
                  <c:v>24545</c:v>
                </c:pt>
                <c:pt idx="4909">
                  <c:v>24550</c:v>
                </c:pt>
                <c:pt idx="4910">
                  <c:v>24555</c:v>
                </c:pt>
                <c:pt idx="4911">
                  <c:v>24560</c:v>
                </c:pt>
                <c:pt idx="4912">
                  <c:v>24565</c:v>
                </c:pt>
                <c:pt idx="4913">
                  <c:v>24570</c:v>
                </c:pt>
                <c:pt idx="4914">
                  <c:v>24575</c:v>
                </c:pt>
                <c:pt idx="4915">
                  <c:v>24580</c:v>
                </c:pt>
                <c:pt idx="4916">
                  <c:v>24585</c:v>
                </c:pt>
                <c:pt idx="4917">
                  <c:v>24590</c:v>
                </c:pt>
                <c:pt idx="4918">
                  <c:v>24595</c:v>
                </c:pt>
                <c:pt idx="4919">
                  <c:v>24600</c:v>
                </c:pt>
                <c:pt idx="4920">
                  <c:v>24605</c:v>
                </c:pt>
                <c:pt idx="4921">
                  <c:v>24610</c:v>
                </c:pt>
                <c:pt idx="4922">
                  <c:v>24615</c:v>
                </c:pt>
                <c:pt idx="4923">
                  <c:v>24620</c:v>
                </c:pt>
                <c:pt idx="4924">
                  <c:v>24625</c:v>
                </c:pt>
                <c:pt idx="4925">
                  <c:v>24630</c:v>
                </c:pt>
                <c:pt idx="4926">
                  <c:v>24635</c:v>
                </c:pt>
                <c:pt idx="4927">
                  <c:v>24640</c:v>
                </c:pt>
                <c:pt idx="4928">
                  <c:v>24645</c:v>
                </c:pt>
                <c:pt idx="4929">
                  <c:v>24650</c:v>
                </c:pt>
                <c:pt idx="4930">
                  <c:v>24655</c:v>
                </c:pt>
                <c:pt idx="4931">
                  <c:v>24660</c:v>
                </c:pt>
                <c:pt idx="4932">
                  <c:v>24665</c:v>
                </c:pt>
                <c:pt idx="4933">
                  <c:v>24670</c:v>
                </c:pt>
                <c:pt idx="4934">
                  <c:v>24675</c:v>
                </c:pt>
                <c:pt idx="4935">
                  <c:v>24680</c:v>
                </c:pt>
                <c:pt idx="4936">
                  <c:v>24685</c:v>
                </c:pt>
                <c:pt idx="4937">
                  <c:v>24690</c:v>
                </c:pt>
                <c:pt idx="4938">
                  <c:v>24695</c:v>
                </c:pt>
                <c:pt idx="4939">
                  <c:v>24700</c:v>
                </c:pt>
                <c:pt idx="4940">
                  <c:v>24705</c:v>
                </c:pt>
                <c:pt idx="4941">
                  <c:v>24710</c:v>
                </c:pt>
                <c:pt idx="4942">
                  <c:v>24715</c:v>
                </c:pt>
                <c:pt idx="4943">
                  <c:v>24720</c:v>
                </c:pt>
                <c:pt idx="4944">
                  <c:v>24725</c:v>
                </c:pt>
                <c:pt idx="4945">
                  <c:v>24730</c:v>
                </c:pt>
                <c:pt idx="4946">
                  <c:v>24735</c:v>
                </c:pt>
                <c:pt idx="4947">
                  <c:v>24740</c:v>
                </c:pt>
                <c:pt idx="4948">
                  <c:v>24745</c:v>
                </c:pt>
                <c:pt idx="4949">
                  <c:v>24750</c:v>
                </c:pt>
                <c:pt idx="4950">
                  <c:v>24755</c:v>
                </c:pt>
                <c:pt idx="4951">
                  <c:v>24760</c:v>
                </c:pt>
                <c:pt idx="4952">
                  <c:v>24765</c:v>
                </c:pt>
                <c:pt idx="4953">
                  <c:v>24770</c:v>
                </c:pt>
                <c:pt idx="4954">
                  <c:v>24775</c:v>
                </c:pt>
                <c:pt idx="4955">
                  <c:v>24780</c:v>
                </c:pt>
                <c:pt idx="4956">
                  <c:v>24785</c:v>
                </c:pt>
                <c:pt idx="4957">
                  <c:v>24790</c:v>
                </c:pt>
                <c:pt idx="4958">
                  <c:v>24795</c:v>
                </c:pt>
                <c:pt idx="4959">
                  <c:v>24800</c:v>
                </c:pt>
                <c:pt idx="4960">
                  <c:v>24805</c:v>
                </c:pt>
                <c:pt idx="4961">
                  <c:v>24810</c:v>
                </c:pt>
                <c:pt idx="4962">
                  <c:v>24815</c:v>
                </c:pt>
                <c:pt idx="4963">
                  <c:v>24820</c:v>
                </c:pt>
                <c:pt idx="4964">
                  <c:v>24825</c:v>
                </c:pt>
                <c:pt idx="4965">
                  <c:v>24830</c:v>
                </c:pt>
                <c:pt idx="4966">
                  <c:v>24835</c:v>
                </c:pt>
                <c:pt idx="4967">
                  <c:v>24840</c:v>
                </c:pt>
                <c:pt idx="4968">
                  <c:v>24845</c:v>
                </c:pt>
                <c:pt idx="4969">
                  <c:v>24850</c:v>
                </c:pt>
                <c:pt idx="4970">
                  <c:v>24855</c:v>
                </c:pt>
                <c:pt idx="4971">
                  <c:v>24860</c:v>
                </c:pt>
                <c:pt idx="4972">
                  <c:v>24865</c:v>
                </c:pt>
                <c:pt idx="4973">
                  <c:v>24870</c:v>
                </c:pt>
                <c:pt idx="4974">
                  <c:v>24875</c:v>
                </c:pt>
                <c:pt idx="4975">
                  <c:v>24880</c:v>
                </c:pt>
                <c:pt idx="4976">
                  <c:v>24885</c:v>
                </c:pt>
                <c:pt idx="4977">
                  <c:v>24890</c:v>
                </c:pt>
                <c:pt idx="4978">
                  <c:v>24895</c:v>
                </c:pt>
                <c:pt idx="4979">
                  <c:v>24900</c:v>
                </c:pt>
                <c:pt idx="4980">
                  <c:v>24905</c:v>
                </c:pt>
                <c:pt idx="4981">
                  <c:v>24910</c:v>
                </c:pt>
                <c:pt idx="4982">
                  <c:v>24915</c:v>
                </c:pt>
                <c:pt idx="4983">
                  <c:v>24920</c:v>
                </c:pt>
                <c:pt idx="4984">
                  <c:v>24925</c:v>
                </c:pt>
                <c:pt idx="4985">
                  <c:v>24930</c:v>
                </c:pt>
                <c:pt idx="4986">
                  <c:v>24935</c:v>
                </c:pt>
                <c:pt idx="4987">
                  <c:v>24940</c:v>
                </c:pt>
                <c:pt idx="4988">
                  <c:v>24945</c:v>
                </c:pt>
                <c:pt idx="4989">
                  <c:v>24950</c:v>
                </c:pt>
                <c:pt idx="4990">
                  <c:v>24955</c:v>
                </c:pt>
                <c:pt idx="4991">
                  <c:v>24960</c:v>
                </c:pt>
                <c:pt idx="4992">
                  <c:v>24965</c:v>
                </c:pt>
                <c:pt idx="4993">
                  <c:v>24970</c:v>
                </c:pt>
                <c:pt idx="4994">
                  <c:v>24975</c:v>
                </c:pt>
                <c:pt idx="4995">
                  <c:v>24980</c:v>
                </c:pt>
                <c:pt idx="4996">
                  <c:v>24985</c:v>
                </c:pt>
                <c:pt idx="4997">
                  <c:v>24990</c:v>
                </c:pt>
                <c:pt idx="4998">
                  <c:v>24995</c:v>
                </c:pt>
                <c:pt idx="4999">
                  <c:v>25000</c:v>
                </c:pt>
                <c:pt idx="5000">
                  <c:v>25005</c:v>
                </c:pt>
                <c:pt idx="5001">
                  <c:v>25010</c:v>
                </c:pt>
                <c:pt idx="5002">
                  <c:v>25015</c:v>
                </c:pt>
                <c:pt idx="5003">
                  <c:v>25020</c:v>
                </c:pt>
                <c:pt idx="5004">
                  <c:v>25025</c:v>
                </c:pt>
                <c:pt idx="5005">
                  <c:v>25030</c:v>
                </c:pt>
                <c:pt idx="5006">
                  <c:v>25035</c:v>
                </c:pt>
                <c:pt idx="5007">
                  <c:v>25040</c:v>
                </c:pt>
                <c:pt idx="5008">
                  <c:v>25045</c:v>
                </c:pt>
                <c:pt idx="5009">
                  <c:v>25050</c:v>
                </c:pt>
                <c:pt idx="5010">
                  <c:v>25055</c:v>
                </c:pt>
                <c:pt idx="5011">
                  <c:v>25060</c:v>
                </c:pt>
                <c:pt idx="5012">
                  <c:v>25065</c:v>
                </c:pt>
                <c:pt idx="5013">
                  <c:v>25070</c:v>
                </c:pt>
                <c:pt idx="5014">
                  <c:v>25075</c:v>
                </c:pt>
                <c:pt idx="5015">
                  <c:v>25080</c:v>
                </c:pt>
                <c:pt idx="5016">
                  <c:v>25085</c:v>
                </c:pt>
                <c:pt idx="5017">
                  <c:v>25090</c:v>
                </c:pt>
                <c:pt idx="5018">
                  <c:v>25095</c:v>
                </c:pt>
                <c:pt idx="5019">
                  <c:v>25100</c:v>
                </c:pt>
                <c:pt idx="5020">
                  <c:v>25105</c:v>
                </c:pt>
                <c:pt idx="5021">
                  <c:v>25110</c:v>
                </c:pt>
                <c:pt idx="5022">
                  <c:v>25115</c:v>
                </c:pt>
                <c:pt idx="5023">
                  <c:v>25120</c:v>
                </c:pt>
                <c:pt idx="5024">
                  <c:v>25125</c:v>
                </c:pt>
                <c:pt idx="5025">
                  <c:v>25130</c:v>
                </c:pt>
                <c:pt idx="5026">
                  <c:v>25135</c:v>
                </c:pt>
                <c:pt idx="5027">
                  <c:v>25140</c:v>
                </c:pt>
                <c:pt idx="5028">
                  <c:v>25145</c:v>
                </c:pt>
                <c:pt idx="5029">
                  <c:v>25150</c:v>
                </c:pt>
                <c:pt idx="5030">
                  <c:v>25155</c:v>
                </c:pt>
                <c:pt idx="5031">
                  <c:v>25160</c:v>
                </c:pt>
                <c:pt idx="5032">
                  <c:v>25165</c:v>
                </c:pt>
                <c:pt idx="5033">
                  <c:v>25170</c:v>
                </c:pt>
                <c:pt idx="5034">
                  <c:v>25175</c:v>
                </c:pt>
                <c:pt idx="5035">
                  <c:v>25180</c:v>
                </c:pt>
                <c:pt idx="5036">
                  <c:v>25185</c:v>
                </c:pt>
                <c:pt idx="5037">
                  <c:v>25190</c:v>
                </c:pt>
                <c:pt idx="5038">
                  <c:v>25195</c:v>
                </c:pt>
                <c:pt idx="5039">
                  <c:v>25200</c:v>
                </c:pt>
                <c:pt idx="5040">
                  <c:v>25205</c:v>
                </c:pt>
                <c:pt idx="5041">
                  <c:v>25210</c:v>
                </c:pt>
                <c:pt idx="5042">
                  <c:v>25215</c:v>
                </c:pt>
                <c:pt idx="5043">
                  <c:v>25220</c:v>
                </c:pt>
                <c:pt idx="5044">
                  <c:v>25225</c:v>
                </c:pt>
                <c:pt idx="5045">
                  <c:v>25230</c:v>
                </c:pt>
                <c:pt idx="5046">
                  <c:v>25235</c:v>
                </c:pt>
                <c:pt idx="5047">
                  <c:v>25240</c:v>
                </c:pt>
                <c:pt idx="5048">
                  <c:v>25245</c:v>
                </c:pt>
                <c:pt idx="5049">
                  <c:v>25250</c:v>
                </c:pt>
                <c:pt idx="5050">
                  <c:v>25255</c:v>
                </c:pt>
                <c:pt idx="5051">
                  <c:v>25260</c:v>
                </c:pt>
                <c:pt idx="5052">
                  <c:v>25265</c:v>
                </c:pt>
                <c:pt idx="5053">
                  <c:v>25270</c:v>
                </c:pt>
                <c:pt idx="5054">
                  <c:v>25275</c:v>
                </c:pt>
                <c:pt idx="5055">
                  <c:v>25280</c:v>
                </c:pt>
                <c:pt idx="5056">
                  <c:v>25285</c:v>
                </c:pt>
                <c:pt idx="5057">
                  <c:v>25290</c:v>
                </c:pt>
                <c:pt idx="5058">
                  <c:v>25295</c:v>
                </c:pt>
                <c:pt idx="5059">
                  <c:v>25300</c:v>
                </c:pt>
                <c:pt idx="5060">
                  <c:v>25305</c:v>
                </c:pt>
                <c:pt idx="5061">
                  <c:v>25310</c:v>
                </c:pt>
                <c:pt idx="5062">
                  <c:v>25315</c:v>
                </c:pt>
                <c:pt idx="5063">
                  <c:v>25320</c:v>
                </c:pt>
                <c:pt idx="5064">
                  <c:v>25325</c:v>
                </c:pt>
                <c:pt idx="5065">
                  <c:v>25330</c:v>
                </c:pt>
                <c:pt idx="5066">
                  <c:v>25335</c:v>
                </c:pt>
                <c:pt idx="5067">
                  <c:v>25340</c:v>
                </c:pt>
                <c:pt idx="5068">
                  <c:v>25345</c:v>
                </c:pt>
                <c:pt idx="5069">
                  <c:v>25350</c:v>
                </c:pt>
                <c:pt idx="5070">
                  <c:v>25355</c:v>
                </c:pt>
                <c:pt idx="5071">
                  <c:v>25360</c:v>
                </c:pt>
                <c:pt idx="5072">
                  <c:v>25365</c:v>
                </c:pt>
                <c:pt idx="5073">
                  <c:v>25370</c:v>
                </c:pt>
                <c:pt idx="5074">
                  <c:v>25375</c:v>
                </c:pt>
                <c:pt idx="5075">
                  <c:v>25380</c:v>
                </c:pt>
                <c:pt idx="5076">
                  <c:v>25385</c:v>
                </c:pt>
                <c:pt idx="5077">
                  <c:v>25390</c:v>
                </c:pt>
                <c:pt idx="5078">
                  <c:v>25395</c:v>
                </c:pt>
                <c:pt idx="5079">
                  <c:v>25400</c:v>
                </c:pt>
                <c:pt idx="5080">
                  <c:v>25405</c:v>
                </c:pt>
                <c:pt idx="5081">
                  <c:v>25410</c:v>
                </c:pt>
                <c:pt idx="5082">
                  <c:v>25415</c:v>
                </c:pt>
                <c:pt idx="5083">
                  <c:v>25420</c:v>
                </c:pt>
                <c:pt idx="5084">
                  <c:v>25425</c:v>
                </c:pt>
                <c:pt idx="5085">
                  <c:v>25430</c:v>
                </c:pt>
                <c:pt idx="5086">
                  <c:v>25435</c:v>
                </c:pt>
                <c:pt idx="5087">
                  <c:v>25440</c:v>
                </c:pt>
                <c:pt idx="5088">
                  <c:v>25445</c:v>
                </c:pt>
                <c:pt idx="5089">
                  <c:v>25450</c:v>
                </c:pt>
                <c:pt idx="5090">
                  <c:v>25455</c:v>
                </c:pt>
                <c:pt idx="5091">
                  <c:v>25460</c:v>
                </c:pt>
                <c:pt idx="5092">
                  <c:v>25465</c:v>
                </c:pt>
                <c:pt idx="5093">
                  <c:v>25470</c:v>
                </c:pt>
                <c:pt idx="5094">
                  <c:v>25475</c:v>
                </c:pt>
                <c:pt idx="5095">
                  <c:v>25480</c:v>
                </c:pt>
                <c:pt idx="5096">
                  <c:v>25485</c:v>
                </c:pt>
                <c:pt idx="5097">
                  <c:v>25490</c:v>
                </c:pt>
                <c:pt idx="5098">
                  <c:v>25495</c:v>
                </c:pt>
                <c:pt idx="5099">
                  <c:v>25500</c:v>
                </c:pt>
                <c:pt idx="5100">
                  <c:v>25505</c:v>
                </c:pt>
                <c:pt idx="5101">
                  <c:v>25510</c:v>
                </c:pt>
                <c:pt idx="5102">
                  <c:v>25515</c:v>
                </c:pt>
                <c:pt idx="5103">
                  <c:v>25520</c:v>
                </c:pt>
                <c:pt idx="5104">
                  <c:v>25525</c:v>
                </c:pt>
                <c:pt idx="5105">
                  <c:v>25530</c:v>
                </c:pt>
                <c:pt idx="5106">
                  <c:v>25535</c:v>
                </c:pt>
                <c:pt idx="5107">
                  <c:v>25540</c:v>
                </c:pt>
                <c:pt idx="5108">
                  <c:v>25545</c:v>
                </c:pt>
                <c:pt idx="5109">
                  <c:v>25550</c:v>
                </c:pt>
                <c:pt idx="5110">
                  <c:v>25555</c:v>
                </c:pt>
                <c:pt idx="5111">
                  <c:v>25560</c:v>
                </c:pt>
                <c:pt idx="5112">
                  <c:v>25565</c:v>
                </c:pt>
                <c:pt idx="5113">
                  <c:v>25570</c:v>
                </c:pt>
                <c:pt idx="5114">
                  <c:v>25575</c:v>
                </c:pt>
                <c:pt idx="5115">
                  <c:v>25580</c:v>
                </c:pt>
                <c:pt idx="5116">
                  <c:v>25585</c:v>
                </c:pt>
                <c:pt idx="5117">
                  <c:v>25590</c:v>
                </c:pt>
                <c:pt idx="5118">
                  <c:v>25595</c:v>
                </c:pt>
                <c:pt idx="5119">
                  <c:v>25600</c:v>
                </c:pt>
                <c:pt idx="5120">
                  <c:v>25605</c:v>
                </c:pt>
                <c:pt idx="5121">
                  <c:v>25610</c:v>
                </c:pt>
                <c:pt idx="5122">
                  <c:v>25615</c:v>
                </c:pt>
                <c:pt idx="5123">
                  <c:v>25620</c:v>
                </c:pt>
                <c:pt idx="5124">
                  <c:v>25625</c:v>
                </c:pt>
                <c:pt idx="5125">
                  <c:v>25630</c:v>
                </c:pt>
                <c:pt idx="5126">
                  <c:v>25635</c:v>
                </c:pt>
                <c:pt idx="5127">
                  <c:v>25640</c:v>
                </c:pt>
                <c:pt idx="5128">
                  <c:v>25645</c:v>
                </c:pt>
                <c:pt idx="5129">
                  <c:v>25650</c:v>
                </c:pt>
                <c:pt idx="5130">
                  <c:v>25655</c:v>
                </c:pt>
                <c:pt idx="5131">
                  <c:v>25660</c:v>
                </c:pt>
                <c:pt idx="5132">
                  <c:v>25665</c:v>
                </c:pt>
                <c:pt idx="5133">
                  <c:v>25670</c:v>
                </c:pt>
                <c:pt idx="5134">
                  <c:v>25675</c:v>
                </c:pt>
                <c:pt idx="5135">
                  <c:v>25680</c:v>
                </c:pt>
                <c:pt idx="5136">
                  <c:v>25685</c:v>
                </c:pt>
                <c:pt idx="5137">
                  <c:v>25690</c:v>
                </c:pt>
                <c:pt idx="5138">
                  <c:v>25695</c:v>
                </c:pt>
                <c:pt idx="5139">
                  <c:v>25700</c:v>
                </c:pt>
                <c:pt idx="5140">
                  <c:v>25705</c:v>
                </c:pt>
                <c:pt idx="5141">
                  <c:v>25710</c:v>
                </c:pt>
                <c:pt idx="5142">
                  <c:v>25715</c:v>
                </c:pt>
                <c:pt idx="5143">
                  <c:v>25720</c:v>
                </c:pt>
                <c:pt idx="5144">
                  <c:v>25725</c:v>
                </c:pt>
                <c:pt idx="5145">
                  <c:v>25730</c:v>
                </c:pt>
                <c:pt idx="5146">
                  <c:v>25735</c:v>
                </c:pt>
                <c:pt idx="5147">
                  <c:v>25740</c:v>
                </c:pt>
                <c:pt idx="5148">
                  <c:v>25745</c:v>
                </c:pt>
                <c:pt idx="5149">
                  <c:v>25750</c:v>
                </c:pt>
                <c:pt idx="5150">
                  <c:v>25755</c:v>
                </c:pt>
                <c:pt idx="5151">
                  <c:v>25760</c:v>
                </c:pt>
                <c:pt idx="5152">
                  <c:v>25765</c:v>
                </c:pt>
                <c:pt idx="5153">
                  <c:v>25770</c:v>
                </c:pt>
                <c:pt idx="5154">
                  <c:v>25775</c:v>
                </c:pt>
                <c:pt idx="5155">
                  <c:v>25780</c:v>
                </c:pt>
                <c:pt idx="5156">
                  <c:v>25785</c:v>
                </c:pt>
                <c:pt idx="5157">
                  <c:v>25790</c:v>
                </c:pt>
                <c:pt idx="5158">
                  <c:v>25795</c:v>
                </c:pt>
                <c:pt idx="5159">
                  <c:v>25800</c:v>
                </c:pt>
                <c:pt idx="5160">
                  <c:v>25805</c:v>
                </c:pt>
                <c:pt idx="5161">
                  <c:v>25810</c:v>
                </c:pt>
                <c:pt idx="5162">
                  <c:v>25815</c:v>
                </c:pt>
                <c:pt idx="5163">
                  <c:v>25820</c:v>
                </c:pt>
                <c:pt idx="5164">
                  <c:v>25825</c:v>
                </c:pt>
                <c:pt idx="5165">
                  <c:v>25830</c:v>
                </c:pt>
                <c:pt idx="5166">
                  <c:v>25835</c:v>
                </c:pt>
                <c:pt idx="5167">
                  <c:v>25840</c:v>
                </c:pt>
                <c:pt idx="5168">
                  <c:v>25845</c:v>
                </c:pt>
                <c:pt idx="5169">
                  <c:v>25850</c:v>
                </c:pt>
                <c:pt idx="5170">
                  <c:v>25855</c:v>
                </c:pt>
                <c:pt idx="5171">
                  <c:v>25860</c:v>
                </c:pt>
                <c:pt idx="5172">
                  <c:v>25865</c:v>
                </c:pt>
                <c:pt idx="5173">
                  <c:v>25870</c:v>
                </c:pt>
                <c:pt idx="5174">
                  <c:v>25875</c:v>
                </c:pt>
                <c:pt idx="5175">
                  <c:v>25880</c:v>
                </c:pt>
                <c:pt idx="5176">
                  <c:v>25885</c:v>
                </c:pt>
                <c:pt idx="5177">
                  <c:v>25890</c:v>
                </c:pt>
                <c:pt idx="5178">
                  <c:v>25895</c:v>
                </c:pt>
                <c:pt idx="5179">
                  <c:v>25900</c:v>
                </c:pt>
                <c:pt idx="5180">
                  <c:v>25905</c:v>
                </c:pt>
                <c:pt idx="5181">
                  <c:v>25910</c:v>
                </c:pt>
                <c:pt idx="5182">
                  <c:v>25915</c:v>
                </c:pt>
                <c:pt idx="5183">
                  <c:v>25920</c:v>
                </c:pt>
                <c:pt idx="5184">
                  <c:v>25925</c:v>
                </c:pt>
                <c:pt idx="5185">
                  <c:v>25930</c:v>
                </c:pt>
                <c:pt idx="5186">
                  <c:v>25935</c:v>
                </c:pt>
                <c:pt idx="5187">
                  <c:v>25940</c:v>
                </c:pt>
                <c:pt idx="5188">
                  <c:v>25945</c:v>
                </c:pt>
                <c:pt idx="5189">
                  <c:v>25950</c:v>
                </c:pt>
                <c:pt idx="5190">
                  <c:v>25955</c:v>
                </c:pt>
                <c:pt idx="5191">
                  <c:v>25960</c:v>
                </c:pt>
                <c:pt idx="5192">
                  <c:v>25965</c:v>
                </c:pt>
                <c:pt idx="5193">
                  <c:v>25970</c:v>
                </c:pt>
                <c:pt idx="5194">
                  <c:v>25975</c:v>
                </c:pt>
                <c:pt idx="5195">
                  <c:v>25980</c:v>
                </c:pt>
                <c:pt idx="5196">
                  <c:v>25985</c:v>
                </c:pt>
                <c:pt idx="5197">
                  <c:v>25990</c:v>
                </c:pt>
                <c:pt idx="5198">
                  <c:v>25995</c:v>
                </c:pt>
                <c:pt idx="5199">
                  <c:v>26000</c:v>
                </c:pt>
                <c:pt idx="5200">
                  <c:v>26005</c:v>
                </c:pt>
                <c:pt idx="5201">
                  <c:v>26010</c:v>
                </c:pt>
                <c:pt idx="5202">
                  <c:v>26015</c:v>
                </c:pt>
                <c:pt idx="5203">
                  <c:v>26020</c:v>
                </c:pt>
                <c:pt idx="5204">
                  <c:v>26025</c:v>
                </c:pt>
                <c:pt idx="5205">
                  <c:v>26030</c:v>
                </c:pt>
                <c:pt idx="5206">
                  <c:v>26035</c:v>
                </c:pt>
                <c:pt idx="5207">
                  <c:v>26040</c:v>
                </c:pt>
                <c:pt idx="5208">
                  <c:v>26045</c:v>
                </c:pt>
                <c:pt idx="5209">
                  <c:v>26050</c:v>
                </c:pt>
                <c:pt idx="5210">
                  <c:v>26055</c:v>
                </c:pt>
                <c:pt idx="5211">
                  <c:v>26060</c:v>
                </c:pt>
                <c:pt idx="5212">
                  <c:v>26065</c:v>
                </c:pt>
                <c:pt idx="5213">
                  <c:v>26070</c:v>
                </c:pt>
                <c:pt idx="5214">
                  <c:v>26075</c:v>
                </c:pt>
                <c:pt idx="5215">
                  <c:v>26080</c:v>
                </c:pt>
                <c:pt idx="5216">
                  <c:v>26085</c:v>
                </c:pt>
                <c:pt idx="5217">
                  <c:v>26090</c:v>
                </c:pt>
                <c:pt idx="5218">
                  <c:v>26095</c:v>
                </c:pt>
                <c:pt idx="5219">
                  <c:v>26100</c:v>
                </c:pt>
                <c:pt idx="5220">
                  <c:v>26105</c:v>
                </c:pt>
                <c:pt idx="5221">
                  <c:v>26110</c:v>
                </c:pt>
                <c:pt idx="5222">
                  <c:v>26115</c:v>
                </c:pt>
                <c:pt idx="5223">
                  <c:v>26120</c:v>
                </c:pt>
                <c:pt idx="5224">
                  <c:v>26125</c:v>
                </c:pt>
                <c:pt idx="5225">
                  <c:v>26130</c:v>
                </c:pt>
                <c:pt idx="5226">
                  <c:v>26135</c:v>
                </c:pt>
                <c:pt idx="5227">
                  <c:v>26140</c:v>
                </c:pt>
                <c:pt idx="5228">
                  <c:v>26145</c:v>
                </c:pt>
                <c:pt idx="5229">
                  <c:v>26150</c:v>
                </c:pt>
                <c:pt idx="5230">
                  <c:v>26155</c:v>
                </c:pt>
                <c:pt idx="5231">
                  <c:v>26160</c:v>
                </c:pt>
                <c:pt idx="5232">
                  <c:v>26165</c:v>
                </c:pt>
                <c:pt idx="5233">
                  <c:v>26170</c:v>
                </c:pt>
                <c:pt idx="5234">
                  <c:v>26175</c:v>
                </c:pt>
                <c:pt idx="5235">
                  <c:v>26180</c:v>
                </c:pt>
                <c:pt idx="5236">
                  <c:v>26185</c:v>
                </c:pt>
                <c:pt idx="5237">
                  <c:v>26190</c:v>
                </c:pt>
                <c:pt idx="5238">
                  <c:v>26195</c:v>
                </c:pt>
                <c:pt idx="5239">
                  <c:v>26200</c:v>
                </c:pt>
                <c:pt idx="5240">
                  <c:v>26205</c:v>
                </c:pt>
                <c:pt idx="5241">
                  <c:v>26210</c:v>
                </c:pt>
                <c:pt idx="5242">
                  <c:v>26215</c:v>
                </c:pt>
                <c:pt idx="5243">
                  <c:v>26220</c:v>
                </c:pt>
                <c:pt idx="5244">
                  <c:v>26225</c:v>
                </c:pt>
                <c:pt idx="5245">
                  <c:v>26230</c:v>
                </c:pt>
                <c:pt idx="5246">
                  <c:v>26235</c:v>
                </c:pt>
                <c:pt idx="5247">
                  <c:v>26240</c:v>
                </c:pt>
                <c:pt idx="5248">
                  <c:v>26245</c:v>
                </c:pt>
                <c:pt idx="5249">
                  <c:v>26250</c:v>
                </c:pt>
                <c:pt idx="5250">
                  <c:v>26255</c:v>
                </c:pt>
                <c:pt idx="5251">
                  <c:v>26260</c:v>
                </c:pt>
                <c:pt idx="5252">
                  <c:v>26265</c:v>
                </c:pt>
                <c:pt idx="5253">
                  <c:v>26270</c:v>
                </c:pt>
                <c:pt idx="5254">
                  <c:v>26275</c:v>
                </c:pt>
                <c:pt idx="5255">
                  <c:v>26280</c:v>
                </c:pt>
                <c:pt idx="5256">
                  <c:v>26285</c:v>
                </c:pt>
                <c:pt idx="5257">
                  <c:v>26290</c:v>
                </c:pt>
                <c:pt idx="5258">
                  <c:v>26295</c:v>
                </c:pt>
                <c:pt idx="5259">
                  <c:v>26300</c:v>
                </c:pt>
                <c:pt idx="5260">
                  <c:v>26305</c:v>
                </c:pt>
                <c:pt idx="5261">
                  <c:v>26310</c:v>
                </c:pt>
                <c:pt idx="5262">
                  <c:v>26315</c:v>
                </c:pt>
                <c:pt idx="5263">
                  <c:v>26320</c:v>
                </c:pt>
                <c:pt idx="5264">
                  <c:v>26325</c:v>
                </c:pt>
                <c:pt idx="5265">
                  <c:v>26330</c:v>
                </c:pt>
                <c:pt idx="5266">
                  <c:v>26335</c:v>
                </c:pt>
                <c:pt idx="5267">
                  <c:v>26340</c:v>
                </c:pt>
                <c:pt idx="5268">
                  <c:v>26345</c:v>
                </c:pt>
                <c:pt idx="5269">
                  <c:v>26350</c:v>
                </c:pt>
                <c:pt idx="5270">
                  <c:v>26355</c:v>
                </c:pt>
                <c:pt idx="5271">
                  <c:v>26360</c:v>
                </c:pt>
                <c:pt idx="5272">
                  <c:v>26365</c:v>
                </c:pt>
                <c:pt idx="5273">
                  <c:v>26370</c:v>
                </c:pt>
                <c:pt idx="5274">
                  <c:v>26375</c:v>
                </c:pt>
                <c:pt idx="5275">
                  <c:v>26380</c:v>
                </c:pt>
                <c:pt idx="5276">
                  <c:v>26385</c:v>
                </c:pt>
                <c:pt idx="5277">
                  <c:v>26390</c:v>
                </c:pt>
                <c:pt idx="5278">
                  <c:v>26395</c:v>
                </c:pt>
                <c:pt idx="5279">
                  <c:v>26400</c:v>
                </c:pt>
                <c:pt idx="5280">
                  <c:v>26405</c:v>
                </c:pt>
                <c:pt idx="5281">
                  <c:v>26410</c:v>
                </c:pt>
                <c:pt idx="5282">
                  <c:v>26415</c:v>
                </c:pt>
                <c:pt idx="5283">
                  <c:v>26420</c:v>
                </c:pt>
                <c:pt idx="5284">
                  <c:v>26425</c:v>
                </c:pt>
                <c:pt idx="5285">
                  <c:v>26430</c:v>
                </c:pt>
                <c:pt idx="5286">
                  <c:v>26435</c:v>
                </c:pt>
                <c:pt idx="5287">
                  <c:v>26440</c:v>
                </c:pt>
                <c:pt idx="5288">
                  <c:v>26445</c:v>
                </c:pt>
                <c:pt idx="5289">
                  <c:v>26450</c:v>
                </c:pt>
                <c:pt idx="5290">
                  <c:v>26455</c:v>
                </c:pt>
                <c:pt idx="5291">
                  <c:v>26460</c:v>
                </c:pt>
                <c:pt idx="5292">
                  <c:v>26465</c:v>
                </c:pt>
                <c:pt idx="5293">
                  <c:v>26470</c:v>
                </c:pt>
                <c:pt idx="5294">
                  <c:v>26475</c:v>
                </c:pt>
                <c:pt idx="5295">
                  <c:v>26480</c:v>
                </c:pt>
                <c:pt idx="5296">
                  <c:v>26485</c:v>
                </c:pt>
                <c:pt idx="5297">
                  <c:v>26490</c:v>
                </c:pt>
                <c:pt idx="5298">
                  <c:v>26495</c:v>
                </c:pt>
                <c:pt idx="5299">
                  <c:v>26500</c:v>
                </c:pt>
                <c:pt idx="5300">
                  <c:v>26505</c:v>
                </c:pt>
                <c:pt idx="5301">
                  <c:v>26510</c:v>
                </c:pt>
                <c:pt idx="5302">
                  <c:v>26515</c:v>
                </c:pt>
                <c:pt idx="5303">
                  <c:v>26520</c:v>
                </c:pt>
                <c:pt idx="5304">
                  <c:v>26525</c:v>
                </c:pt>
                <c:pt idx="5305">
                  <c:v>26530</c:v>
                </c:pt>
                <c:pt idx="5306">
                  <c:v>26535</c:v>
                </c:pt>
                <c:pt idx="5307">
                  <c:v>26540</c:v>
                </c:pt>
                <c:pt idx="5308">
                  <c:v>26545</c:v>
                </c:pt>
                <c:pt idx="5309">
                  <c:v>26550</c:v>
                </c:pt>
                <c:pt idx="5310">
                  <c:v>26555</c:v>
                </c:pt>
                <c:pt idx="5311">
                  <c:v>26560</c:v>
                </c:pt>
                <c:pt idx="5312">
                  <c:v>26565</c:v>
                </c:pt>
                <c:pt idx="5313">
                  <c:v>26570</c:v>
                </c:pt>
                <c:pt idx="5314">
                  <c:v>26575</c:v>
                </c:pt>
                <c:pt idx="5315">
                  <c:v>26580</c:v>
                </c:pt>
                <c:pt idx="5316">
                  <c:v>26585</c:v>
                </c:pt>
                <c:pt idx="5317">
                  <c:v>26590</c:v>
                </c:pt>
                <c:pt idx="5318">
                  <c:v>26595</c:v>
                </c:pt>
                <c:pt idx="5319">
                  <c:v>26600</c:v>
                </c:pt>
                <c:pt idx="5320">
                  <c:v>26605</c:v>
                </c:pt>
                <c:pt idx="5321">
                  <c:v>26610</c:v>
                </c:pt>
                <c:pt idx="5322">
                  <c:v>26615</c:v>
                </c:pt>
                <c:pt idx="5323">
                  <c:v>26620</c:v>
                </c:pt>
                <c:pt idx="5324">
                  <c:v>26625</c:v>
                </c:pt>
                <c:pt idx="5325">
                  <c:v>26630</c:v>
                </c:pt>
                <c:pt idx="5326">
                  <c:v>26635</c:v>
                </c:pt>
                <c:pt idx="5327">
                  <c:v>26640</c:v>
                </c:pt>
                <c:pt idx="5328">
                  <c:v>26645</c:v>
                </c:pt>
                <c:pt idx="5329">
                  <c:v>26650</c:v>
                </c:pt>
                <c:pt idx="5330">
                  <c:v>26655</c:v>
                </c:pt>
                <c:pt idx="5331">
                  <c:v>26660</c:v>
                </c:pt>
                <c:pt idx="5332">
                  <c:v>26665</c:v>
                </c:pt>
                <c:pt idx="5333">
                  <c:v>26670</c:v>
                </c:pt>
                <c:pt idx="5334">
                  <c:v>26675</c:v>
                </c:pt>
                <c:pt idx="5335">
                  <c:v>26680</c:v>
                </c:pt>
                <c:pt idx="5336">
                  <c:v>26685</c:v>
                </c:pt>
                <c:pt idx="5337">
                  <c:v>26690</c:v>
                </c:pt>
                <c:pt idx="5338">
                  <c:v>26695</c:v>
                </c:pt>
                <c:pt idx="5339">
                  <c:v>26700</c:v>
                </c:pt>
                <c:pt idx="5340">
                  <c:v>26705</c:v>
                </c:pt>
                <c:pt idx="5341">
                  <c:v>26710</c:v>
                </c:pt>
                <c:pt idx="5342">
                  <c:v>26715</c:v>
                </c:pt>
                <c:pt idx="5343">
                  <c:v>26720</c:v>
                </c:pt>
                <c:pt idx="5344">
                  <c:v>26725</c:v>
                </c:pt>
                <c:pt idx="5345">
                  <c:v>26730</c:v>
                </c:pt>
                <c:pt idx="5346">
                  <c:v>26735</c:v>
                </c:pt>
                <c:pt idx="5347">
                  <c:v>26740</c:v>
                </c:pt>
                <c:pt idx="5348">
                  <c:v>26745</c:v>
                </c:pt>
                <c:pt idx="5349">
                  <c:v>26750</c:v>
                </c:pt>
                <c:pt idx="5350">
                  <c:v>26755</c:v>
                </c:pt>
                <c:pt idx="5351">
                  <c:v>26760</c:v>
                </c:pt>
                <c:pt idx="5352">
                  <c:v>26765</c:v>
                </c:pt>
                <c:pt idx="5353">
                  <c:v>26770</c:v>
                </c:pt>
                <c:pt idx="5354">
                  <c:v>26775</c:v>
                </c:pt>
                <c:pt idx="5355">
                  <c:v>26780</c:v>
                </c:pt>
                <c:pt idx="5356">
                  <c:v>26785</c:v>
                </c:pt>
                <c:pt idx="5357">
                  <c:v>26790</c:v>
                </c:pt>
                <c:pt idx="5358">
                  <c:v>26795</c:v>
                </c:pt>
                <c:pt idx="5359">
                  <c:v>26800</c:v>
                </c:pt>
                <c:pt idx="5360">
                  <c:v>26805</c:v>
                </c:pt>
                <c:pt idx="5361">
                  <c:v>26810</c:v>
                </c:pt>
                <c:pt idx="5362">
                  <c:v>26815</c:v>
                </c:pt>
                <c:pt idx="5363">
                  <c:v>26820</c:v>
                </c:pt>
                <c:pt idx="5364">
                  <c:v>26825</c:v>
                </c:pt>
                <c:pt idx="5365">
                  <c:v>26830</c:v>
                </c:pt>
                <c:pt idx="5366">
                  <c:v>26835</c:v>
                </c:pt>
                <c:pt idx="5367">
                  <c:v>26840</c:v>
                </c:pt>
                <c:pt idx="5368">
                  <c:v>26845</c:v>
                </c:pt>
                <c:pt idx="5369">
                  <c:v>26850</c:v>
                </c:pt>
                <c:pt idx="5370">
                  <c:v>26855</c:v>
                </c:pt>
                <c:pt idx="5371">
                  <c:v>26860</c:v>
                </c:pt>
                <c:pt idx="5372">
                  <c:v>26865</c:v>
                </c:pt>
                <c:pt idx="5373">
                  <c:v>26870</c:v>
                </c:pt>
                <c:pt idx="5374">
                  <c:v>26875</c:v>
                </c:pt>
                <c:pt idx="5375">
                  <c:v>26880</c:v>
                </c:pt>
                <c:pt idx="5376">
                  <c:v>26885</c:v>
                </c:pt>
                <c:pt idx="5377">
                  <c:v>26890</c:v>
                </c:pt>
                <c:pt idx="5378">
                  <c:v>26895</c:v>
                </c:pt>
                <c:pt idx="5379">
                  <c:v>26900</c:v>
                </c:pt>
                <c:pt idx="5380">
                  <c:v>26905</c:v>
                </c:pt>
                <c:pt idx="5381">
                  <c:v>26910</c:v>
                </c:pt>
                <c:pt idx="5382">
                  <c:v>26915</c:v>
                </c:pt>
                <c:pt idx="5383">
                  <c:v>26920</c:v>
                </c:pt>
                <c:pt idx="5384">
                  <c:v>26925</c:v>
                </c:pt>
                <c:pt idx="5385">
                  <c:v>26930</c:v>
                </c:pt>
                <c:pt idx="5386">
                  <c:v>26935</c:v>
                </c:pt>
                <c:pt idx="5387">
                  <c:v>26940</c:v>
                </c:pt>
                <c:pt idx="5388">
                  <c:v>26945</c:v>
                </c:pt>
                <c:pt idx="5389">
                  <c:v>26950</c:v>
                </c:pt>
                <c:pt idx="5390">
                  <c:v>26955</c:v>
                </c:pt>
                <c:pt idx="5391">
                  <c:v>26960</c:v>
                </c:pt>
                <c:pt idx="5392">
                  <c:v>26965</c:v>
                </c:pt>
                <c:pt idx="5393">
                  <c:v>26970</c:v>
                </c:pt>
                <c:pt idx="5394">
                  <c:v>26975</c:v>
                </c:pt>
                <c:pt idx="5395">
                  <c:v>26980</c:v>
                </c:pt>
                <c:pt idx="5396">
                  <c:v>26985</c:v>
                </c:pt>
                <c:pt idx="5397">
                  <c:v>26990</c:v>
                </c:pt>
                <c:pt idx="5398">
                  <c:v>26995</c:v>
                </c:pt>
                <c:pt idx="5399">
                  <c:v>27000</c:v>
                </c:pt>
                <c:pt idx="5400">
                  <c:v>27005</c:v>
                </c:pt>
                <c:pt idx="5401">
                  <c:v>27010</c:v>
                </c:pt>
                <c:pt idx="5402">
                  <c:v>27015</c:v>
                </c:pt>
                <c:pt idx="5403">
                  <c:v>27020</c:v>
                </c:pt>
                <c:pt idx="5404">
                  <c:v>27025</c:v>
                </c:pt>
                <c:pt idx="5405">
                  <c:v>27030</c:v>
                </c:pt>
                <c:pt idx="5406">
                  <c:v>27035</c:v>
                </c:pt>
                <c:pt idx="5407">
                  <c:v>27040</c:v>
                </c:pt>
                <c:pt idx="5408">
                  <c:v>27045</c:v>
                </c:pt>
                <c:pt idx="5409">
                  <c:v>27050</c:v>
                </c:pt>
                <c:pt idx="5410">
                  <c:v>27055</c:v>
                </c:pt>
                <c:pt idx="5411">
                  <c:v>27060</c:v>
                </c:pt>
                <c:pt idx="5412">
                  <c:v>27065</c:v>
                </c:pt>
                <c:pt idx="5413">
                  <c:v>27070</c:v>
                </c:pt>
                <c:pt idx="5414">
                  <c:v>27075</c:v>
                </c:pt>
                <c:pt idx="5415">
                  <c:v>27080</c:v>
                </c:pt>
                <c:pt idx="5416">
                  <c:v>27085</c:v>
                </c:pt>
                <c:pt idx="5417">
                  <c:v>27090</c:v>
                </c:pt>
                <c:pt idx="5418">
                  <c:v>27095</c:v>
                </c:pt>
                <c:pt idx="5419">
                  <c:v>27100</c:v>
                </c:pt>
                <c:pt idx="5420">
                  <c:v>27105</c:v>
                </c:pt>
                <c:pt idx="5421">
                  <c:v>27110</c:v>
                </c:pt>
                <c:pt idx="5422">
                  <c:v>27115</c:v>
                </c:pt>
                <c:pt idx="5423">
                  <c:v>27120</c:v>
                </c:pt>
                <c:pt idx="5424">
                  <c:v>27125</c:v>
                </c:pt>
                <c:pt idx="5425">
                  <c:v>27130</c:v>
                </c:pt>
                <c:pt idx="5426">
                  <c:v>27135</c:v>
                </c:pt>
                <c:pt idx="5427">
                  <c:v>27140</c:v>
                </c:pt>
                <c:pt idx="5428">
                  <c:v>27145</c:v>
                </c:pt>
                <c:pt idx="5429">
                  <c:v>27150</c:v>
                </c:pt>
                <c:pt idx="5430">
                  <c:v>27155</c:v>
                </c:pt>
                <c:pt idx="5431">
                  <c:v>27160</c:v>
                </c:pt>
                <c:pt idx="5432">
                  <c:v>27165</c:v>
                </c:pt>
                <c:pt idx="5433">
                  <c:v>27170</c:v>
                </c:pt>
                <c:pt idx="5434">
                  <c:v>27175</c:v>
                </c:pt>
                <c:pt idx="5435">
                  <c:v>27180</c:v>
                </c:pt>
                <c:pt idx="5436">
                  <c:v>27185</c:v>
                </c:pt>
                <c:pt idx="5437">
                  <c:v>27190</c:v>
                </c:pt>
                <c:pt idx="5438">
                  <c:v>27195</c:v>
                </c:pt>
                <c:pt idx="5439">
                  <c:v>27200</c:v>
                </c:pt>
                <c:pt idx="5440">
                  <c:v>27205</c:v>
                </c:pt>
                <c:pt idx="5441">
                  <c:v>27210</c:v>
                </c:pt>
                <c:pt idx="5442">
                  <c:v>27215</c:v>
                </c:pt>
                <c:pt idx="5443">
                  <c:v>27220</c:v>
                </c:pt>
                <c:pt idx="5444">
                  <c:v>27225</c:v>
                </c:pt>
                <c:pt idx="5445">
                  <c:v>27230</c:v>
                </c:pt>
                <c:pt idx="5446">
                  <c:v>27235</c:v>
                </c:pt>
                <c:pt idx="5447">
                  <c:v>27240</c:v>
                </c:pt>
                <c:pt idx="5448">
                  <c:v>27245</c:v>
                </c:pt>
                <c:pt idx="5449">
                  <c:v>27250</c:v>
                </c:pt>
                <c:pt idx="5450">
                  <c:v>27255</c:v>
                </c:pt>
                <c:pt idx="5451">
                  <c:v>27260</c:v>
                </c:pt>
                <c:pt idx="5452">
                  <c:v>27265</c:v>
                </c:pt>
                <c:pt idx="5453">
                  <c:v>27270</c:v>
                </c:pt>
                <c:pt idx="5454">
                  <c:v>27275</c:v>
                </c:pt>
                <c:pt idx="5455">
                  <c:v>27280</c:v>
                </c:pt>
                <c:pt idx="5456">
                  <c:v>27285</c:v>
                </c:pt>
                <c:pt idx="5457">
                  <c:v>27290</c:v>
                </c:pt>
                <c:pt idx="5458">
                  <c:v>27295</c:v>
                </c:pt>
                <c:pt idx="5459">
                  <c:v>27300</c:v>
                </c:pt>
                <c:pt idx="5460">
                  <c:v>27305</c:v>
                </c:pt>
                <c:pt idx="5461">
                  <c:v>27310</c:v>
                </c:pt>
                <c:pt idx="5462">
                  <c:v>27315</c:v>
                </c:pt>
                <c:pt idx="5463">
                  <c:v>27320</c:v>
                </c:pt>
                <c:pt idx="5464">
                  <c:v>27325</c:v>
                </c:pt>
                <c:pt idx="5465">
                  <c:v>27330</c:v>
                </c:pt>
                <c:pt idx="5466">
                  <c:v>27335</c:v>
                </c:pt>
                <c:pt idx="5467">
                  <c:v>27340</c:v>
                </c:pt>
                <c:pt idx="5468">
                  <c:v>27345</c:v>
                </c:pt>
                <c:pt idx="5469">
                  <c:v>27350</c:v>
                </c:pt>
                <c:pt idx="5470">
                  <c:v>27355</c:v>
                </c:pt>
                <c:pt idx="5471">
                  <c:v>27360</c:v>
                </c:pt>
                <c:pt idx="5472">
                  <c:v>27365</c:v>
                </c:pt>
                <c:pt idx="5473">
                  <c:v>27370</c:v>
                </c:pt>
                <c:pt idx="5474">
                  <c:v>27375</c:v>
                </c:pt>
                <c:pt idx="5475">
                  <c:v>27380</c:v>
                </c:pt>
                <c:pt idx="5476">
                  <c:v>27385</c:v>
                </c:pt>
                <c:pt idx="5477">
                  <c:v>27390</c:v>
                </c:pt>
                <c:pt idx="5478">
                  <c:v>27395</c:v>
                </c:pt>
                <c:pt idx="5479">
                  <c:v>27400</c:v>
                </c:pt>
                <c:pt idx="5480">
                  <c:v>27405</c:v>
                </c:pt>
                <c:pt idx="5481">
                  <c:v>27410</c:v>
                </c:pt>
                <c:pt idx="5482">
                  <c:v>27415</c:v>
                </c:pt>
                <c:pt idx="5483">
                  <c:v>27420</c:v>
                </c:pt>
                <c:pt idx="5484">
                  <c:v>27425</c:v>
                </c:pt>
                <c:pt idx="5485">
                  <c:v>27430</c:v>
                </c:pt>
                <c:pt idx="5486">
                  <c:v>27435</c:v>
                </c:pt>
                <c:pt idx="5487">
                  <c:v>27440</c:v>
                </c:pt>
                <c:pt idx="5488">
                  <c:v>27445</c:v>
                </c:pt>
                <c:pt idx="5489">
                  <c:v>27450</c:v>
                </c:pt>
                <c:pt idx="5490">
                  <c:v>27455</c:v>
                </c:pt>
                <c:pt idx="5491">
                  <c:v>27460</c:v>
                </c:pt>
                <c:pt idx="5492">
                  <c:v>27465</c:v>
                </c:pt>
                <c:pt idx="5493">
                  <c:v>27470</c:v>
                </c:pt>
                <c:pt idx="5494">
                  <c:v>27475</c:v>
                </c:pt>
                <c:pt idx="5495">
                  <c:v>27480</c:v>
                </c:pt>
                <c:pt idx="5496">
                  <c:v>27485</c:v>
                </c:pt>
                <c:pt idx="5497">
                  <c:v>27490</c:v>
                </c:pt>
                <c:pt idx="5498">
                  <c:v>27495</c:v>
                </c:pt>
                <c:pt idx="5499">
                  <c:v>27500</c:v>
                </c:pt>
                <c:pt idx="5500">
                  <c:v>27505</c:v>
                </c:pt>
                <c:pt idx="5501">
                  <c:v>27510</c:v>
                </c:pt>
                <c:pt idx="5502">
                  <c:v>27515</c:v>
                </c:pt>
                <c:pt idx="5503">
                  <c:v>27520</c:v>
                </c:pt>
                <c:pt idx="5504">
                  <c:v>27525</c:v>
                </c:pt>
                <c:pt idx="5505">
                  <c:v>27530</c:v>
                </c:pt>
                <c:pt idx="5506">
                  <c:v>27535</c:v>
                </c:pt>
                <c:pt idx="5507">
                  <c:v>27540</c:v>
                </c:pt>
                <c:pt idx="5508">
                  <c:v>27545</c:v>
                </c:pt>
                <c:pt idx="5509">
                  <c:v>27550</c:v>
                </c:pt>
                <c:pt idx="5510">
                  <c:v>27555</c:v>
                </c:pt>
                <c:pt idx="5511">
                  <c:v>27560</c:v>
                </c:pt>
                <c:pt idx="5512">
                  <c:v>27565</c:v>
                </c:pt>
                <c:pt idx="5513">
                  <c:v>27570</c:v>
                </c:pt>
                <c:pt idx="5514">
                  <c:v>27575</c:v>
                </c:pt>
                <c:pt idx="5515">
                  <c:v>27580</c:v>
                </c:pt>
                <c:pt idx="5516">
                  <c:v>27585</c:v>
                </c:pt>
                <c:pt idx="5517">
                  <c:v>27590</c:v>
                </c:pt>
                <c:pt idx="5518">
                  <c:v>27595</c:v>
                </c:pt>
                <c:pt idx="5519">
                  <c:v>27600</c:v>
                </c:pt>
                <c:pt idx="5520">
                  <c:v>27605</c:v>
                </c:pt>
                <c:pt idx="5521">
                  <c:v>27610</c:v>
                </c:pt>
                <c:pt idx="5522">
                  <c:v>27615</c:v>
                </c:pt>
                <c:pt idx="5523">
                  <c:v>27620</c:v>
                </c:pt>
                <c:pt idx="5524">
                  <c:v>27625</c:v>
                </c:pt>
                <c:pt idx="5525">
                  <c:v>27630</c:v>
                </c:pt>
                <c:pt idx="5526">
                  <c:v>27635</c:v>
                </c:pt>
                <c:pt idx="5527">
                  <c:v>27640</c:v>
                </c:pt>
                <c:pt idx="5528">
                  <c:v>27645</c:v>
                </c:pt>
                <c:pt idx="5529">
                  <c:v>27650</c:v>
                </c:pt>
                <c:pt idx="5530">
                  <c:v>27655</c:v>
                </c:pt>
                <c:pt idx="5531">
                  <c:v>27660</c:v>
                </c:pt>
                <c:pt idx="5532">
                  <c:v>27665</c:v>
                </c:pt>
                <c:pt idx="5533">
                  <c:v>27670</c:v>
                </c:pt>
                <c:pt idx="5534">
                  <c:v>27675</c:v>
                </c:pt>
                <c:pt idx="5535">
                  <c:v>27680</c:v>
                </c:pt>
                <c:pt idx="5536">
                  <c:v>27685</c:v>
                </c:pt>
                <c:pt idx="5537">
                  <c:v>27690</c:v>
                </c:pt>
                <c:pt idx="5538">
                  <c:v>27695</c:v>
                </c:pt>
                <c:pt idx="5539">
                  <c:v>27700</c:v>
                </c:pt>
                <c:pt idx="5540">
                  <c:v>27705</c:v>
                </c:pt>
                <c:pt idx="5541">
                  <c:v>27710</c:v>
                </c:pt>
                <c:pt idx="5542">
                  <c:v>27715</c:v>
                </c:pt>
                <c:pt idx="5543">
                  <c:v>27720</c:v>
                </c:pt>
                <c:pt idx="5544">
                  <c:v>27725</c:v>
                </c:pt>
                <c:pt idx="5545">
                  <c:v>27730</c:v>
                </c:pt>
                <c:pt idx="5546">
                  <c:v>27735</c:v>
                </c:pt>
                <c:pt idx="5547">
                  <c:v>27740</c:v>
                </c:pt>
                <c:pt idx="5548">
                  <c:v>27745</c:v>
                </c:pt>
                <c:pt idx="5549">
                  <c:v>27750</c:v>
                </c:pt>
                <c:pt idx="5550">
                  <c:v>27755</c:v>
                </c:pt>
                <c:pt idx="5551">
                  <c:v>27760</c:v>
                </c:pt>
                <c:pt idx="5552">
                  <c:v>27765</c:v>
                </c:pt>
                <c:pt idx="5553">
                  <c:v>27770</c:v>
                </c:pt>
                <c:pt idx="5554">
                  <c:v>27775</c:v>
                </c:pt>
                <c:pt idx="5555">
                  <c:v>27780</c:v>
                </c:pt>
                <c:pt idx="5556">
                  <c:v>27785</c:v>
                </c:pt>
                <c:pt idx="5557">
                  <c:v>27790</c:v>
                </c:pt>
                <c:pt idx="5558">
                  <c:v>27795</c:v>
                </c:pt>
                <c:pt idx="5559">
                  <c:v>27800</c:v>
                </c:pt>
                <c:pt idx="5560">
                  <c:v>27805</c:v>
                </c:pt>
                <c:pt idx="5561">
                  <c:v>27810</c:v>
                </c:pt>
                <c:pt idx="5562">
                  <c:v>27815</c:v>
                </c:pt>
                <c:pt idx="5563">
                  <c:v>27820</c:v>
                </c:pt>
                <c:pt idx="5564">
                  <c:v>27825</c:v>
                </c:pt>
                <c:pt idx="5565">
                  <c:v>27830</c:v>
                </c:pt>
                <c:pt idx="5566">
                  <c:v>27835</c:v>
                </c:pt>
                <c:pt idx="5567">
                  <c:v>27840</c:v>
                </c:pt>
                <c:pt idx="5568">
                  <c:v>27845</c:v>
                </c:pt>
                <c:pt idx="5569">
                  <c:v>27850</c:v>
                </c:pt>
                <c:pt idx="5570">
                  <c:v>27855</c:v>
                </c:pt>
                <c:pt idx="5571">
                  <c:v>27860</c:v>
                </c:pt>
                <c:pt idx="5572">
                  <c:v>27865</c:v>
                </c:pt>
                <c:pt idx="5573">
                  <c:v>27870</c:v>
                </c:pt>
                <c:pt idx="5574">
                  <c:v>27875</c:v>
                </c:pt>
                <c:pt idx="5575">
                  <c:v>27880</c:v>
                </c:pt>
                <c:pt idx="5576">
                  <c:v>27885</c:v>
                </c:pt>
                <c:pt idx="5577">
                  <c:v>27890</c:v>
                </c:pt>
                <c:pt idx="5578">
                  <c:v>27895</c:v>
                </c:pt>
                <c:pt idx="5579">
                  <c:v>27900</c:v>
                </c:pt>
                <c:pt idx="5580">
                  <c:v>27905</c:v>
                </c:pt>
                <c:pt idx="5581">
                  <c:v>27910</c:v>
                </c:pt>
                <c:pt idx="5582">
                  <c:v>27915</c:v>
                </c:pt>
                <c:pt idx="5583">
                  <c:v>27920</c:v>
                </c:pt>
                <c:pt idx="5584">
                  <c:v>27925</c:v>
                </c:pt>
                <c:pt idx="5585">
                  <c:v>27930</c:v>
                </c:pt>
                <c:pt idx="5586">
                  <c:v>27935</c:v>
                </c:pt>
                <c:pt idx="5587">
                  <c:v>27940</c:v>
                </c:pt>
                <c:pt idx="5588">
                  <c:v>27945</c:v>
                </c:pt>
                <c:pt idx="5589">
                  <c:v>27950</c:v>
                </c:pt>
                <c:pt idx="5590">
                  <c:v>27955</c:v>
                </c:pt>
                <c:pt idx="5591">
                  <c:v>27960</c:v>
                </c:pt>
                <c:pt idx="5592">
                  <c:v>27965</c:v>
                </c:pt>
                <c:pt idx="5593">
                  <c:v>27970</c:v>
                </c:pt>
                <c:pt idx="5594">
                  <c:v>27975</c:v>
                </c:pt>
                <c:pt idx="5595">
                  <c:v>27980</c:v>
                </c:pt>
                <c:pt idx="5596">
                  <c:v>27985</c:v>
                </c:pt>
                <c:pt idx="5597">
                  <c:v>27990</c:v>
                </c:pt>
                <c:pt idx="5598">
                  <c:v>27995</c:v>
                </c:pt>
                <c:pt idx="5599">
                  <c:v>28000</c:v>
                </c:pt>
                <c:pt idx="5600">
                  <c:v>28005</c:v>
                </c:pt>
                <c:pt idx="5601">
                  <c:v>28010</c:v>
                </c:pt>
                <c:pt idx="5602">
                  <c:v>28015</c:v>
                </c:pt>
                <c:pt idx="5603">
                  <c:v>28020</c:v>
                </c:pt>
                <c:pt idx="5604">
                  <c:v>28025</c:v>
                </c:pt>
                <c:pt idx="5605">
                  <c:v>28030</c:v>
                </c:pt>
                <c:pt idx="5606">
                  <c:v>28035</c:v>
                </c:pt>
                <c:pt idx="5607">
                  <c:v>28040</c:v>
                </c:pt>
                <c:pt idx="5608">
                  <c:v>28045</c:v>
                </c:pt>
                <c:pt idx="5609">
                  <c:v>28050</c:v>
                </c:pt>
                <c:pt idx="5610">
                  <c:v>28055</c:v>
                </c:pt>
                <c:pt idx="5611">
                  <c:v>28060</c:v>
                </c:pt>
                <c:pt idx="5612">
                  <c:v>28065</c:v>
                </c:pt>
                <c:pt idx="5613">
                  <c:v>28070</c:v>
                </c:pt>
                <c:pt idx="5614">
                  <c:v>28075</c:v>
                </c:pt>
                <c:pt idx="5615">
                  <c:v>28080</c:v>
                </c:pt>
                <c:pt idx="5616">
                  <c:v>28085</c:v>
                </c:pt>
                <c:pt idx="5617">
                  <c:v>28090</c:v>
                </c:pt>
                <c:pt idx="5618">
                  <c:v>28095</c:v>
                </c:pt>
                <c:pt idx="5619">
                  <c:v>28100</c:v>
                </c:pt>
                <c:pt idx="5620">
                  <c:v>28105</c:v>
                </c:pt>
                <c:pt idx="5621">
                  <c:v>28110</c:v>
                </c:pt>
                <c:pt idx="5622">
                  <c:v>28115</c:v>
                </c:pt>
                <c:pt idx="5623">
                  <c:v>28120</c:v>
                </c:pt>
                <c:pt idx="5624">
                  <c:v>28125</c:v>
                </c:pt>
                <c:pt idx="5625">
                  <c:v>28130</c:v>
                </c:pt>
                <c:pt idx="5626">
                  <c:v>28135</c:v>
                </c:pt>
                <c:pt idx="5627">
                  <c:v>28140</c:v>
                </c:pt>
                <c:pt idx="5628">
                  <c:v>28145</c:v>
                </c:pt>
                <c:pt idx="5629">
                  <c:v>28150</c:v>
                </c:pt>
                <c:pt idx="5630">
                  <c:v>28155</c:v>
                </c:pt>
                <c:pt idx="5631">
                  <c:v>28160</c:v>
                </c:pt>
                <c:pt idx="5632">
                  <c:v>28165</c:v>
                </c:pt>
                <c:pt idx="5633">
                  <c:v>28170</c:v>
                </c:pt>
                <c:pt idx="5634">
                  <c:v>28175</c:v>
                </c:pt>
                <c:pt idx="5635">
                  <c:v>28180</c:v>
                </c:pt>
                <c:pt idx="5636">
                  <c:v>28185</c:v>
                </c:pt>
                <c:pt idx="5637">
                  <c:v>28190</c:v>
                </c:pt>
                <c:pt idx="5638">
                  <c:v>28195</c:v>
                </c:pt>
                <c:pt idx="5639">
                  <c:v>28200</c:v>
                </c:pt>
                <c:pt idx="5640">
                  <c:v>28205</c:v>
                </c:pt>
                <c:pt idx="5641">
                  <c:v>28210</c:v>
                </c:pt>
                <c:pt idx="5642">
                  <c:v>28215</c:v>
                </c:pt>
                <c:pt idx="5643">
                  <c:v>28220</c:v>
                </c:pt>
                <c:pt idx="5644">
                  <c:v>28225</c:v>
                </c:pt>
                <c:pt idx="5645">
                  <c:v>28230</c:v>
                </c:pt>
                <c:pt idx="5646">
                  <c:v>28235</c:v>
                </c:pt>
                <c:pt idx="5647">
                  <c:v>28240</c:v>
                </c:pt>
                <c:pt idx="5648">
                  <c:v>28245</c:v>
                </c:pt>
                <c:pt idx="5649">
                  <c:v>28250</c:v>
                </c:pt>
                <c:pt idx="5650">
                  <c:v>28255</c:v>
                </c:pt>
                <c:pt idx="5651">
                  <c:v>28260</c:v>
                </c:pt>
                <c:pt idx="5652">
                  <c:v>28265</c:v>
                </c:pt>
                <c:pt idx="5653">
                  <c:v>28270</c:v>
                </c:pt>
                <c:pt idx="5654">
                  <c:v>28275</c:v>
                </c:pt>
                <c:pt idx="5655">
                  <c:v>28280</c:v>
                </c:pt>
                <c:pt idx="5656">
                  <c:v>28285</c:v>
                </c:pt>
                <c:pt idx="5657">
                  <c:v>28290</c:v>
                </c:pt>
                <c:pt idx="5658">
                  <c:v>28295</c:v>
                </c:pt>
                <c:pt idx="5659">
                  <c:v>28300</c:v>
                </c:pt>
                <c:pt idx="5660">
                  <c:v>28305</c:v>
                </c:pt>
                <c:pt idx="5661">
                  <c:v>28310</c:v>
                </c:pt>
                <c:pt idx="5662">
                  <c:v>28315</c:v>
                </c:pt>
                <c:pt idx="5663">
                  <c:v>28320</c:v>
                </c:pt>
                <c:pt idx="5664">
                  <c:v>28325</c:v>
                </c:pt>
                <c:pt idx="5665">
                  <c:v>28330</c:v>
                </c:pt>
                <c:pt idx="5666">
                  <c:v>28335</c:v>
                </c:pt>
                <c:pt idx="5667">
                  <c:v>28340</c:v>
                </c:pt>
                <c:pt idx="5668">
                  <c:v>28345</c:v>
                </c:pt>
                <c:pt idx="5669">
                  <c:v>28350</c:v>
                </c:pt>
                <c:pt idx="5670">
                  <c:v>28355</c:v>
                </c:pt>
                <c:pt idx="5671">
                  <c:v>28360</c:v>
                </c:pt>
                <c:pt idx="5672">
                  <c:v>28365</c:v>
                </c:pt>
                <c:pt idx="5673">
                  <c:v>28370</c:v>
                </c:pt>
                <c:pt idx="5674">
                  <c:v>28375</c:v>
                </c:pt>
                <c:pt idx="5675">
                  <c:v>28380</c:v>
                </c:pt>
                <c:pt idx="5676">
                  <c:v>28385</c:v>
                </c:pt>
                <c:pt idx="5677">
                  <c:v>28390</c:v>
                </c:pt>
                <c:pt idx="5678">
                  <c:v>28395</c:v>
                </c:pt>
                <c:pt idx="5679">
                  <c:v>28400</c:v>
                </c:pt>
                <c:pt idx="5680">
                  <c:v>28405</c:v>
                </c:pt>
                <c:pt idx="5681">
                  <c:v>28410</c:v>
                </c:pt>
                <c:pt idx="5682">
                  <c:v>28415</c:v>
                </c:pt>
                <c:pt idx="5683">
                  <c:v>28420</c:v>
                </c:pt>
                <c:pt idx="5684">
                  <c:v>28425</c:v>
                </c:pt>
                <c:pt idx="5685">
                  <c:v>28430</c:v>
                </c:pt>
                <c:pt idx="5686">
                  <c:v>28435</c:v>
                </c:pt>
                <c:pt idx="5687">
                  <c:v>28440</c:v>
                </c:pt>
                <c:pt idx="5688">
                  <c:v>28445</c:v>
                </c:pt>
                <c:pt idx="5689">
                  <c:v>28450</c:v>
                </c:pt>
                <c:pt idx="5690">
                  <c:v>28455</c:v>
                </c:pt>
                <c:pt idx="5691">
                  <c:v>28460</c:v>
                </c:pt>
                <c:pt idx="5692">
                  <c:v>28465</c:v>
                </c:pt>
                <c:pt idx="5693">
                  <c:v>28470</c:v>
                </c:pt>
                <c:pt idx="5694">
                  <c:v>28475</c:v>
                </c:pt>
                <c:pt idx="5695">
                  <c:v>28480</c:v>
                </c:pt>
                <c:pt idx="5696">
                  <c:v>28485</c:v>
                </c:pt>
                <c:pt idx="5697">
                  <c:v>28490</c:v>
                </c:pt>
                <c:pt idx="5698">
                  <c:v>28495</c:v>
                </c:pt>
                <c:pt idx="5699">
                  <c:v>28500</c:v>
                </c:pt>
                <c:pt idx="5700">
                  <c:v>28505</c:v>
                </c:pt>
                <c:pt idx="5701">
                  <c:v>28510</c:v>
                </c:pt>
                <c:pt idx="5702">
                  <c:v>28515</c:v>
                </c:pt>
                <c:pt idx="5703">
                  <c:v>28520</c:v>
                </c:pt>
                <c:pt idx="5704">
                  <c:v>28525</c:v>
                </c:pt>
                <c:pt idx="5705">
                  <c:v>28530</c:v>
                </c:pt>
                <c:pt idx="5706">
                  <c:v>28535</c:v>
                </c:pt>
                <c:pt idx="5707">
                  <c:v>28540</c:v>
                </c:pt>
                <c:pt idx="5708">
                  <c:v>28545</c:v>
                </c:pt>
                <c:pt idx="5709">
                  <c:v>28550</c:v>
                </c:pt>
                <c:pt idx="5710">
                  <c:v>28555</c:v>
                </c:pt>
                <c:pt idx="5711">
                  <c:v>28560</c:v>
                </c:pt>
                <c:pt idx="5712">
                  <c:v>28565</c:v>
                </c:pt>
                <c:pt idx="5713">
                  <c:v>28570</c:v>
                </c:pt>
                <c:pt idx="5714">
                  <c:v>28575</c:v>
                </c:pt>
                <c:pt idx="5715">
                  <c:v>28580</c:v>
                </c:pt>
                <c:pt idx="5716">
                  <c:v>28585</c:v>
                </c:pt>
                <c:pt idx="5717">
                  <c:v>28590</c:v>
                </c:pt>
                <c:pt idx="5718">
                  <c:v>28595</c:v>
                </c:pt>
                <c:pt idx="5719">
                  <c:v>28600</c:v>
                </c:pt>
                <c:pt idx="5720">
                  <c:v>28605</c:v>
                </c:pt>
                <c:pt idx="5721">
                  <c:v>28610</c:v>
                </c:pt>
                <c:pt idx="5722">
                  <c:v>28615</c:v>
                </c:pt>
                <c:pt idx="5723">
                  <c:v>28620</c:v>
                </c:pt>
                <c:pt idx="5724">
                  <c:v>28625</c:v>
                </c:pt>
                <c:pt idx="5725">
                  <c:v>28630</c:v>
                </c:pt>
                <c:pt idx="5726">
                  <c:v>28635</c:v>
                </c:pt>
                <c:pt idx="5727">
                  <c:v>28640</c:v>
                </c:pt>
                <c:pt idx="5728">
                  <c:v>28645</c:v>
                </c:pt>
                <c:pt idx="5729">
                  <c:v>28650</c:v>
                </c:pt>
                <c:pt idx="5730">
                  <c:v>28655</c:v>
                </c:pt>
                <c:pt idx="5731">
                  <c:v>28660</c:v>
                </c:pt>
                <c:pt idx="5732">
                  <c:v>28665</c:v>
                </c:pt>
                <c:pt idx="5733">
                  <c:v>28670</c:v>
                </c:pt>
                <c:pt idx="5734">
                  <c:v>28675</c:v>
                </c:pt>
                <c:pt idx="5735">
                  <c:v>28680</c:v>
                </c:pt>
                <c:pt idx="5736">
                  <c:v>28685</c:v>
                </c:pt>
                <c:pt idx="5737">
                  <c:v>28690</c:v>
                </c:pt>
                <c:pt idx="5738">
                  <c:v>28695</c:v>
                </c:pt>
                <c:pt idx="5739">
                  <c:v>28700</c:v>
                </c:pt>
                <c:pt idx="5740">
                  <c:v>28705</c:v>
                </c:pt>
                <c:pt idx="5741">
                  <c:v>28710</c:v>
                </c:pt>
                <c:pt idx="5742">
                  <c:v>28715</c:v>
                </c:pt>
                <c:pt idx="5743">
                  <c:v>28720</c:v>
                </c:pt>
                <c:pt idx="5744">
                  <c:v>28725</c:v>
                </c:pt>
                <c:pt idx="5745">
                  <c:v>28730</c:v>
                </c:pt>
                <c:pt idx="5746">
                  <c:v>28735</c:v>
                </c:pt>
                <c:pt idx="5747">
                  <c:v>28740</c:v>
                </c:pt>
                <c:pt idx="5748">
                  <c:v>28745</c:v>
                </c:pt>
                <c:pt idx="5749">
                  <c:v>28750</c:v>
                </c:pt>
                <c:pt idx="5750">
                  <c:v>28755</c:v>
                </c:pt>
                <c:pt idx="5751">
                  <c:v>28760</c:v>
                </c:pt>
                <c:pt idx="5752">
                  <c:v>28765</c:v>
                </c:pt>
                <c:pt idx="5753">
                  <c:v>28770</c:v>
                </c:pt>
                <c:pt idx="5754">
                  <c:v>28775</c:v>
                </c:pt>
                <c:pt idx="5755">
                  <c:v>28780</c:v>
                </c:pt>
                <c:pt idx="5756">
                  <c:v>28785</c:v>
                </c:pt>
                <c:pt idx="5757">
                  <c:v>28790</c:v>
                </c:pt>
                <c:pt idx="5758">
                  <c:v>28795</c:v>
                </c:pt>
                <c:pt idx="5759">
                  <c:v>28800</c:v>
                </c:pt>
                <c:pt idx="5760">
                  <c:v>28805</c:v>
                </c:pt>
                <c:pt idx="5761">
                  <c:v>28810</c:v>
                </c:pt>
                <c:pt idx="5762">
                  <c:v>28815</c:v>
                </c:pt>
                <c:pt idx="5763">
                  <c:v>28820</c:v>
                </c:pt>
                <c:pt idx="5764">
                  <c:v>28825</c:v>
                </c:pt>
                <c:pt idx="5765">
                  <c:v>28830</c:v>
                </c:pt>
                <c:pt idx="5766">
                  <c:v>28835</c:v>
                </c:pt>
                <c:pt idx="5767">
                  <c:v>28840</c:v>
                </c:pt>
                <c:pt idx="5768">
                  <c:v>28845</c:v>
                </c:pt>
                <c:pt idx="5769">
                  <c:v>28850</c:v>
                </c:pt>
                <c:pt idx="5770">
                  <c:v>28855</c:v>
                </c:pt>
                <c:pt idx="5771">
                  <c:v>28860</c:v>
                </c:pt>
                <c:pt idx="5772">
                  <c:v>28865</c:v>
                </c:pt>
                <c:pt idx="5773">
                  <c:v>28870</c:v>
                </c:pt>
                <c:pt idx="5774">
                  <c:v>28875</c:v>
                </c:pt>
                <c:pt idx="5775">
                  <c:v>28880</c:v>
                </c:pt>
                <c:pt idx="5776">
                  <c:v>28885</c:v>
                </c:pt>
                <c:pt idx="5777">
                  <c:v>28890</c:v>
                </c:pt>
                <c:pt idx="5778">
                  <c:v>28895</c:v>
                </c:pt>
                <c:pt idx="5779">
                  <c:v>28900</c:v>
                </c:pt>
                <c:pt idx="5780">
                  <c:v>28905</c:v>
                </c:pt>
                <c:pt idx="5781">
                  <c:v>28910</c:v>
                </c:pt>
                <c:pt idx="5782">
                  <c:v>28915</c:v>
                </c:pt>
                <c:pt idx="5783">
                  <c:v>28920</c:v>
                </c:pt>
                <c:pt idx="5784">
                  <c:v>28925</c:v>
                </c:pt>
                <c:pt idx="5785">
                  <c:v>28930</c:v>
                </c:pt>
                <c:pt idx="5786">
                  <c:v>28935</c:v>
                </c:pt>
                <c:pt idx="5787">
                  <c:v>28940</c:v>
                </c:pt>
                <c:pt idx="5788">
                  <c:v>28945</c:v>
                </c:pt>
                <c:pt idx="5789">
                  <c:v>28950</c:v>
                </c:pt>
                <c:pt idx="5790">
                  <c:v>28955</c:v>
                </c:pt>
                <c:pt idx="5791">
                  <c:v>28960</c:v>
                </c:pt>
                <c:pt idx="5792">
                  <c:v>28965</c:v>
                </c:pt>
                <c:pt idx="5793">
                  <c:v>28970</c:v>
                </c:pt>
                <c:pt idx="5794">
                  <c:v>28975</c:v>
                </c:pt>
                <c:pt idx="5795">
                  <c:v>28980</c:v>
                </c:pt>
                <c:pt idx="5796">
                  <c:v>28985</c:v>
                </c:pt>
                <c:pt idx="5797">
                  <c:v>28990</c:v>
                </c:pt>
                <c:pt idx="5798">
                  <c:v>28995</c:v>
                </c:pt>
                <c:pt idx="5799">
                  <c:v>29000</c:v>
                </c:pt>
                <c:pt idx="5800">
                  <c:v>29005</c:v>
                </c:pt>
                <c:pt idx="5801">
                  <c:v>29010</c:v>
                </c:pt>
                <c:pt idx="5802">
                  <c:v>29015</c:v>
                </c:pt>
                <c:pt idx="5803">
                  <c:v>29020</c:v>
                </c:pt>
                <c:pt idx="5804">
                  <c:v>29025</c:v>
                </c:pt>
                <c:pt idx="5805">
                  <c:v>29030</c:v>
                </c:pt>
                <c:pt idx="5806">
                  <c:v>29035</c:v>
                </c:pt>
                <c:pt idx="5807">
                  <c:v>29040</c:v>
                </c:pt>
                <c:pt idx="5808">
                  <c:v>29045</c:v>
                </c:pt>
                <c:pt idx="5809">
                  <c:v>29050</c:v>
                </c:pt>
                <c:pt idx="5810">
                  <c:v>29055</c:v>
                </c:pt>
                <c:pt idx="5811">
                  <c:v>29060</c:v>
                </c:pt>
                <c:pt idx="5812">
                  <c:v>29065</c:v>
                </c:pt>
                <c:pt idx="5813">
                  <c:v>29070</c:v>
                </c:pt>
                <c:pt idx="5814">
                  <c:v>29075</c:v>
                </c:pt>
                <c:pt idx="5815">
                  <c:v>29080</c:v>
                </c:pt>
                <c:pt idx="5816">
                  <c:v>29085</c:v>
                </c:pt>
                <c:pt idx="5817">
                  <c:v>29090</c:v>
                </c:pt>
                <c:pt idx="5818">
                  <c:v>29095</c:v>
                </c:pt>
                <c:pt idx="5819">
                  <c:v>29100</c:v>
                </c:pt>
                <c:pt idx="5820">
                  <c:v>29105</c:v>
                </c:pt>
                <c:pt idx="5821">
                  <c:v>29110</c:v>
                </c:pt>
                <c:pt idx="5822">
                  <c:v>29115</c:v>
                </c:pt>
                <c:pt idx="5823">
                  <c:v>29120</c:v>
                </c:pt>
                <c:pt idx="5824">
                  <c:v>29125</c:v>
                </c:pt>
                <c:pt idx="5825">
                  <c:v>29130</c:v>
                </c:pt>
                <c:pt idx="5826">
                  <c:v>29135</c:v>
                </c:pt>
                <c:pt idx="5827">
                  <c:v>29140</c:v>
                </c:pt>
                <c:pt idx="5828">
                  <c:v>29145</c:v>
                </c:pt>
                <c:pt idx="5829">
                  <c:v>29150</c:v>
                </c:pt>
                <c:pt idx="5830">
                  <c:v>29155</c:v>
                </c:pt>
                <c:pt idx="5831">
                  <c:v>29160</c:v>
                </c:pt>
                <c:pt idx="5832">
                  <c:v>29165</c:v>
                </c:pt>
                <c:pt idx="5833">
                  <c:v>29170</c:v>
                </c:pt>
                <c:pt idx="5834">
                  <c:v>29175</c:v>
                </c:pt>
                <c:pt idx="5835">
                  <c:v>29180</c:v>
                </c:pt>
                <c:pt idx="5836">
                  <c:v>29185</c:v>
                </c:pt>
                <c:pt idx="5837">
                  <c:v>29190</c:v>
                </c:pt>
                <c:pt idx="5838">
                  <c:v>29195</c:v>
                </c:pt>
                <c:pt idx="5839">
                  <c:v>29200</c:v>
                </c:pt>
                <c:pt idx="5840">
                  <c:v>29205</c:v>
                </c:pt>
                <c:pt idx="5841">
                  <c:v>29210</c:v>
                </c:pt>
                <c:pt idx="5842">
                  <c:v>29215</c:v>
                </c:pt>
                <c:pt idx="5843">
                  <c:v>29220</c:v>
                </c:pt>
                <c:pt idx="5844">
                  <c:v>29225</c:v>
                </c:pt>
                <c:pt idx="5845">
                  <c:v>29230</c:v>
                </c:pt>
                <c:pt idx="5846">
                  <c:v>29235</c:v>
                </c:pt>
                <c:pt idx="5847">
                  <c:v>29240</c:v>
                </c:pt>
                <c:pt idx="5848">
                  <c:v>29245</c:v>
                </c:pt>
                <c:pt idx="5849">
                  <c:v>29250</c:v>
                </c:pt>
                <c:pt idx="5850">
                  <c:v>29255</c:v>
                </c:pt>
                <c:pt idx="5851">
                  <c:v>29260</c:v>
                </c:pt>
                <c:pt idx="5852">
                  <c:v>29265</c:v>
                </c:pt>
                <c:pt idx="5853">
                  <c:v>29270</c:v>
                </c:pt>
                <c:pt idx="5854">
                  <c:v>29275</c:v>
                </c:pt>
                <c:pt idx="5855">
                  <c:v>29280</c:v>
                </c:pt>
                <c:pt idx="5856">
                  <c:v>29285</c:v>
                </c:pt>
                <c:pt idx="5857">
                  <c:v>29290</c:v>
                </c:pt>
                <c:pt idx="5858">
                  <c:v>29295</c:v>
                </c:pt>
                <c:pt idx="5859">
                  <c:v>29300</c:v>
                </c:pt>
                <c:pt idx="5860">
                  <c:v>29305</c:v>
                </c:pt>
                <c:pt idx="5861">
                  <c:v>29310</c:v>
                </c:pt>
                <c:pt idx="5862">
                  <c:v>29315</c:v>
                </c:pt>
                <c:pt idx="5863">
                  <c:v>29320</c:v>
                </c:pt>
                <c:pt idx="5864">
                  <c:v>29325</c:v>
                </c:pt>
                <c:pt idx="5865">
                  <c:v>29330</c:v>
                </c:pt>
                <c:pt idx="5866">
                  <c:v>29335</c:v>
                </c:pt>
                <c:pt idx="5867">
                  <c:v>29340</c:v>
                </c:pt>
                <c:pt idx="5868">
                  <c:v>29345</c:v>
                </c:pt>
                <c:pt idx="5869">
                  <c:v>29350</c:v>
                </c:pt>
                <c:pt idx="5870">
                  <c:v>29355</c:v>
                </c:pt>
                <c:pt idx="5871">
                  <c:v>29360</c:v>
                </c:pt>
                <c:pt idx="5872">
                  <c:v>29365</c:v>
                </c:pt>
                <c:pt idx="5873">
                  <c:v>29370</c:v>
                </c:pt>
                <c:pt idx="5874">
                  <c:v>29375</c:v>
                </c:pt>
                <c:pt idx="5875">
                  <c:v>29380</c:v>
                </c:pt>
                <c:pt idx="5876">
                  <c:v>29385</c:v>
                </c:pt>
                <c:pt idx="5877">
                  <c:v>29390</c:v>
                </c:pt>
                <c:pt idx="5878">
                  <c:v>29395</c:v>
                </c:pt>
                <c:pt idx="5879">
                  <c:v>29400</c:v>
                </c:pt>
                <c:pt idx="5880">
                  <c:v>29405</c:v>
                </c:pt>
                <c:pt idx="5881">
                  <c:v>29410</c:v>
                </c:pt>
                <c:pt idx="5882">
                  <c:v>29415</c:v>
                </c:pt>
                <c:pt idx="5883">
                  <c:v>29420</c:v>
                </c:pt>
                <c:pt idx="5884">
                  <c:v>29425</c:v>
                </c:pt>
                <c:pt idx="5885">
                  <c:v>29430</c:v>
                </c:pt>
                <c:pt idx="5886">
                  <c:v>29435</c:v>
                </c:pt>
                <c:pt idx="5887">
                  <c:v>29440</c:v>
                </c:pt>
                <c:pt idx="5888">
                  <c:v>29445</c:v>
                </c:pt>
                <c:pt idx="5889">
                  <c:v>29450</c:v>
                </c:pt>
                <c:pt idx="5890">
                  <c:v>29455</c:v>
                </c:pt>
                <c:pt idx="5891">
                  <c:v>29460</c:v>
                </c:pt>
                <c:pt idx="5892">
                  <c:v>29465</c:v>
                </c:pt>
                <c:pt idx="5893">
                  <c:v>29470</c:v>
                </c:pt>
                <c:pt idx="5894">
                  <c:v>29475</c:v>
                </c:pt>
                <c:pt idx="5895">
                  <c:v>29480</c:v>
                </c:pt>
                <c:pt idx="5896">
                  <c:v>29485</c:v>
                </c:pt>
                <c:pt idx="5897">
                  <c:v>29490</c:v>
                </c:pt>
                <c:pt idx="5898">
                  <c:v>29495</c:v>
                </c:pt>
                <c:pt idx="5899">
                  <c:v>29500</c:v>
                </c:pt>
                <c:pt idx="5900">
                  <c:v>29505</c:v>
                </c:pt>
                <c:pt idx="5901">
                  <c:v>29510</c:v>
                </c:pt>
                <c:pt idx="5902">
                  <c:v>29515</c:v>
                </c:pt>
                <c:pt idx="5903">
                  <c:v>29520</c:v>
                </c:pt>
                <c:pt idx="5904">
                  <c:v>29525</c:v>
                </c:pt>
                <c:pt idx="5905">
                  <c:v>29530</c:v>
                </c:pt>
                <c:pt idx="5906">
                  <c:v>29535</c:v>
                </c:pt>
                <c:pt idx="5907">
                  <c:v>29540</c:v>
                </c:pt>
                <c:pt idx="5908">
                  <c:v>29545</c:v>
                </c:pt>
                <c:pt idx="5909">
                  <c:v>29550</c:v>
                </c:pt>
                <c:pt idx="5910">
                  <c:v>29555</c:v>
                </c:pt>
                <c:pt idx="5911">
                  <c:v>29560</c:v>
                </c:pt>
                <c:pt idx="5912">
                  <c:v>29565</c:v>
                </c:pt>
                <c:pt idx="5913">
                  <c:v>29570</c:v>
                </c:pt>
                <c:pt idx="5914">
                  <c:v>29575</c:v>
                </c:pt>
                <c:pt idx="5915">
                  <c:v>29580</c:v>
                </c:pt>
                <c:pt idx="5916">
                  <c:v>29585</c:v>
                </c:pt>
                <c:pt idx="5917">
                  <c:v>29590</c:v>
                </c:pt>
                <c:pt idx="5918">
                  <c:v>29595</c:v>
                </c:pt>
                <c:pt idx="5919">
                  <c:v>29600</c:v>
                </c:pt>
                <c:pt idx="5920">
                  <c:v>29605</c:v>
                </c:pt>
                <c:pt idx="5921">
                  <c:v>29610</c:v>
                </c:pt>
                <c:pt idx="5922">
                  <c:v>29615</c:v>
                </c:pt>
                <c:pt idx="5923">
                  <c:v>29620</c:v>
                </c:pt>
                <c:pt idx="5924">
                  <c:v>29625</c:v>
                </c:pt>
                <c:pt idx="5925">
                  <c:v>29630</c:v>
                </c:pt>
                <c:pt idx="5926">
                  <c:v>29635</c:v>
                </c:pt>
                <c:pt idx="5927">
                  <c:v>29640</c:v>
                </c:pt>
                <c:pt idx="5928">
                  <c:v>29645</c:v>
                </c:pt>
                <c:pt idx="5929">
                  <c:v>29650</c:v>
                </c:pt>
                <c:pt idx="5930">
                  <c:v>29655</c:v>
                </c:pt>
                <c:pt idx="5931">
                  <c:v>29660</c:v>
                </c:pt>
                <c:pt idx="5932">
                  <c:v>29665</c:v>
                </c:pt>
                <c:pt idx="5933">
                  <c:v>29670</c:v>
                </c:pt>
                <c:pt idx="5934">
                  <c:v>29675</c:v>
                </c:pt>
                <c:pt idx="5935">
                  <c:v>29680</c:v>
                </c:pt>
                <c:pt idx="5936">
                  <c:v>29685</c:v>
                </c:pt>
                <c:pt idx="5937">
                  <c:v>29690</c:v>
                </c:pt>
                <c:pt idx="5938">
                  <c:v>29695</c:v>
                </c:pt>
                <c:pt idx="5939">
                  <c:v>29700</c:v>
                </c:pt>
                <c:pt idx="5940">
                  <c:v>29705</c:v>
                </c:pt>
                <c:pt idx="5941">
                  <c:v>29710</c:v>
                </c:pt>
                <c:pt idx="5942">
                  <c:v>29715</c:v>
                </c:pt>
                <c:pt idx="5943">
                  <c:v>29720</c:v>
                </c:pt>
                <c:pt idx="5944">
                  <c:v>29725</c:v>
                </c:pt>
                <c:pt idx="5945">
                  <c:v>29730</c:v>
                </c:pt>
                <c:pt idx="5946">
                  <c:v>29735</c:v>
                </c:pt>
                <c:pt idx="5947">
                  <c:v>29740</c:v>
                </c:pt>
                <c:pt idx="5948">
                  <c:v>29745</c:v>
                </c:pt>
                <c:pt idx="5949">
                  <c:v>29750</c:v>
                </c:pt>
                <c:pt idx="5950">
                  <c:v>29755</c:v>
                </c:pt>
                <c:pt idx="5951">
                  <c:v>29760</c:v>
                </c:pt>
                <c:pt idx="5952">
                  <c:v>29765</c:v>
                </c:pt>
                <c:pt idx="5953">
                  <c:v>29770</c:v>
                </c:pt>
                <c:pt idx="5954">
                  <c:v>29775</c:v>
                </c:pt>
                <c:pt idx="5955">
                  <c:v>29780</c:v>
                </c:pt>
                <c:pt idx="5956">
                  <c:v>29785</c:v>
                </c:pt>
                <c:pt idx="5957">
                  <c:v>29790</c:v>
                </c:pt>
                <c:pt idx="5958">
                  <c:v>29795</c:v>
                </c:pt>
                <c:pt idx="5959">
                  <c:v>29800</c:v>
                </c:pt>
                <c:pt idx="5960">
                  <c:v>29805</c:v>
                </c:pt>
                <c:pt idx="5961">
                  <c:v>29810</c:v>
                </c:pt>
                <c:pt idx="5962">
                  <c:v>29815</c:v>
                </c:pt>
                <c:pt idx="5963">
                  <c:v>29820</c:v>
                </c:pt>
                <c:pt idx="5964">
                  <c:v>29825</c:v>
                </c:pt>
                <c:pt idx="5965">
                  <c:v>29830</c:v>
                </c:pt>
                <c:pt idx="5966">
                  <c:v>29835</c:v>
                </c:pt>
                <c:pt idx="5967">
                  <c:v>29840</c:v>
                </c:pt>
                <c:pt idx="5968">
                  <c:v>29845</c:v>
                </c:pt>
                <c:pt idx="5969">
                  <c:v>29850</c:v>
                </c:pt>
                <c:pt idx="5970">
                  <c:v>29855</c:v>
                </c:pt>
                <c:pt idx="5971">
                  <c:v>29860</c:v>
                </c:pt>
                <c:pt idx="5972">
                  <c:v>29865</c:v>
                </c:pt>
                <c:pt idx="5973">
                  <c:v>29870</c:v>
                </c:pt>
                <c:pt idx="5974">
                  <c:v>29875</c:v>
                </c:pt>
                <c:pt idx="5975">
                  <c:v>29880</c:v>
                </c:pt>
                <c:pt idx="5976">
                  <c:v>29885</c:v>
                </c:pt>
                <c:pt idx="5977">
                  <c:v>29890</c:v>
                </c:pt>
                <c:pt idx="5978">
                  <c:v>29895</c:v>
                </c:pt>
                <c:pt idx="5979">
                  <c:v>29900</c:v>
                </c:pt>
                <c:pt idx="5980">
                  <c:v>29905</c:v>
                </c:pt>
                <c:pt idx="5981">
                  <c:v>29910</c:v>
                </c:pt>
                <c:pt idx="5982">
                  <c:v>29915</c:v>
                </c:pt>
                <c:pt idx="5983">
                  <c:v>29920</c:v>
                </c:pt>
                <c:pt idx="5984">
                  <c:v>29925</c:v>
                </c:pt>
                <c:pt idx="5985">
                  <c:v>29930</c:v>
                </c:pt>
                <c:pt idx="5986">
                  <c:v>29935</c:v>
                </c:pt>
                <c:pt idx="5987">
                  <c:v>29940</c:v>
                </c:pt>
                <c:pt idx="5988">
                  <c:v>29945</c:v>
                </c:pt>
                <c:pt idx="5989">
                  <c:v>29950</c:v>
                </c:pt>
                <c:pt idx="5990">
                  <c:v>29955</c:v>
                </c:pt>
                <c:pt idx="5991">
                  <c:v>29960</c:v>
                </c:pt>
                <c:pt idx="5992">
                  <c:v>29965</c:v>
                </c:pt>
                <c:pt idx="5993">
                  <c:v>29970</c:v>
                </c:pt>
                <c:pt idx="5994">
                  <c:v>29975</c:v>
                </c:pt>
                <c:pt idx="5995">
                  <c:v>29980</c:v>
                </c:pt>
                <c:pt idx="5996">
                  <c:v>29985</c:v>
                </c:pt>
                <c:pt idx="5997">
                  <c:v>29990</c:v>
                </c:pt>
                <c:pt idx="5998">
                  <c:v>29995</c:v>
                </c:pt>
                <c:pt idx="5999">
                  <c:v>30000</c:v>
                </c:pt>
                <c:pt idx="6000">
                  <c:v>30005</c:v>
                </c:pt>
                <c:pt idx="6001">
                  <c:v>30010</c:v>
                </c:pt>
                <c:pt idx="6002">
                  <c:v>30015</c:v>
                </c:pt>
                <c:pt idx="6003">
                  <c:v>30020</c:v>
                </c:pt>
                <c:pt idx="6004">
                  <c:v>30025</c:v>
                </c:pt>
                <c:pt idx="6005">
                  <c:v>30030</c:v>
                </c:pt>
                <c:pt idx="6006">
                  <c:v>30035</c:v>
                </c:pt>
                <c:pt idx="6007">
                  <c:v>30040</c:v>
                </c:pt>
                <c:pt idx="6008">
                  <c:v>30045</c:v>
                </c:pt>
                <c:pt idx="6009">
                  <c:v>30050</c:v>
                </c:pt>
                <c:pt idx="6010">
                  <c:v>30055</c:v>
                </c:pt>
                <c:pt idx="6011">
                  <c:v>30060</c:v>
                </c:pt>
                <c:pt idx="6012">
                  <c:v>30065</c:v>
                </c:pt>
                <c:pt idx="6013">
                  <c:v>30070</c:v>
                </c:pt>
                <c:pt idx="6014">
                  <c:v>30075</c:v>
                </c:pt>
                <c:pt idx="6015">
                  <c:v>30080</c:v>
                </c:pt>
                <c:pt idx="6016">
                  <c:v>30085</c:v>
                </c:pt>
                <c:pt idx="6017">
                  <c:v>30090</c:v>
                </c:pt>
                <c:pt idx="6018">
                  <c:v>30095</c:v>
                </c:pt>
                <c:pt idx="6019">
                  <c:v>30100</c:v>
                </c:pt>
                <c:pt idx="6020">
                  <c:v>30105</c:v>
                </c:pt>
                <c:pt idx="6021">
                  <c:v>30110</c:v>
                </c:pt>
                <c:pt idx="6022">
                  <c:v>30115</c:v>
                </c:pt>
                <c:pt idx="6023">
                  <c:v>30120</c:v>
                </c:pt>
                <c:pt idx="6024">
                  <c:v>30125</c:v>
                </c:pt>
                <c:pt idx="6025">
                  <c:v>30130</c:v>
                </c:pt>
                <c:pt idx="6026">
                  <c:v>30135</c:v>
                </c:pt>
                <c:pt idx="6027">
                  <c:v>30140</c:v>
                </c:pt>
                <c:pt idx="6028">
                  <c:v>30145</c:v>
                </c:pt>
                <c:pt idx="6029">
                  <c:v>30150</c:v>
                </c:pt>
                <c:pt idx="6030">
                  <c:v>30155</c:v>
                </c:pt>
                <c:pt idx="6031">
                  <c:v>30160</c:v>
                </c:pt>
                <c:pt idx="6032">
                  <c:v>30165</c:v>
                </c:pt>
                <c:pt idx="6033">
                  <c:v>30170</c:v>
                </c:pt>
                <c:pt idx="6034">
                  <c:v>30175</c:v>
                </c:pt>
                <c:pt idx="6035">
                  <c:v>30180</c:v>
                </c:pt>
                <c:pt idx="6036">
                  <c:v>30185</c:v>
                </c:pt>
                <c:pt idx="6037">
                  <c:v>30190</c:v>
                </c:pt>
                <c:pt idx="6038">
                  <c:v>30195</c:v>
                </c:pt>
                <c:pt idx="6039">
                  <c:v>30200</c:v>
                </c:pt>
                <c:pt idx="6040">
                  <c:v>30205</c:v>
                </c:pt>
                <c:pt idx="6041">
                  <c:v>30210</c:v>
                </c:pt>
                <c:pt idx="6042">
                  <c:v>30215</c:v>
                </c:pt>
                <c:pt idx="6043">
                  <c:v>30220</c:v>
                </c:pt>
                <c:pt idx="6044">
                  <c:v>30225</c:v>
                </c:pt>
                <c:pt idx="6045">
                  <c:v>30230</c:v>
                </c:pt>
                <c:pt idx="6046">
                  <c:v>30235</c:v>
                </c:pt>
                <c:pt idx="6047">
                  <c:v>30240</c:v>
                </c:pt>
                <c:pt idx="6048">
                  <c:v>30245</c:v>
                </c:pt>
                <c:pt idx="6049">
                  <c:v>30250</c:v>
                </c:pt>
                <c:pt idx="6050">
                  <c:v>30255</c:v>
                </c:pt>
                <c:pt idx="6051">
                  <c:v>30260</c:v>
                </c:pt>
                <c:pt idx="6052">
                  <c:v>30265</c:v>
                </c:pt>
                <c:pt idx="6053">
                  <c:v>30270</c:v>
                </c:pt>
                <c:pt idx="6054">
                  <c:v>30275</c:v>
                </c:pt>
                <c:pt idx="6055">
                  <c:v>30280</c:v>
                </c:pt>
                <c:pt idx="6056">
                  <c:v>30285</c:v>
                </c:pt>
                <c:pt idx="6057">
                  <c:v>30290</c:v>
                </c:pt>
                <c:pt idx="6058">
                  <c:v>30295</c:v>
                </c:pt>
                <c:pt idx="6059">
                  <c:v>30300</c:v>
                </c:pt>
                <c:pt idx="6060">
                  <c:v>30305</c:v>
                </c:pt>
                <c:pt idx="6061">
                  <c:v>30310</c:v>
                </c:pt>
                <c:pt idx="6062">
                  <c:v>30315</c:v>
                </c:pt>
                <c:pt idx="6063">
                  <c:v>30320</c:v>
                </c:pt>
                <c:pt idx="6064">
                  <c:v>30325</c:v>
                </c:pt>
                <c:pt idx="6065">
                  <c:v>30330</c:v>
                </c:pt>
                <c:pt idx="6066">
                  <c:v>30335</c:v>
                </c:pt>
                <c:pt idx="6067">
                  <c:v>30340</c:v>
                </c:pt>
                <c:pt idx="6068">
                  <c:v>30345</c:v>
                </c:pt>
                <c:pt idx="6069">
                  <c:v>30350</c:v>
                </c:pt>
                <c:pt idx="6070">
                  <c:v>30355</c:v>
                </c:pt>
                <c:pt idx="6071">
                  <c:v>30360</c:v>
                </c:pt>
                <c:pt idx="6072">
                  <c:v>30365</c:v>
                </c:pt>
                <c:pt idx="6073">
                  <c:v>30370</c:v>
                </c:pt>
                <c:pt idx="6074">
                  <c:v>30375</c:v>
                </c:pt>
                <c:pt idx="6075">
                  <c:v>30380</c:v>
                </c:pt>
                <c:pt idx="6076">
                  <c:v>30385</c:v>
                </c:pt>
                <c:pt idx="6077">
                  <c:v>30390</c:v>
                </c:pt>
                <c:pt idx="6078">
                  <c:v>30395</c:v>
                </c:pt>
                <c:pt idx="6079">
                  <c:v>30400</c:v>
                </c:pt>
                <c:pt idx="6080">
                  <c:v>30405</c:v>
                </c:pt>
                <c:pt idx="6081">
                  <c:v>30410</c:v>
                </c:pt>
                <c:pt idx="6082">
                  <c:v>30415</c:v>
                </c:pt>
                <c:pt idx="6083">
                  <c:v>30420</c:v>
                </c:pt>
                <c:pt idx="6084">
                  <c:v>30425</c:v>
                </c:pt>
                <c:pt idx="6085">
                  <c:v>30430</c:v>
                </c:pt>
                <c:pt idx="6086">
                  <c:v>30435</c:v>
                </c:pt>
                <c:pt idx="6087">
                  <c:v>30440</c:v>
                </c:pt>
                <c:pt idx="6088">
                  <c:v>30445</c:v>
                </c:pt>
                <c:pt idx="6089">
                  <c:v>30450</c:v>
                </c:pt>
                <c:pt idx="6090">
                  <c:v>30455</c:v>
                </c:pt>
                <c:pt idx="6091">
                  <c:v>30460</c:v>
                </c:pt>
                <c:pt idx="6092">
                  <c:v>30465</c:v>
                </c:pt>
                <c:pt idx="6093">
                  <c:v>30470</c:v>
                </c:pt>
                <c:pt idx="6094">
                  <c:v>30475</c:v>
                </c:pt>
                <c:pt idx="6095">
                  <c:v>30480</c:v>
                </c:pt>
                <c:pt idx="6096">
                  <c:v>30485</c:v>
                </c:pt>
                <c:pt idx="6097">
                  <c:v>30490</c:v>
                </c:pt>
                <c:pt idx="6098">
                  <c:v>30495</c:v>
                </c:pt>
                <c:pt idx="6099">
                  <c:v>30500</c:v>
                </c:pt>
                <c:pt idx="6100">
                  <c:v>30505</c:v>
                </c:pt>
                <c:pt idx="6101">
                  <c:v>30510</c:v>
                </c:pt>
                <c:pt idx="6102">
                  <c:v>30515</c:v>
                </c:pt>
                <c:pt idx="6103">
                  <c:v>30520</c:v>
                </c:pt>
                <c:pt idx="6104">
                  <c:v>30525</c:v>
                </c:pt>
                <c:pt idx="6105">
                  <c:v>30530</c:v>
                </c:pt>
                <c:pt idx="6106">
                  <c:v>30535</c:v>
                </c:pt>
                <c:pt idx="6107">
                  <c:v>30540</c:v>
                </c:pt>
                <c:pt idx="6108">
                  <c:v>30545</c:v>
                </c:pt>
                <c:pt idx="6109">
                  <c:v>30550</c:v>
                </c:pt>
                <c:pt idx="6110">
                  <c:v>30555</c:v>
                </c:pt>
                <c:pt idx="6111">
                  <c:v>30560</c:v>
                </c:pt>
                <c:pt idx="6112">
                  <c:v>30565</c:v>
                </c:pt>
                <c:pt idx="6113">
                  <c:v>30570</c:v>
                </c:pt>
                <c:pt idx="6114">
                  <c:v>30575</c:v>
                </c:pt>
                <c:pt idx="6115">
                  <c:v>30580</c:v>
                </c:pt>
                <c:pt idx="6116">
                  <c:v>30585</c:v>
                </c:pt>
                <c:pt idx="6117">
                  <c:v>30590</c:v>
                </c:pt>
                <c:pt idx="6118">
                  <c:v>30595</c:v>
                </c:pt>
                <c:pt idx="6119">
                  <c:v>30600</c:v>
                </c:pt>
                <c:pt idx="6120">
                  <c:v>30605</c:v>
                </c:pt>
                <c:pt idx="6121">
                  <c:v>30610</c:v>
                </c:pt>
                <c:pt idx="6122">
                  <c:v>30615</c:v>
                </c:pt>
                <c:pt idx="6123">
                  <c:v>30620</c:v>
                </c:pt>
                <c:pt idx="6124">
                  <c:v>30625</c:v>
                </c:pt>
                <c:pt idx="6125">
                  <c:v>30630</c:v>
                </c:pt>
                <c:pt idx="6126">
                  <c:v>30635</c:v>
                </c:pt>
                <c:pt idx="6127">
                  <c:v>30640</c:v>
                </c:pt>
                <c:pt idx="6128">
                  <c:v>30645</c:v>
                </c:pt>
                <c:pt idx="6129">
                  <c:v>30650</c:v>
                </c:pt>
                <c:pt idx="6130">
                  <c:v>30655</c:v>
                </c:pt>
                <c:pt idx="6131">
                  <c:v>30660</c:v>
                </c:pt>
                <c:pt idx="6132">
                  <c:v>30665</c:v>
                </c:pt>
                <c:pt idx="6133">
                  <c:v>30670</c:v>
                </c:pt>
                <c:pt idx="6134">
                  <c:v>30675</c:v>
                </c:pt>
                <c:pt idx="6135">
                  <c:v>30680</c:v>
                </c:pt>
                <c:pt idx="6136">
                  <c:v>30685</c:v>
                </c:pt>
                <c:pt idx="6137">
                  <c:v>30690</c:v>
                </c:pt>
                <c:pt idx="6138">
                  <c:v>30695</c:v>
                </c:pt>
                <c:pt idx="6139">
                  <c:v>30700</c:v>
                </c:pt>
                <c:pt idx="6140">
                  <c:v>30705</c:v>
                </c:pt>
                <c:pt idx="6141">
                  <c:v>30710</c:v>
                </c:pt>
                <c:pt idx="6142">
                  <c:v>30715</c:v>
                </c:pt>
                <c:pt idx="6143">
                  <c:v>30720</c:v>
                </c:pt>
                <c:pt idx="6144">
                  <c:v>30725</c:v>
                </c:pt>
                <c:pt idx="6145">
                  <c:v>30730</c:v>
                </c:pt>
                <c:pt idx="6146">
                  <c:v>30735</c:v>
                </c:pt>
                <c:pt idx="6147">
                  <c:v>30740</c:v>
                </c:pt>
                <c:pt idx="6148">
                  <c:v>30745</c:v>
                </c:pt>
                <c:pt idx="6149">
                  <c:v>30750</c:v>
                </c:pt>
                <c:pt idx="6150">
                  <c:v>30755</c:v>
                </c:pt>
                <c:pt idx="6151">
                  <c:v>30760</c:v>
                </c:pt>
                <c:pt idx="6152">
                  <c:v>30765</c:v>
                </c:pt>
                <c:pt idx="6153">
                  <c:v>30770</c:v>
                </c:pt>
                <c:pt idx="6154">
                  <c:v>30775</c:v>
                </c:pt>
                <c:pt idx="6155">
                  <c:v>30780</c:v>
                </c:pt>
                <c:pt idx="6156">
                  <c:v>30785</c:v>
                </c:pt>
                <c:pt idx="6157">
                  <c:v>30790</c:v>
                </c:pt>
                <c:pt idx="6158">
                  <c:v>30795</c:v>
                </c:pt>
                <c:pt idx="6159">
                  <c:v>30800</c:v>
                </c:pt>
                <c:pt idx="6160">
                  <c:v>30805</c:v>
                </c:pt>
                <c:pt idx="6161">
                  <c:v>30810</c:v>
                </c:pt>
                <c:pt idx="6162">
                  <c:v>30815</c:v>
                </c:pt>
                <c:pt idx="6163">
                  <c:v>30820</c:v>
                </c:pt>
                <c:pt idx="6164">
                  <c:v>30825</c:v>
                </c:pt>
                <c:pt idx="6165">
                  <c:v>30830</c:v>
                </c:pt>
                <c:pt idx="6166">
                  <c:v>30835</c:v>
                </c:pt>
                <c:pt idx="6167">
                  <c:v>30840</c:v>
                </c:pt>
                <c:pt idx="6168">
                  <c:v>30845</c:v>
                </c:pt>
                <c:pt idx="6169">
                  <c:v>30850</c:v>
                </c:pt>
                <c:pt idx="6170">
                  <c:v>30855</c:v>
                </c:pt>
                <c:pt idx="6171">
                  <c:v>30860</c:v>
                </c:pt>
                <c:pt idx="6172">
                  <c:v>30865</c:v>
                </c:pt>
                <c:pt idx="6173">
                  <c:v>30870</c:v>
                </c:pt>
                <c:pt idx="6174">
                  <c:v>30875</c:v>
                </c:pt>
                <c:pt idx="6175">
                  <c:v>30880</c:v>
                </c:pt>
                <c:pt idx="6176">
                  <c:v>30885</c:v>
                </c:pt>
                <c:pt idx="6177">
                  <c:v>30890</c:v>
                </c:pt>
                <c:pt idx="6178">
                  <c:v>30895</c:v>
                </c:pt>
                <c:pt idx="6179">
                  <c:v>30900</c:v>
                </c:pt>
                <c:pt idx="6180">
                  <c:v>30905</c:v>
                </c:pt>
                <c:pt idx="6181">
                  <c:v>30910</c:v>
                </c:pt>
                <c:pt idx="6182">
                  <c:v>30915</c:v>
                </c:pt>
                <c:pt idx="6183">
                  <c:v>30920</c:v>
                </c:pt>
                <c:pt idx="6184">
                  <c:v>30925</c:v>
                </c:pt>
                <c:pt idx="6185">
                  <c:v>30930</c:v>
                </c:pt>
                <c:pt idx="6186">
                  <c:v>30935</c:v>
                </c:pt>
                <c:pt idx="6187">
                  <c:v>30940</c:v>
                </c:pt>
                <c:pt idx="6188">
                  <c:v>30945</c:v>
                </c:pt>
                <c:pt idx="6189">
                  <c:v>30950</c:v>
                </c:pt>
                <c:pt idx="6190">
                  <c:v>30955</c:v>
                </c:pt>
                <c:pt idx="6191">
                  <c:v>30960</c:v>
                </c:pt>
                <c:pt idx="6192">
                  <c:v>30965</c:v>
                </c:pt>
                <c:pt idx="6193">
                  <c:v>30970</c:v>
                </c:pt>
                <c:pt idx="6194">
                  <c:v>30975</c:v>
                </c:pt>
                <c:pt idx="6195">
                  <c:v>30980</c:v>
                </c:pt>
                <c:pt idx="6196">
                  <c:v>30985</c:v>
                </c:pt>
                <c:pt idx="6197">
                  <c:v>30990</c:v>
                </c:pt>
                <c:pt idx="6198">
                  <c:v>30995</c:v>
                </c:pt>
                <c:pt idx="6199">
                  <c:v>31000</c:v>
                </c:pt>
                <c:pt idx="6200">
                  <c:v>31005</c:v>
                </c:pt>
                <c:pt idx="6201">
                  <c:v>31010</c:v>
                </c:pt>
                <c:pt idx="6202">
                  <c:v>31015</c:v>
                </c:pt>
                <c:pt idx="6203">
                  <c:v>31020</c:v>
                </c:pt>
                <c:pt idx="6204">
                  <c:v>31025</c:v>
                </c:pt>
                <c:pt idx="6205">
                  <c:v>31030</c:v>
                </c:pt>
                <c:pt idx="6206">
                  <c:v>31035</c:v>
                </c:pt>
                <c:pt idx="6207">
                  <c:v>31040</c:v>
                </c:pt>
                <c:pt idx="6208">
                  <c:v>31045</c:v>
                </c:pt>
                <c:pt idx="6209">
                  <c:v>31050</c:v>
                </c:pt>
                <c:pt idx="6210">
                  <c:v>31055</c:v>
                </c:pt>
                <c:pt idx="6211">
                  <c:v>31060</c:v>
                </c:pt>
                <c:pt idx="6212">
                  <c:v>31065</c:v>
                </c:pt>
                <c:pt idx="6213">
                  <c:v>31070</c:v>
                </c:pt>
                <c:pt idx="6214">
                  <c:v>31075</c:v>
                </c:pt>
                <c:pt idx="6215">
                  <c:v>31080</c:v>
                </c:pt>
                <c:pt idx="6216">
                  <c:v>31085</c:v>
                </c:pt>
                <c:pt idx="6217">
                  <c:v>31090</c:v>
                </c:pt>
                <c:pt idx="6218">
                  <c:v>31095</c:v>
                </c:pt>
                <c:pt idx="6219">
                  <c:v>31100</c:v>
                </c:pt>
                <c:pt idx="6220">
                  <c:v>31105</c:v>
                </c:pt>
                <c:pt idx="6221">
                  <c:v>31110</c:v>
                </c:pt>
                <c:pt idx="6222">
                  <c:v>31115</c:v>
                </c:pt>
                <c:pt idx="6223">
                  <c:v>31120</c:v>
                </c:pt>
                <c:pt idx="6224">
                  <c:v>31125</c:v>
                </c:pt>
                <c:pt idx="6225">
                  <c:v>31130</c:v>
                </c:pt>
                <c:pt idx="6226">
                  <c:v>31135</c:v>
                </c:pt>
                <c:pt idx="6227">
                  <c:v>31140</c:v>
                </c:pt>
                <c:pt idx="6228">
                  <c:v>31145</c:v>
                </c:pt>
                <c:pt idx="6229">
                  <c:v>31150</c:v>
                </c:pt>
                <c:pt idx="6230">
                  <c:v>31155</c:v>
                </c:pt>
                <c:pt idx="6231">
                  <c:v>31160</c:v>
                </c:pt>
                <c:pt idx="6232">
                  <c:v>31165</c:v>
                </c:pt>
                <c:pt idx="6233">
                  <c:v>31170</c:v>
                </c:pt>
                <c:pt idx="6234">
                  <c:v>31175</c:v>
                </c:pt>
                <c:pt idx="6235">
                  <c:v>31180</c:v>
                </c:pt>
                <c:pt idx="6236">
                  <c:v>31185</c:v>
                </c:pt>
                <c:pt idx="6237">
                  <c:v>31190</c:v>
                </c:pt>
                <c:pt idx="6238">
                  <c:v>31195</c:v>
                </c:pt>
                <c:pt idx="6239">
                  <c:v>31200</c:v>
                </c:pt>
                <c:pt idx="6240">
                  <c:v>31205</c:v>
                </c:pt>
                <c:pt idx="6241">
                  <c:v>31210</c:v>
                </c:pt>
                <c:pt idx="6242">
                  <c:v>31215</c:v>
                </c:pt>
                <c:pt idx="6243">
                  <c:v>31220</c:v>
                </c:pt>
                <c:pt idx="6244">
                  <c:v>31225</c:v>
                </c:pt>
                <c:pt idx="6245">
                  <c:v>31230</c:v>
                </c:pt>
                <c:pt idx="6246">
                  <c:v>31235</c:v>
                </c:pt>
                <c:pt idx="6247">
                  <c:v>31240</c:v>
                </c:pt>
                <c:pt idx="6248">
                  <c:v>31245</c:v>
                </c:pt>
                <c:pt idx="6249">
                  <c:v>31250</c:v>
                </c:pt>
                <c:pt idx="6250">
                  <c:v>31255</c:v>
                </c:pt>
                <c:pt idx="6251">
                  <c:v>31260</c:v>
                </c:pt>
                <c:pt idx="6252">
                  <c:v>31265</c:v>
                </c:pt>
                <c:pt idx="6253">
                  <c:v>31270</c:v>
                </c:pt>
                <c:pt idx="6254">
                  <c:v>31275</c:v>
                </c:pt>
                <c:pt idx="6255">
                  <c:v>31280</c:v>
                </c:pt>
                <c:pt idx="6256">
                  <c:v>31285</c:v>
                </c:pt>
                <c:pt idx="6257">
                  <c:v>31290</c:v>
                </c:pt>
                <c:pt idx="6258">
                  <c:v>31295</c:v>
                </c:pt>
                <c:pt idx="6259">
                  <c:v>31300</c:v>
                </c:pt>
                <c:pt idx="6260">
                  <c:v>31305</c:v>
                </c:pt>
                <c:pt idx="6261">
                  <c:v>31310</c:v>
                </c:pt>
                <c:pt idx="6262">
                  <c:v>31315</c:v>
                </c:pt>
                <c:pt idx="6263">
                  <c:v>31320</c:v>
                </c:pt>
                <c:pt idx="6264">
                  <c:v>31325</c:v>
                </c:pt>
                <c:pt idx="6265">
                  <c:v>31330</c:v>
                </c:pt>
                <c:pt idx="6266">
                  <c:v>31335</c:v>
                </c:pt>
                <c:pt idx="6267">
                  <c:v>31340</c:v>
                </c:pt>
                <c:pt idx="6268">
                  <c:v>31345</c:v>
                </c:pt>
                <c:pt idx="6269">
                  <c:v>31350</c:v>
                </c:pt>
                <c:pt idx="6270">
                  <c:v>31355</c:v>
                </c:pt>
                <c:pt idx="6271">
                  <c:v>31360</c:v>
                </c:pt>
                <c:pt idx="6272">
                  <c:v>31365</c:v>
                </c:pt>
                <c:pt idx="6273">
                  <c:v>31370</c:v>
                </c:pt>
                <c:pt idx="6274">
                  <c:v>31375</c:v>
                </c:pt>
                <c:pt idx="6275">
                  <c:v>31380</c:v>
                </c:pt>
                <c:pt idx="6276">
                  <c:v>31385</c:v>
                </c:pt>
                <c:pt idx="6277">
                  <c:v>31390</c:v>
                </c:pt>
                <c:pt idx="6278">
                  <c:v>31395</c:v>
                </c:pt>
                <c:pt idx="6279">
                  <c:v>31400</c:v>
                </c:pt>
                <c:pt idx="6280">
                  <c:v>31405</c:v>
                </c:pt>
                <c:pt idx="6281">
                  <c:v>31410</c:v>
                </c:pt>
                <c:pt idx="6282">
                  <c:v>31415</c:v>
                </c:pt>
                <c:pt idx="6283">
                  <c:v>31420</c:v>
                </c:pt>
                <c:pt idx="6284">
                  <c:v>31425</c:v>
                </c:pt>
                <c:pt idx="6285">
                  <c:v>31430</c:v>
                </c:pt>
                <c:pt idx="6286">
                  <c:v>31435</c:v>
                </c:pt>
                <c:pt idx="6287">
                  <c:v>31440</c:v>
                </c:pt>
                <c:pt idx="6288">
                  <c:v>31445</c:v>
                </c:pt>
                <c:pt idx="6289">
                  <c:v>31450</c:v>
                </c:pt>
                <c:pt idx="6290">
                  <c:v>31455</c:v>
                </c:pt>
                <c:pt idx="6291">
                  <c:v>31460</c:v>
                </c:pt>
                <c:pt idx="6292">
                  <c:v>31465</c:v>
                </c:pt>
                <c:pt idx="6293">
                  <c:v>31470</c:v>
                </c:pt>
                <c:pt idx="6294">
                  <c:v>31475</c:v>
                </c:pt>
                <c:pt idx="6295">
                  <c:v>31480</c:v>
                </c:pt>
                <c:pt idx="6296">
                  <c:v>31485</c:v>
                </c:pt>
                <c:pt idx="6297">
                  <c:v>31490</c:v>
                </c:pt>
                <c:pt idx="6298">
                  <c:v>31495</c:v>
                </c:pt>
                <c:pt idx="6299">
                  <c:v>31500</c:v>
                </c:pt>
                <c:pt idx="6300">
                  <c:v>31505</c:v>
                </c:pt>
                <c:pt idx="6301">
                  <c:v>31510</c:v>
                </c:pt>
                <c:pt idx="6302">
                  <c:v>31515</c:v>
                </c:pt>
                <c:pt idx="6303">
                  <c:v>31520</c:v>
                </c:pt>
                <c:pt idx="6304">
                  <c:v>31525</c:v>
                </c:pt>
                <c:pt idx="6305">
                  <c:v>31530</c:v>
                </c:pt>
                <c:pt idx="6306">
                  <c:v>31535</c:v>
                </c:pt>
                <c:pt idx="6307">
                  <c:v>31540</c:v>
                </c:pt>
                <c:pt idx="6308">
                  <c:v>31545</c:v>
                </c:pt>
                <c:pt idx="6309">
                  <c:v>31550</c:v>
                </c:pt>
                <c:pt idx="6310">
                  <c:v>31555</c:v>
                </c:pt>
                <c:pt idx="6311">
                  <c:v>31560</c:v>
                </c:pt>
                <c:pt idx="6312">
                  <c:v>31565</c:v>
                </c:pt>
                <c:pt idx="6313">
                  <c:v>31570</c:v>
                </c:pt>
                <c:pt idx="6314">
                  <c:v>31575</c:v>
                </c:pt>
                <c:pt idx="6315">
                  <c:v>31580</c:v>
                </c:pt>
                <c:pt idx="6316">
                  <c:v>31585</c:v>
                </c:pt>
                <c:pt idx="6317">
                  <c:v>31590</c:v>
                </c:pt>
                <c:pt idx="6318">
                  <c:v>31595</c:v>
                </c:pt>
                <c:pt idx="6319">
                  <c:v>31600</c:v>
                </c:pt>
                <c:pt idx="6320">
                  <c:v>31605</c:v>
                </c:pt>
                <c:pt idx="6321">
                  <c:v>31610</c:v>
                </c:pt>
                <c:pt idx="6322">
                  <c:v>31615</c:v>
                </c:pt>
                <c:pt idx="6323">
                  <c:v>31620</c:v>
                </c:pt>
                <c:pt idx="6324">
                  <c:v>31625</c:v>
                </c:pt>
                <c:pt idx="6325">
                  <c:v>31630</c:v>
                </c:pt>
                <c:pt idx="6326">
                  <c:v>31635</c:v>
                </c:pt>
                <c:pt idx="6327">
                  <c:v>31640</c:v>
                </c:pt>
                <c:pt idx="6328">
                  <c:v>31645</c:v>
                </c:pt>
                <c:pt idx="6329">
                  <c:v>31650</c:v>
                </c:pt>
                <c:pt idx="6330">
                  <c:v>31655</c:v>
                </c:pt>
                <c:pt idx="6331">
                  <c:v>31660</c:v>
                </c:pt>
                <c:pt idx="6332">
                  <c:v>31665</c:v>
                </c:pt>
                <c:pt idx="6333">
                  <c:v>31670</c:v>
                </c:pt>
                <c:pt idx="6334">
                  <c:v>31675</c:v>
                </c:pt>
                <c:pt idx="6335">
                  <c:v>31680</c:v>
                </c:pt>
                <c:pt idx="6336">
                  <c:v>31685</c:v>
                </c:pt>
                <c:pt idx="6337">
                  <c:v>31690</c:v>
                </c:pt>
                <c:pt idx="6338">
                  <c:v>31695</c:v>
                </c:pt>
                <c:pt idx="6339">
                  <c:v>31700</c:v>
                </c:pt>
                <c:pt idx="6340">
                  <c:v>31705</c:v>
                </c:pt>
                <c:pt idx="6341">
                  <c:v>31710</c:v>
                </c:pt>
                <c:pt idx="6342">
                  <c:v>31715</c:v>
                </c:pt>
                <c:pt idx="6343">
                  <c:v>31720</c:v>
                </c:pt>
                <c:pt idx="6344">
                  <c:v>31725</c:v>
                </c:pt>
                <c:pt idx="6345">
                  <c:v>31730</c:v>
                </c:pt>
                <c:pt idx="6346">
                  <c:v>31735</c:v>
                </c:pt>
                <c:pt idx="6347">
                  <c:v>31740</c:v>
                </c:pt>
                <c:pt idx="6348">
                  <c:v>31745</c:v>
                </c:pt>
                <c:pt idx="6349">
                  <c:v>31750</c:v>
                </c:pt>
                <c:pt idx="6350">
                  <c:v>31755</c:v>
                </c:pt>
                <c:pt idx="6351">
                  <c:v>31760</c:v>
                </c:pt>
                <c:pt idx="6352">
                  <c:v>31765</c:v>
                </c:pt>
                <c:pt idx="6353">
                  <c:v>31770</c:v>
                </c:pt>
                <c:pt idx="6354">
                  <c:v>31775</c:v>
                </c:pt>
                <c:pt idx="6355">
                  <c:v>31780</c:v>
                </c:pt>
                <c:pt idx="6356">
                  <c:v>31785</c:v>
                </c:pt>
                <c:pt idx="6357">
                  <c:v>31790</c:v>
                </c:pt>
                <c:pt idx="6358">
                  <c:v>31795</c:v>
                </c:pt>
                <c:pt idx="6359">
                  <c:v>31800</c:v>
                </c:pt>
                <c:pt idx="6360">
                  <c:v>31805</c:v>
                </c:pt>
                <c:pt idx="6361">
                  <c:v>31810</c:v>
                </c:pt>
                <c:pt idx="6362">
                  <c:v>31815</c:v>
                </c:pt>
                <c:pt idx="6363">
                  <c:v>31820</c:v>
                </c:pt>
                <c:pt idx="6364">
                  <c:v>31825</c:v>
                </c:pt>
                <c:pt idx="6365">
                  <c:v>31830</c:v>
                </c:pt>
                <c:pt idx="6366">
                  <c:v>31835</c:v>
                </c:pt>
                <c:pt idx="6367">
                  <c:v>31840</c:v>
                </c:pt>
                <c:pt idx="6368">
                  <c:v>31845</c:v>
                </c:pt>
                <c:pt idx="6369">
                  <c:v>31850</c:v>
                </c:pt>
                <c:pt idx="6370">
                  <c:v>31855</c:v>
                </c:pt>
                <c:pt idx="6371">
                  <c:v>31860</c:v>
                </c:pt>
                <c:pt idx="6372">
                  <c:v>31865</c:v>
                </c:pt>
                <c:pt idx="6373">
                  <c:v>31870</c:v>
                </c:pt>
                <c:pt idx="6374">
                  <c:v>31875</c:v>
                </c:pt>
                <c:pt idx="6375">
                  <c:v>31880</c:v>
                </c:pt>
                <c:pt idx="6376">
                  <c:v>31885</c:v>
                </c:pt>
                <c:pt idx="6377">
                  <c:v>31890</c:v>
                </c:pt>
                <c:pt idx="6378">
                  <c:v>31895</c:v>
                </c:pt>
                <c:pt idx="6379">
                  <c:v>31900</c:v>
                </c:pt>
                <c:pt idx="6380">
                  <c:v>31905</c:v>
                </c:pt>
                <c:pt idx="6381">
                  <c:v>31910</c:v>
                </c:pt>
                <c:pt idx="6382">
                  <c:v>31915</c:v>
                </c:pt>
                <c:pt idx="6383">
                  <c:v>31920</c:v>
                </c:pt>
                <c:pt idx="6384">
                  <c:v>31925</c:v>
                </c:pt>
                <c:pt idx="6385">
                  <c:v>31930</c:v>
                </c:pt>
                <c:pt idx="6386">
                  <c:v>31935</c:v>
                </c:pt>
                <c:pt idx="6387">
                  <c:v>31940</c:v>
                </c:pt>
                <c:pt idx="6388">
                  <c:v>31945</c:v>
                </c:pt>
                <c:pt idx="6389">
                  <c:v>31950</c:v>
                </c:pt>
                <c:pt idx="6390">
                  <c:v>31955</c:v>
                </c:pt>
                <c:pt idx="6391">
                  <c:v>31960</c:v>
                </c:pt>
                <c:pt idx="6392">
                  <c:v>31965</c:v>
                </c:pt>
                <c:pt idx="6393">
                  <c:v>31970</c:v>
                </c:pt>
                <c:pt idx="6394">
                  <c:v>31975</c:v>
                </c:pt>
                <c:pt idx="6395">
                  <c:v>31980</c:v>
                </c:pt>
                <c:pt idx="6396">
                  <c:v>31985</c:v>
                </c:pt>
                <c:pt idx="6397">
                  <c:v>31990</c:v>
                </c:pt>
                <c:pt idx="6398">
                  <c:v>31995</c:v>
                </c:pt>
                <c:pt idx="6399">
                  <c:v>32000</c:v>
                </c:pt>
                <c:pt idx="6400">
                  <c:v>32005</c:v>
                </c:pt>
                <c:pt idx="6401">
                  <c:v>32010</c:v>
                </c:pt>
                <c:pt idx="6402">
                  <c:v>32015</c:v>
                </c:pt>
                <c:pt idx="6403">
                  <c:v>32020</c:v>
                </c:pt>
                <c:pt idx="6404">
                  <c:v>32025</c:v>
                </c:pt>
                <c:pt idx="6405">
                  <c:v>32030</c:v>
                </c:pt>
                <c:pt idx="6406">
                  <c:v>32035</c:v>
                </c:pt>
                <c:pt idx="6407">
                  <c:v>32040</c:v>
                </c:pt>
                <c:pt idx="6408">
                  <c:v>32045</c:v>
                </c:pt>
                <c:pt idx="6409">
                  <c:v>32050</c:v>
                </c:pt>
                <c:pt idx="6410">
                  <c:v>32055</c:v>
                </c:pt>
                <c:pt idx="6411">
                  <c:v>32060</c:v>
                </c:pt>
                <c:pt idx="6412">
                  <c:v>32065</c:v>
                </c:pt>
                <c:pt idx="6413">
                  <c:v>32070</c:v>
                </c:pt>
                <c:pt idx="6414">
                  <c:v>32075</c:v>
                </c:pt>
                <c:pt idx="6415">
                  <c:v>32080</c:v>
                </c:pt>
                <c:pt idx="6416">
                  <c:v>32085</c:v>
                </c:pt>
                <c:pt idx="6417">
                  <c:v>32090</c:v>
                </c:pt>
                <c:pt idx="6418">
                  <c:v>32095</c:v>
                </c:pt>
                <c:pt idx="6419">
                  <c:v>32100</c:v>
                </c:pt>
                <c:pt idx="6420">
                  <c:v>32105</c:v>
                </c:pt>
                <c:pt idx="6421">
                  <c:v>32110</c:v>
                </c:pt>
                <c:pt idx="6422">
                  <c:v>32115</c:v>
                </c:pt>
                <c:pt idx="6423">
                  <c:v>32120</c:v>
                </c:pt>
                <c:pt idx="6424">
                  <c:v>32125</c:v>
                </c:pt>
                <c:pt idx="6425">
                  <c:v>32130</c:v>
                </c:pt>
                <c:pt idx="6426">
                  <c:v>32135</c:v>
                </c:pt>
                <c:pt idx="6427">
                  <c:v>32140</c:v>
                </c:pt>
                <c:pt idx="6428">
                  <c:v>32145</c:v>
                </c:pt>
                <c:pt idx="6429">
                  <c:v>32150</c:v>
                </c:pt>
                <c:pt idx="6430">
                  <c:v>32155</c:v>
                </c:pt>
                <c:pt idx="6431">
                  <c:v>32160</c:v>
                </c:pt>
                <c:pt idx="6432">
                  <c:v>32165</c:v>
                </c:pt>
                <c:pt idx="6433">
                  <c:v>32170</c:v>
                </c:pt>
                <c:pt idx="6434">
                  <c:v>32175</c:v>
                </c:pt>
                <c:pt idx="6435">
                  <c:v>32180</c:v>
                </c:pt>
                <c:pt idx="6436">
                  <c:v>32185</c:v>
                </c:pt>
                <c:pt idx="6437">
                  <c:v>32190</c:v>
                </c:pt>
                <c:pt idx="6438">
                  <c:v>32195</c:v>
                </c:pt>
                <c:pt idx="6439">
                  <c:v>32200</c:v>
                </c:pt>
                <c:pt idx="6440">
                  <c:v>32205</c:v>
                </c:pt>
                <c:pt idx="6441">
                  <c:v>32210</c:v>
                </c:pt>
                <c:pt idx="6442">
                  <c:v>32215</c:v>
                </c:pt>
                <c:pt idx="6443">
                  <c:v>32220</c:v>
                </c:pt>
                <c:pt idx="6444">
                  <c:v>32225</c:v>
                </c:pt>
                <c:pt idx="6445">
                  <c:v>32230</c:v>
                </c:pt>
                <c:pt idx="6446">
                  <c:v>32235</c:v>
                </c:pt>
                <c:pt idx="6447">
                  <c:v>32240</c:v>
                </c:pt>
                <c:pt idx="6448">
                  <c:v>32245</c:v>
                </c:pt>
                <c:pt idx="6449">
                  <c:v>32250</c:v>
                </c:pt>
                <c:pt idx="6450">
                  <c:v>32255</c:v>
                </c:pt>
                <c:pt idx="6451">
                  <c:v>32260</c:v>
                </c:pt>
                <c:pt idx="6452">
                  <c:v>32265</c:v>
                </c:pt>
                <c:pt idx="6453">
                  <c:v>32270</c:v>
                </c:pt>
                <c:pt idx="6454">
                  <c:v>32275</c:v>
                </c:pt>
                <c:pt idx="6455">
                  <c:v>32280</c:v>
                </c:pt>
                <c:pt idx="6456">
                  <c:v>32285</c:v>
                </c:pt>
                <c:pt idx="6457">
                  <c:v>32290</c:v>
                </c:pt>
                <c:pt idx="6458">
                  <c:v>32295</c:v>
                </c:pt>
                <c:pt idx="6459">
                  <c:v>32300</c:v>
                </c:pt>
                <c:pt idx="6460">
                  <c:v>32305</c:v>
                </c:pt>
                <c:pt idx="6461">
                  <c:v>32310</c:v>
                </c:pt>
                <c:pt idx="6462">
                  <c:v>32315</c:v>
                </c:pt>
                <c:pt idx="6463">
                  <c:v>32320</c:v>
                </c:pt>
                <c:pt idx="6464">
                  <c:v>32325</c:v>
                </c:pt>
                <c:pt idx="6465">
                  <c:v>32330</c:v>
                </c:pt>
                <c:pt idx="6466">
                  <c:v>32335</c:v>
                </c:pt>
                <c:pt idx="6467">
                  <c:v>32340</c:v>
                </c:pt>
                <c:pt idx="6468">
                  <c:v>32345</c:v>
                </c:pt>
                <c:pt idx="6469">
                  <c:v>32350</c:v>
                </c:pt>
                <c:pt idx="6470">
                  <c:v>32355</c:v>
                </c:pt>
                <c:pt idx="6471">
                  <c:v>32360</c:v>
                </c:pt>
                <c:pt idx="6472">
                  <c:v>32365</c:v>
                </c:pt>
                <c:pt idx="6473">
                  <c:v>32370</c:v>
                </c:pt>
                <c:pt idx="6474">
                  <c:v>32375</c:v>
                </c:pt>
                <c:pt idx="6475">
                  <c:v>32380</c:v>
                </c:pt>
                <c:pt idx="6476">
                  <c:v>32385</c:v>
                </c:pt>
                <c:pt idx="6477">
                  <c:v>32390</c:v>
                </c:pt>
                <c:pt idx="6478">
                  <c:v>32395</c:v>
                </c:pt>
                <c:pt idx="6479">
                  <c:v>32400</c:v>
                </c:pt>
                <c:pt idx="6480">
                  <c:v>32405</c:v>
                </c:pt>
                <c:pt idx="6481">
                  <c:v>32410</c:v>
                </c:pt>
                <c:pt idx="6482">
                  <c:v>32415</c:v>
                </c:pt>
                <c:pt idx="6483">
                  <c:v>32420</c:v>
                </c:pt>
                <c:pt idx="6484">
                  <c:v>32425</c:v>
                </c:pt>
                <c:pt idx="6485">
                  <c:v>32430</c:v>
                </c:pt>
                <c:pt idx="6486">
                  <c:v>32435</c:v>
                </c:pt>
                <c:pt idx="6487">
                  <c:v>32440</c:v>
                </c:pt>
                <c:pt idx="6488">
                  <c:v>32445</c:v>
                </c:pt>
                <c:pt idx="6489">
                  <c:v>32450</c:v>
                </c:pt>
                <c:pt idx="6490">
                  <c:v>32455</c:v>
                </c:pt>
                <c:pt idx="6491">
                  <c:v>32460</c:v>
                </c:pt>
                <c:pt idx="6492">
                  <c:v>32465</c:v>
                </c:pt>
                <c:pt idx="6493">
                  <c:v>32470</c:v>
                </c:pt>
                <c:pt idx="6494">
                  <c:v>32475</c:v>
                </c:pt>
                <c:pt idx="6495">
                  <c:v>32480</c:v>
                </c:pt>
                <c:pt idx="6496">
                  <c:v>32485</c:v>
                </c:pt>
                <c:pt idx="6497">
                  <c:v>32490</c:v>
                </c:pt>
                <c:pt idx="6498">
                  <c:v>32495</c:v>
                </c:pt>
                <c:pt idx="6499">
                  <c:v>32500</c:v>
                </c:pt>
                <c:pt idx="6500">
                  <c:v>32505</c:v>
                </c:pt>
                <c:pt idx="6501">
                  <c:v>32510</c:v>
                </c:pt>
                <c:pt idx="6502">
                  <c:v>32515</c:v>
                </c:pt>
                <c:pt idx="6503">
                  <c:v>32520</c:v>
                </c:pt>
                <c:pt idx="6504">
                  <c:v>32525</c:v>
                </c:pt>
                <c:pt idx="6505">
                  <c:v>32530</c:v>
                </c:pt>
                <c:pt idx="6506">
                  <c:v>32535</c:v>
                </c:pt>
                <c:pt idx="6507">
                  <c:v>32540</c:v>
                </c:pt>
                <c:pt idx="6508">
                  <c:v>32545</c:v>
                </c:pt>
                <c:pt idx="6509">
                  <c:v>32550</c:v>
                </c:pt>
                <c:pt idx="6510">
                  <c:v>32555</c:v>
                </c:pt>
                <c:pt idx="6511">
                  <c:v>32560</c:v>
                </c:pt>
                <c:pt idx="6512">
                  <c:v>32565</c:v>
                </c:pt>
                <c:pt idx="6513">
                  <c:v>32570</c:v>
                </c:pt>
                <c:pt idx="6514">
                  <c:v>32575</c:v>
                </c:pt>
                <c:pt idx="6515">
                  <c:v>32580</c:v>
                </c:pt>
                <c:pt idx="6516">
                  <c:v>32585</c:v>
                </c:pt>
                <c:pt idx="6517">
                  <c:v>32590</c:v>
                </c:pt>
                <c:pt idx="6518">
                  <c:v>32595</c:v>
                </c:pt>
                <c:pt idx="6519">
                  <c:v>32600</c:v>
                </c:pt>
                <c:pt idx="6520">
                  <c:v>32605</c:v>
                </c:pt>
                <c:pt idx="6521">
                  <c:v>32610</c:v>
                </c:pt>
                <c:pt idx="6522">
                  <c:v>32615</c:v>
                </c:pt>
                <c:pt idx="6523">
                  <c:v>32620</c:v>
                </c:pt>
                <c:pt idx="6524">
                  <c:v>32625</c:v>
                </c:pt>
                <c:pt idx="6525">
                  <c:v>32630</c:v>
                </c:pt>
                <c:pt idx="6526">
                  <c:v>32635</c:v>
                </c:pt>
                <c:pt idx="6527">
                  <c:v>32640</c:v>
                </c:pt>
                <c:pt idx="6528">
                  <c:v>32645</c:v>
                </c:pt>
                <c:pt idx="6529">
                  <c:v>32650</c:v>
                </c:pt>
                <c:pt idx="6530">
                  <c:v>32655</c:v>
                </c:pt>
                <c:pt idx="6531">
                  <c:v>32660</c:v>
                </c:pt>
                <c:pt idx="6532">
                  <c:v>32665</c:v>
                </c:pt>
                <c:pt idx="6533">
                  <c:v>32670</c:v>
                </c:pt>
                <c:pt idx="6534">
                  <c:v>32675</c:v>
                </c:pt>
                <c:pt idx="6535">
                  <c:v>32680</c:v>
                </c:pt>
                <c:pt idx="6536">
                  <c:v>32685</c:v>
                </c:pt>
                <c:pt idx="6537">
                  <c:v>32690</c:v>
                </c:pt>
                <c:pt idx="6538">
                  <c:v>32695</c:v>
                </c:pt>
                <c:pt idx="6539">
                  <c:v>32700</c:v>
                </c:pt>
                <c:pt idx="6540">
                  <c:v>32705</c:v>
                </c:pt>
                <c:pt idx="6541">
                  <c:v>32710</c:v>
                </c:pt>
                <c:pt idx="6542">
                  <c:v>32715</c:v>
                </c:pt>
                <c:pt idx="6543">
                  <c:v>32720</c:v>
                </c:pt>
                <c:pt idx="6544">
                  <c:v>32725</c:v>
                </c:pt>
                <c:pt idx="6545">
                  <c:v>32730</c:v>
                </c:pt>
                <c:pt idx="6546">
                  <c:v>32735</c:v>
                </c:pt>
                <c:pt idx="6547">
                  <c:v>32740</c:v>
                </c:pt>
                <c:pt idx="6548">
                  <c:v>32745</c:v>
                </c:pt>
                <c:pt idx="6549">
                  <c:v>32750</c:v>
                </c:pt>
                <c:pt idx="6550">
                  <c:v>32755</c:v>
                </c:pt>
                <c:pt idx="6551">
                  <c:v>32760</c:v>
                </c:pt>
                <c:pt idx="6552">
                  <c:v>32765</c:v>
                </c:pt>
                <c:pt idx="6553">
                  <c:v>32770</c:v>
                </c:pt>
                <c:pt idx="6554">
                  <c:v>32775</c:v>
                </c:pt>
                <c:pt idx="6555">
                  <c:v>32780</c:v>
                </c:pt>
                <c:pt idx="6556">
                  <c:v>32785</c:v>
                </c:pt>
                <c:pt idx="6557">
                  <c:v>32790</c:v>
                </c:pt>
                <c:pt idx="6558">
                  <c:v>32795</c:v>
                </c:pt>
                <c:pt idx="6559">
                  <c:v>32800</c:v>
                </c:pt>
                <c:pt idx="6560">
                  <c:v>32805</c:v>
                </c:pt>
                <c:pt idx="6561">
                  <c:v>32810</c:v>
                </c:pt>
                <c:pt idx="6562">
                  <c:v>32815</c:v>
                </c:pt>
                <c:pt idx="6563">
                  <c:v>32820</c:v>
                </c:pt>
                <c:pt idx="6564">
                  <c:v>32825</c:v>
                </c:pt>
                <c:pt idx="6565">
                  <c:v>32830</c:v>
                </c:pt>
                <c:pt idx="6566">
                  <c:v>32835</c:v>
                </c:pt>
                <c:pt idx="6567">
                  <c:v>32840</c:v>
                </c:pt>
                <c:pt idx="6568">
                  <c:v>32845</c:v>
                </c:pt>
                <c:pt idx="6569">
                  <c:v>32850</c:v>
                </c:pt>
                <c:pt idx="6570">
                  <c:v>32855</c:v>
                </c:pt>
                <c:pt idx="6571">
                  <c:v>32860</c:v>
                </c:pt>
                <c:pt idx="6572">
                  <c:v>32865</c:v>
                </c:pt>
                <c:pt idx="6573">
                  <c:v>32870</c:v>
                </c:pt>
                <c:pt idx="6574">
                  <c:v>32875</c:v>
                </c:pt>
                <c:pt idx="6575">
                  <c:v>32880</c:v>
                </c:pt>
                <c:pt idx="6576">
                  <c:v>32885</c:v>
                </c:pt>
                <c:pt idx="6577">
                  <c:v>32890</c:v>
                </c:pt>
                <c:pt idx="6578">
                  <c:v>32895</c:v>
                </c:pt>
                <c:pt idx="6579">
                  <c:v>32900</c:v>
                </c:pt>
                <c:pt idx="6580">
                  <c:v>32905</c:v>
                </c:pt>
                <c:pt idx="6581">
                  <c:v>32910</c:v>
                </c:pt>
                <c:pt idx="6582">
                  <c:v>32915</c:v>
                </c:pt>
                <c:pt idx="6583">
                  <c:v>32920</c:v>
                </c:pt>
                <c:pt idx="6584">
                  <c:v>32925</c:v>
                </c:pt>
                <c:pt idx="6585">
                  <c:v>32930</c:v>
                </c:pt>
                <c:pt idx="6586">
                  <c:v>32935</c:v>
                </c:pt>
                <c:pt idx="6587">
                  <c:v>32940</c:v>
                </c:pt>
                <c:pt idx="6588">
                  <c:v>32945</c:v>
                </c:pt>
                <c:pt idx="6589">
                  <c:v>32950</c:v>
                </c:pt>
                <c:pt idx="6590">
                  <c:v>32955</c:v>
                </c:pt>
                <c:pt idx="6591">
                  <c:v>32960</c:v>
                </c:pt>
                <c:pt idx="6592">
                  <c:v>32965</c:v>
                </c:pt>
                <c:pt idx="6593">
                  <c:v>32970</c:v>
                </c:pt>
                <c:pt idx="6594">
                  <c:v>32975</c:v>
                </c:pt>
                <c:pt idx="6595">
                  <c:v>32980</c:v>
                </c:pt>
                <c:pt idx="6596">
                  <c:v>32985</c:v>
                </c:pt>
                <c:pt idx="6597">
                  <c:v>32990</c:v>
                </c:pt>
                <c:pt idx="6598">
                  <c:v>32995</c:v>
                </c:pt>
                <c:pt idx="6599">
                  <c:v>33000</c:v>
                </c:pt>
                <c:pt idx="6600">
                  <c:v>33005</c:v>
                </c:pt>
                <c:pt idx="6601">
                  <c:v>33010</c:v>
                </c:pt>
                <c:pt idx="6602">
                  <c:v>33015</c:v>
                </c:pt>
                <c:pt idx="6603">
                  <c:v>33020</c:v>
                </c:pt>
                <c:pt idx="6604">
                  <c:v>33025</c:v>
                </c:pt>
                <c:pt idx="6605">
                  <c:v>33030</c:v>
                </c:pt>
                <c:pt idx="6606">
                  <c:v>33035</c:v>
                </c:pt>
                <c:pt idx="6607">
                  <c:v>33040</c:v>
                </c:pt>
                <c:pt idx="6608">
                  <c:v>33045</c:v>
                </c:pt>
                <c:pt idx="6609">
                  <c:v>33050</c:v>
                </c:pt>
                <c:pt idx="6610">
                  <c:v>33055</c:v>
                </c:pt>
                <c:pt idx="6611">
                  <c:v>33060</c:v>
                </c:pt>
                <c:pt idx="6612">
                  <c:v>33065</c:v>
                </c:pt>
                <c:pt idx="6613">
                  <c:v>33070</c:v>
                </c:pt>
                <c:pt idx="6614">
                  <c:v>33075</c:v>
                </c:pt>
                <c:pt idx="6615">
                  <c:v>33080</c:v>
                </c:pt>
                <c:pt idx="6616">
                  <c:v>33085</c:v>
                </c:pt>
                <c:pt idx="6617">
                  <c:v>33090</c:v>
                </c:pt>
                <c:pt idx="6618">
                  <c:v>33095</c:v>
                </c:pt>
                <c:pt idx="6619">
                  <c:v>33100</c:v>
                </c:pt>
                <c:pt idx="6620">
                  <c:v>33105</c:v>
                </c:pt>
                <c:pt idx="6621">
                  <c:v>33110</c:v>
                </c:pt>
                <c:pt idx="6622">
                  <c:v>33115</c:v>
                </c:pt>
                <c:pt idx="6623">
                  <c:v>33120</c:v>
                </c:pt>
                <c:pt idx="6624">
                  <c:v>33125</c:v>
                </c:pt>
                <c:pt idx="6625">
                  <c:v>33130</c:v>
                </c:pt>
                <c:pt idx="6626">
                  <c:v>33135</c:v>
                </c:pt>
                <c:pt idx="6627">
                  <c:v>33140</c:v>
                </c:pt>
                <c:pt idx="6628">
                  <c:v>33145</c:v>
                </c:pt>
                <c:pt idx="6629">
                  <c:v>33150</c:v>
                </c:pt>
                <c:pt idx="6630">
                  <c:v>33155</c:v>
                </c:pt>
                <c:pt idx="6631">
                  <c:v>33160</c:v>
                </c:pt>
                <c:pt idx="6632">
                  <c:v>33165</c:v>
                </c:pt>
                <c:pt idx="6633">
                  <c:v>33170</c:v>
                </c:pt>
                <c:pt idx="6634">
                  <c:v>33175</c:v>
                </c:pt>
                <c:pt idx="6635">
                  <c:v>33180</c:v>
                </c:pt>
                <c:pt idx="6636">
                  <c:v>33185</c:v>
                </c:pt>
                <c:pt idx="6637">
                  <c:v>33190</c:v>
                </c:pt>
                <c:pt idx="6638">
                  <c:v>33195</c:v>
                </c:pt>
                <c:pt idx="6639">
                  <c:v>33200</c:v>
                </c:pt>
                <c:pt idx="6640">
                  <c:v>33205</c:v>
                </c:pt>
                <c:pt idx="6641">
                  <c:v>33210</c:v>
                </c:pt>
                <c:pt idx="6642">
                  <c:v>33215</c:v>
                </c:pt>
                <c:pt idx="6643">
                  <c:v>33220</c:v>
                </c:pt>
                <c:pt idx="6644">
                  <c:v>33225</c:v>
                </c:pt>
                <c:pt idx="6645">
                  <c:v>33230</c:v>
                </c:pt>
                <c:pt idx="6646">
                  <c:v>33235</c:v>
                </c:pt>
                <c:pt idx="6647">
                  <c:v>33240</c:v>
                </c:pt>
                <c:pt idx="6648">
                  <c:v>33245</c:v>
                </c:pt>
                <c:pt idx="6649">
                  <c:v>33250</c:v>
                </c:pt>
                <c:pt idx="6650">
                  <c:v>33255</c:v>
                </c:pt>
                <c:pt idx="6651">
                  <c:v>33260</c:v>
                </c:pt>
                <c:pt idx="6652">
                  <c:v>33265</c:v>
                </c:pt>
                <c:pt idx="6653">
                  <c:v>33270</c:v>
                </c:pt>
                <c:pt idx="6654">
                  <c:v>33275</c:v>
                </c:pt>
                <c:pt idx="6655">
                  <c:v>33280</c:v>
                </c:pt>
                <c:pt idx="6656">
                  <c:v>33285</c:v>
                </c:pt>
                <c:pt idx="6657">
                  <c:v>33290</c:v>
                </c:pt>
                <c:pt idx="6658">
                  <c:v>33295</c:v>
                </c:pt>
                <c:pt idx="6659">
                  <c:v>33300</c:v>
                </c:pt>
                <c:pt idx="6660">
                  <c:v>33305</c:v>
                </c:pt>
                <c:pt idx="6661">
                  <c:v>33310</c:v>
                </c:pt>
                <c:pt idx="6662">
                  <c:v>33315</c:v>
                </c:pt>
                <c:pt idx="6663">
                  <c:v>33320</c:v>
                </c:pt>
                <c:pt idx="6664">
                  <c:v>33325</c:v>
                </c:pt>
                <c:pt idx="6665">
                  <c:v>33330</c:v>
                </c:pt>
                <c:pt idx="6666">
                  <c:v>33335</c:v>
                </c:pt>
                <c:pt idx="6667">
                  <c:v>33340</c:v>
                </c:pt>
                <c:pt idx="6668">
                  <c:v>33345</c:v>
                </c:pt>
                <c:pt idx="6669">
                  <c:v>33350</c:v>
                </c:pt>
                <c:pt idx="6670">
                  <c:v>33355</c:v>
                </c:pt>
                <c:pt idx="6671">
                  <c:v>33360</c:v>
                </c:pt>
                <c:pt idx="6672">
                  <c:v>33365</c:v>
                </c:pt>
                <c:pt idx="6673">
                  <c:v>33370</c:v>
                </c:pt>
                <c:pt idx="6674">
                  <c:v>33375</c:v>
                </c:pt>
                <c:pt idx="6675">
                  <c:v>33380</c:v>
                </c:pt>
                <c:pt idx="6676">
                  <c:v>33385</c:v>
                </c:pt>
                <c:pt idx="6677">
                  <c:v>33390</c:v>
                </c:pt>
                <c:pt idx="6678">
                  <c:v>33395</c:v>
                </c:pt>
                <c:pt idx="6679">
                  <c:v>33400</c:v>
                </c:pt>
                <c:pt idx="6680">
                  <c:v>33405</c:v>
                </c:pt>
                <c:pt idx="6681">
                  <c:v>33410</c:v>
                </c:pt>
                <c:pt idx="6682">
                  <c:v>33415</c:v>
                </c:pt>
                <c:pt idx="6683">
                  <c:v>33420</c:v>
                </c:pt>
                <c:pt idx="6684">
                  <c:v>33425</c:v>
                </c:pt>
                <c:pt idx="6685">
                  <c:v>33430</c:v>
                </c:pt>
                <c:pt idx="6686">
                  <c:v>33435</c:v>
                </c:pt>
                <c:pt idx="6687">
                  <c:v>33440</c:v>
                </c:pt>
                <c:pt idx="6688">
                  <c:v>33445</c:v>
                </c:pt>
                <c:pt idx="6689">
                  <c:v>33450</c:v>
                </c:pt>
                <c:pt idx="6690">
                  <c:v>33455</c:v>
                </c:pt>
                <c:pt idx="6691">
                  <c:v>33460</c:v>
                </c:pt>
                <c:pt idx="6692">
                  <c:v>33465</c:v>
                </c:pt>
                <c:pt idx="6693">
                  <c:v>33470</c:v>
                </c:pt>
                <c:pt idx="6694">
                  <c:v>33475</c:v>
                </c:pt>
                <c:pt idx="6695">
                  <c:v>33480</c:v>
                </c:pt>
                <c:pt idx="6696">
                  <c:v>33485</c:v>
                </c:pt>
                <c:pt idx="6697">
                  <c:v>33490</c:v>
                </c:pt>
                <c:pt idx="6698">
                  <c:v>33495</c:v>
                </c:pt>
                <c:pt idx="6699">
                  <c:v>33500</c:v>
                </c:pt>
                <c:pt idx="6700">
                  <c:v>33505</c:v>
                </c:pt>
                <c:pt idx="6701">
                  <c:v>33510</c:v>
                </c:pt>
                <c:pt idx="6702">
                  <c:v>33515</c:v>
                </c:pt>
                <c:pt idx="6703">
                  <c:v>33520</c:v>
                </c:pt>
                <c:pt idx="6704">
                  <c:v>33525</c:v>
                </c:pt>
                <c:pt idx="6705">
                  <c:v>33530</c:v>
                </c:pt>
                <c:pt idx="6706">
                  <c:v>33535</c:v>
                </c:pt>
                <c:pt idx="6707">
                  <c:v>33540</c:v>
                </c:pt>
                <c:pt idx="6708">
                  <c:v>33545</c:v>
                </c:pt>
                <c:pt idx="6709">
                  <c:v>33550</c:v>
                </c:pt>
                <c:pt idx="6710">
                  <c:v>33555</c:v>
                </c:pt>
                <c:pt idx="6711">
                  <c:v>33560</c:v>
                </c:pt>
                <c:pt idx="6712">
                  <c:v>33565</c:v>
                </c:pt>
                <c:pt idx="6713">
                  <c:v>33570</c:v>
                </c:pt>
                <c:pt idx="6714">
                  <c:v>33575</c:v>
                </c:pt>
                <c:pt idx="6715">
                  <c:v>33580</c:v>
                </c:pt>
                <c:pt idx="6716">
                  <c:v>33585</c:v>
                </c:pt>
                <c:pt idx="6717">
                  <c:v>33590</c:v>
                </c:pt>
                <c:pt idx="6718">
                  <c:v>33595</c:v>
                </c:pt>
                <c:pt idx="6719">
                  <c:v>33600</c:v>
                </c:pt>
                <c:pt idx="6720">
                  <c:v>33605</c:v>
                </c:pt>
                <c:pt idx="6721">
                  <c:v>33610</c:v>
                </c:pt>
                <c:pt idx="6722">
                  <c:v>33615</c:v>
                </c:pt>
                <c:pt idx="6723">
                  <c:v>33620</c:v>
                </c:pt>
                <c:pt idx="6724">
                  <c:v>33625</c:v>
                </c:pt>
                <c:pt idx="6725">
                  <c:v>33630</c:v>
                </c:pt>
                <c:pt idx="6726">
                  <c:v>33635</c:v>
                </c:pt>
                <c:pt idx="6727">
                  <c:v>33640</c:v>
                </c:pt>
                <c:pt idx="6728">
                  <c:v>33645</c:v>
                </c:pt>
                <c:pt idx="6729">
                  <c:v>33650</c:v>
                </c:pt>
                <c:pt idx="6730">
                  <c:v>33655</c:v>
                </c:pt>
                <c:pt idx="6731">
                  <c:v>33660</c:v>
                </c:pt>
                <c:pt idx="6732">
                  <c:v>33665</c:v>
                </c:pt>
                <c:pt idx="6733">
                  <c:v>33670</c:v>
                </c:pt>
                <c:pt idx="6734">
                  <c:v>33675</c:v>
                </c:pt>
                <c:pt idx="6735">
                  <c:v>33680</c:v>
                </c:pt>
                <c:pt idx="6736">
                  <c:v>33685</c:v>
                </c:pt>
                <c:pt idx="6737">
                  <c:v>33690</c:v>
                </c:pt>
                <c:pt idx="6738">
                  <c:v>33695</c:v>
                </c:pt>
                <c:pt idx="6739">
                  <c:v>33700</c:v>
                </c:pt>
                <c:pt idx="6740">
                  <c:v>33705</c:v>
                </c:pt>
                <c:pt idx="6741">
                  <c:v>33710</c:v>
                </c:pt>
                <c:pt idx="6742">
                  <c:v>33715</c:v>
                </c:pt>
                <c:pt idx="6743">
                  <c:v>33720</c:v>
                </c:pt>
                <c:pt idx="6744">
                  <c:v>33725</c:v>
                </c:pt>
                <c:pt idx="6745">
                  <c:v>33730</c:v>
                </c:pt>
                <c:pt idx="6746">
                  <c:v>33735</c:v>
                </c:pt>
                <c:pt idx="6747">
                  <c:v>33740</c:v>
                </c:pt>
                <c:pt idx="6748">
                  <c:v>33745</c:v>
                </c:pt>
                <c:pt idx="6749">
                  <c:v>33750</c:v>
                </c:pt>
                <c:pt idx="6750">
                  <c:v>33755</c:v>
                </c:pt>
                <c:pt idx="6751">
                  <c:v>33760</c:v>
                </c:pt>
                <c:pt idx="6752">
                  <c:v>33765</c:v>
                </c:pt>
                <c:pt idx="6753">
                  <c:v>33770</c:v>
                </c:pt>
                <c:pt idx="6754">
                  <c:v>33775</c:v>
                </c:pt>
                <c:pt idx="6755">
                  <c:v>33780</c:v>
                </c:pt>
                <c:pt idx="6756">
                  <c:v>33785</c:v>
                </c:pt>
                <c:pt idx="6757">
                  <c:v>33790</c:v>
                </c:pt>
                <c:pt idx="6758">
                  <c:v>33795</c:v>
                </c:pt>
                <c:pt idx="6759">
                  <c:v>33800</c:v>
                </c:pt>
                <c:pt idx="6760">
                  <c:v>33805</c:v>
                </c:pt>
                <c:pt idx="6761">
                  <c:v>33810</c:v>
                </c:pt>
                <c:pt idx="6762">
                  <c:v>33815</c:v>
                </c:pt>
                <c:pt idx="6763">
                  <c:v>33820</c:v>
                </c:pt>
                <c:pt idx="6764">
                  <c:v>33825</c:v>
                </c:pt>
                <c:pt idx="6765">
                  <c:v>33830</c:v>
                </c:pt>
                <c:pt idx="6766">
                  <c:v>33835</c:v>
                </c:pt>
                <c:pt idx="6767">
                  <c:v>33840</c:v>
                </c:pt>
                <c:pt idx="6768">
                  <c:v>33845</c:v>
                </c:pt>
                <c:pt idx="6769">
                  <c:v>33850</c:v>
                </c:pt>
                <c:pt idx="6770">
                  <c:v>33855</c:v>
                </c:pt>
                <c:pt idx="6771">
                  <c:v>33860</c:v>
                </c:pt>
                <c:pt idx="6772">
                  <c:v>33865</c:v>
                </c:pt>
                <c:pt idx="6773">
                  <c:v>33870</c:v>
                </c:pt>
                <c:pt idx="6774">
                  <c:v>33875</c:v>
                </c:pt>
                <c:pt idx="6775">
                  <c:v>33880</c:v>
                </c:pt>
                <c:pt idx="6776">
                  <c:v>33885</c:v>
                </c:pt>
                <c:pt idx="6777">
                  <c:v>33890</c:v>
                </c:pt>
                <c:pt idx="6778">
                  <c:v>33895</c:v>
                </c:pt>
                <c:pt idx="6779">
                  <c:v>33900</c:v>
                </c:pt>
                <c:pt idx="6780">
                  <c:v>33905</c:v>
                </c:pt>
                <c:pt idx="6781">
                  <c:v>33910</c:v>
                </c:pt>
                <c:pt idx="6782">
                  <c:v>33915</c:v>
                </c:pt>
                <c:pt idx="6783">
                  <c:v>33920</c:v>
                </c:pt>
                <c:pt idx="6784">
                  <c:v>33925</c:v>
                </c:pt>
                <c:pt idx="6785">
                  <c:v>33930</c:v>
                </c:pt>
                <c:pt idx="6786">
                  <c:v>33935</c:v>
                </c:pt>
                <c:pt idx="6787">
                  <c:v>33940</c:v>
                </c:pt>
                <c:pt idx="6788">
                  <c:v>33945</c:v>
                </c:pt>
                <c:pt idx="6789">
                  <c:v>33950</c:v>
                </c:pt>
                <c:pt idx="6790">
                  <c:v>33955</c:v>
                </c:pt>
                <c:pt idx="6791">
                  <c:v>33960</c:v>
                </c:pt>
                <c:pt idx="6792">
                  <c:v>33965</c:v>
                </c:pt>
                <c:pt idx="6793">
                  <c:v>33970</c:v>
                </c:pt>
                <c:pt idx="6794">
                  <c:v>33975</c:v>
                </c:pt>
                <c:pt idx="6795">
                  <c:v>33980</c:v>
                </c:pt>
                <c:pt idx="6796">
                  <c:v>33985</c:v>
                </c:pt>
                <c:pt idx="6797">
                  <c:v>33990</c:v>
                </c:pt>
                <c:pt idx="6798">
                  <c:v>33995</c:v>
                </c:pt>
                <c:pt idx="6799">
                  <c:v>34000</c:v>
                </c:pt>
                <c:pt idx="6800">
                  <c:v>34005</c:v>
                </c:pt>
                <c:pt idx="6801">
                  <c:v>34010</c:v>
                </c:pt>
                <c:pt idx="6802">
                  <c:v>34015</c:v>
                </c:pt>
                <c:pt idx="6803">
                  <c:v>34020</c:v>
                </c:pt>
                <c:pt idx="6804">
                  <c:v>34025</c:v>
                </c:pt>
                <c:pt idx="6805">
                  <c:v>34030</c:v>
                </c:pt>
                <c:pt idx="6806">
                  <c:v>34035</c:v>
                </c:pt>
                <c:pt idx="6807">
                  <c:v>34040</c:v>
                </c:pt>
                <c:pt idx="6808">
                  <c:v>34045</c:v>
                </c:pt>
                <c:pt idx="6809">
                  <c:v>34050</c:v>
                </c:pt>
                <c:pt idx="6810">
                  <c:v>34055</c:v>
                </c:pt>
                <c:pt idx="6811">
                  <c:v>34060</c:v>
                </c:pt>
                <c:pt idx="6812">
                  <c:v>34065</c:v>
                </c:pt>
                <c:pt idx="6813">
                  <c:v>34070</c:v>
                </c:pt>
                <c:pt idx="6814">
                  <c:v>34075</c:v>
                </c:pt>
                <c:pt idx="6815">
                  <c:v>34080</c:v>
                </c:pt>
                <c:pt idx="6816">
                  <c:v>34085</c:v>
                </c:pt>
                <c:pt idx="6817">
                  <c:v>34090</c:v>
                </c:pt>
                <c:pt idx="6818">
                  <c:v>34095</c:v>
                </c:pt>
                <c:pt idx="6819">
                  <c:v>34100</c:v>
                </c:pt>
                <c:pt idx="6820">
                  <c:v>34105</c:v>
                </c:pt>
                <c:pt idx="6821">
                  <c:v>34110</c:v>
                </c:pt>
                <c:pt idx="6822">
                  <c:v>34115</c:v>
                </c:pt>
                <c:pt idx="6823">
                  <c:v>34120</c:v>
                </c:pt>
                <c:pt idx="6824">
                  <c:v>34125</c:v>
                </c:pt>
                <c:pt idx="6825">
                  <c:v>34130</c:v>
                </c:pt>
                <c:pt idx="6826">
                  <c:v>34135</c:v>
                </c:pt>
                <c:pt idx="6827">
                  <c:v>34140</c:v>
                </c:pt>
                <c:pt idx="6828">
                  <c:v>34145</c:v>
                </c:pt>
                <c:pt idx="6829">
                  <c:v>34150</c:v>
                </c:pt>
                <c:pt idx="6830">
                  <c:v>34155</c:v>
                </c:pt>
                <c:pt idx="6831">
                  <c:v>34160</c:v>
                </c:pt>
                <c:pt idx="6832">
                  <c:v>34165</c:v>
                </c:pt>
                <c:pt idx="6833">
                  <c:v>34170</c:v>
                </c:pt>
                <c:pt idx="6834">
                  <c:v>34175</c:v>
                </c:pt>
                <c:pt idx="6835">
                  <c:v>34180</c:v>
                </c:pt>
                <c:pt idx="6836">
                  <c:v>34185</c:v>
                </c:pt>
                <c:pt idx="6837">
                  <c:v>34190</c:v>
                </c:pt>
                <c:pt idx="6838">
                  <c:v>34195</c:v>
                </c:pt>
                <c:pt idx="6839">
                  <c:v>34200</c:v>
                </c:pt>
                <c:pt idx="6840">
                  <c:v>34205</c:v>
                </c:pt>
                <c:pt idx="6841">
                  <c:v>34210</c:v>
                </c:pt>
                <c:pt idx="6842">
                  <c:v>34215</c:v>
                </c:pt>
                <c:pt idx="6843">
                  <c:v>34220</c:v>
                </c:pt>
                <c:pt idx="6844">
                  <c:v>34225</c:v>
                </c:pt>
                <c:pt idx="6845">
                  <c:v>34230</c:v>
                </c:pt>
                <c:pt idx="6846">
                  <c:v>34235</c:v>
                </c:pt>
                <c:pt idx="6847">
                  <c:v>34240</c:v>
                </c:pt>
                <c:pt idx="6848">
                  <c:v>34245</c:v>
                </c:pt>
                <c:pt idx="6849">
                  <c:v>34250</c:v>
                </c:pt>
                <c:pt idx="6850">
                  <c:v>34255</c:v>
                </c:pt>
                <c:pt idx="6851">
                  <c:v>34260</c:v>
                </c:pt>
                <c:pt idx="6852">
                  <c:v>34265</c:v>
                </c:pt>
                <c:pt idx="6853">
                  <c:v>34270</c:v>
                </c:pt>
                <c:pt idx="6854">
                  <c:v>34275</c:v>
                </c:pt>
                <c:pt idx="6855">
                  <c:v>34280</c:v>
                </c:pt>
                <c:pt idx="6856">
                  <c:v>34285</c:v>
                </c:pt>
                <c:pt idx="6857">
                  <c:v>34290</c:v>
                </c:pt>
                <c:pt idx="6858">
                  <c:v>34295</c:v>
                </c:pt>
                <c:pt idx="6859">
                  <c:v>34300</c:v>
                </c:pt>
                <c:pt idx="6860">
                  <c:v>34305</c:v>
                </c:pt>
                <c:pt idx="6861">
                  <c:v>34310</c:v>
                </c:pt>
                <c:pt idx="6862">
                  <c:v>34315</c:v>
                </c:pt>
                <c:pt idx="6863">
                  <c:v>34320</c:v>
                </c:pt>
                <c:pt idx="6864">
                  <c:v>34325</c:v>
                </c:pt>
                <c:pt idx="6865">
                  <c:v>34330</c:v>
                </c:pt>
                <c:pt idx="6866">
                  <c:v>34335</c:v>
                </c:pt>
                <c:pt idx="6867">
                  <c:v>34340</c:v>
                </c:pt>
                <c:pt idx="6868">
                  <c:v>34345</c:v>
                </c:pt>
                <c:pt idx="6869">
                  <c:v>34350</c:v>
                </c:pt>
                <c:pt idx="6870">
                  <c:v>34355</c:v>
                </c:pt>
                <c:pt idx="6871">
                  <c:v>34360</c:v>
                </c:pt>
                <c:pt idx="6872">
                  <c:v>34365</c:v>
                </c:pt>
                <c:pt idx="6873">
                  <c:v>34370</c:v>
                </c:pt>
                <c:pt idx="6874">
                  <c:v>34375</c:v>
                </c:pt>
                <c:pt idx="6875">
                  <c:v>34380</c:v>
                </c:pt>
                <c:pt idx="6876">
                  <c:v>34385</c:v>
                </c:pt>
                <c:pt idx="6877">
                  <c:v>34390</c:v>
                </c:pt>
                <c:pt idx="6878">
                  <c:v>34395</c:v>
                </c:pt>
                <c:pt idx="6879">
                  <c:v>34400</c:v>
                </c:pt>
                <c:pt idx="6880">
                  <c:v>34405</c:v>
                </c:pt>
                <c:pt idx="6881">
                  <c:v>34410</c:v>
                </c:pt>
                <c:pt idx="6882">
                  <c:v>34415</c:v>
                </c:pt>
                <c:pt idx="6883">
                  <c:v>34420</c:v>
                </c:pt>
                <c:pt idx="6884">
                  <c:v>34425</c:v>
                </c:pt>
                <c:pt idx="6885">
                  <c:v>34430</c:v>
                </c:pt>
                <c:pt idx="6886">
                  <c:v>34435</c:v>
                </c:pt>
                <c:pt idx="6887">
                  <c:v>34440</c:v>
                </c:pt>
                <c:pt idx="6888">
                  <c:v>34445</c:v>
                </c:pt>
                <c:pt idx="6889">
                  <c:v>34450</c:v>
                </c:pt>
                <c:pt idx="6890">
                  <c:v>34455</c:v>
                </c:pt>
                <c:pt idx="6891">
                  <c:v>34460</c:v>
                </c:pt>
                <c:pt idx="6892">
                  <c:v>34465</c:v>
                </c:pt>
                <c:pt idx="6893">
                  <c:v>34470</c:v>
                </c:pt>
                <c:pt idx="6894">
                  <c:v>34475</c:v>
                </c:pt>
                <c:pt idx="6895">
                  <c:v>34480</c:v>
                </c:pt>
                <c:pt idx="6896">
                  <c:v>34485</c:v>
                </c:pt>
                <c:pt idx="6897">
                  <c:v>34490</c:v>
                </c:pt>
                <c:pt idx="6898">
                  <c:v>34495</c:v>
                </c:pt>
                <c:pt idx="6899">
                  <c:v>34500</c:v>
                </c:pt>
                <c:pt idx="6900">
                  <c:v>34505</c:v>
                </c:pt>
                <c:pt idx="6901">
                  <c:v>34510</c:v>
                </c:pt>
                <c:pt idx="6902">
                  <c:v>34515</c:v>
                </c:pt>
                <c:pt idx="6903">
                  <c:v>34520</c:v>
                </c:pt>
                <c:pt idx="6904">
                  <c:v>34525</c:v>
                </c:pt>
                <c:pt idx="6905">
                  <c:v>34530</c:v>
                </c:pt>
                <c:pt idx="6906">
                  <c:v>34535</c:v>
                </c:pt>
                <c:pt idx="6907">
                  <c:v>34540</c:v>
                </c:pt>
                <c:pt idx="6908">
                  <c:v>34545</c:v>
                </c:pt>
                <c:pt idx="6909">
                  <c:v>34550</c:v>
                </c:pt>
                <c:pt idx="6910">
                  <c:v>34555</c:v>
                </c:pt>
                <c:pt idx="6911">
                  <c:v>34560</c:v>
                </c:pt>
                <c:pt idx="6912">
                  <c:v>34565</c:v>
                </c:pt>
                <c:pt idx="6913">
                  <c:v>34570</c:v>
                </c:pt>
                <c:pt idx="6914">
                  <c:v>34575</c:v>
                </c:pt>
                <c:pt idx="6915">
                  <c:v>34580</c:v>
                </c:pt>
                <c:pt idx="6916">
                  <c:v>34585</c:v>
                </c:pt>
                <c:pt idx="6917">
                  <c:v>34590</c:v>
                </c:pt>
                <c:pt idx="6918">
                  <c:v>34595</c:v>
                </c:pt>
                <c:pt idx="6919">
                  <c:v>34600</c:v>
                </c:pt>
                <c:pt idx="6920">
                  <c:v>34605</c:v>
                </c:pt>
                <c:pt idx="6921">
                  <c:v>34610</c:v>
                </c:pt>
                <c:pt idx="6922">
                  <c:v>34615</c:v>
                </c:pt>
                <c:pt idx="6923">
                  <c:v>34620</c:v>
                </c:pt>
                <c:pt idx="6924">
                  <c:v>34625</c:v>
                </c:pt>
                <c:pt idx="6925">
                  <c:v>34630</c:v>
                </c:pt>
                <c:pt idx="6926">
                  <c:v>34635</c:v>
                </c:pt>
                <c:pt idx="6927">
                  <c:v>34640</c:v>
                </c:pt>
                <c:pt idx="6928">
                  <c:v>34645</c:v>
                </c:pt>
                <c:pt idx="6929">
                  <c:v>34650</c:v>
                </c:pt>
                <c:pt idx="6930">
                  <c:v>34655</c:v>
                </c:pt>
                <c:pt idx="6931">
                  <c:v>34660</c:v>
                </c:pt>
                <c:pt idx="6932">
                  <c:v>34665</c:v>
                </c:pt>
                <c:pt idx="6933">
                  <c:v>34670</c:v>
                </c:pt>
                <c:pt idx="6934">
                  <c:v>34675</c:v>
                </c:pt>
                <c:pt idx="6935">
                  <c:v>34680</c:v>
                </c:pt>
                <c:pt idx="6936">
                  <c:v>34685</c:v>
                </c:pt>
                <c:pt idx="6937">
                  <c:v>34690</c:v>
                </c:pt>
                <c:pt idx="6938">
                  <c:v>34695</c:v>
                </c:pt>
                <c:pt idx="6939">
                  <c:v>34700</c:v>
                </c:pt>
                <c:pt idx="6940">
                  <c:v>34705</c:v>
                </c:pt>
                <c:pt idx="6941">
                  <c:v>34710</c:v>
                </c:pt>
                <c:pt idx="6942">
                  <c:v>34715</c:v>
                </c:pt>
                <c:pt idx="6943">
                  <c:v>34720</c:v>
                </c:pt>
                <c:pt idx="6944">
                  <c:v>34725</c:v>
                </c:pt>
                <c:pt idx="6945">
                  <c:v>34730</c:v>
                </c:pt>
                <c:pt idx="6946">
                  <c:v>34735</c:v>
                </c:pt>
                <c:pt idx="6947">
                  <c:v>34740</c:v>
                </c:pt>
                <c:pt idx="6948">
                  <c:v>34745</c:v>
                </c:pt>
                <c:pt idx="6949">
                  <c:v>34750</c:v>
                </c:pt>
                <c:pt idx="6950">
                  <c:v>34755</c:v>
                </c:pt>
                <c:pt idx="6951">
                  <c:v>34760</c:v>
                </c:pt>
                <c:pt idx="6952">
                  <c:v>34765</c:v>
                </c:pt>
                <c:pt idx="6953">
                  <c:v>34770</c:v>
                </c:pt>
                <c:pt idx="6954">
                  <c:v>34775</c:v>
                </c:pt>
                <c:pt idx="6955">
                  <c:v>34780</c:v>
                </c:pt>
                <c:pt idx="6956">
                  <c:v>34785</c:v>
                </c:pt>
                <c:pt idx="6957">
                  <c:v>34790</c:v>
                </c:pt>
                <c:pt idx="6958">
                  <c:v>34795</c:v>
                </c:pt>
                <c:pt idx="6959">
                  <c:v>34800</c:v>
                </c:pt>
                <c:pt idx="6960">
                  <c:v>34805</c:v>
                </c:pt>
                <c:pt idx="6961">
                  <c:v>34810</c:v>
                </c:pt>
                <c:pt idx="6962">
                  <c:v>34815</c:v>
                </c:pt>
                <c:pt idx="6963">
                  <c:v>34820</c:v>
                </c:pt>
                <c:pt idx="6964">
                  <c:v>34825</c:v>
                </c:pt>
                <c:pt idx="6965">
                  <c:v>34830</c:v>
                </c:pt>
                <c:pt idx="6966">
                  <c:v>34835</c:v>
                </c:pt>
                <c:pt idx="6967">
                  <c:v>34840</c:v>
                </c:pt>
                <c:pt idx="6968">
                  <c:v>34845</c:v>
                </c:pt>
                <c:pt idx="6969">
                  <c:v>34850</c:v>
                </c:pt>
                <c:pt idx="6970">
                  <c:v>34855</c:v>
                </c:pt>
                <c:pt idx="6971">
                  <c:v>34860</c:v>
                </c:pt>
                <c:pt idx="6972">
                  <c:v>34865</c:v>
                </c:pt>
                <c:pt idx="6973">
                  <c:v>34870</c:v>
                </c:pt>
                <c:pt idx="6974">
                  <c:v>34875</c:v>
                </c:pt>
                <c:pt idx="6975">
                  <c:v>34880</c:v>
                </c:pt>
                <c:pt idx="6976">
                  <c:v>34885</c:v>
                </c:pt>
                <c:pt idx="6977">
                  <c:v>34890</c:v>
                </c:pt>
                <c:pt idx="6978">
                  <c:v>34895</c:v>
                </c:pt>
                <c:pt idx="6979">
                  <c:v>34900</c:v>
                </c:pt>
                <c:pt idx="6980">
                  <c:v>34905</c:v>
                </c:pt>
                <c:pt idx="6981">
                  <c:v>34910</c:v>
                </c:pt>
                <c:pt idx="6982">
                  <c:v>34915</c:v>
                </c:pt>
                <c:pt idx="6983">
                  <c:v>34920</c:v>
                </c:pt>
                <c:pt idx="6984">
                  <c:v>34925</c:v>
                </c:pt>
                <c:pt idx="6985">
                  <c:v>34930</c:v>
                </c:pt>
                <c:pt idx="6986">
                  <c:v>34935</c:v>
                </c:pt>
                <c:pt idx="6987">
                  <c:v>34940</c:v>
                </c:pt>
                <c:pt idx="6988">
                  <c:v>34945</c:v>
                </c:pt>
                <c:pt idx="6989">
                  <c:v>34950</c:v>
                </c:pt>
                <c:pt idx="6990">
                  <c:v>34955</c:v>
                </c:pt>
                <c:pt idx="6991">
                  <c:v>34960</c:v>
                </c:pt>
                <c:pt idx="6992">
                  <c:v>34965</c:v>
                </c:pt>
                <c:pt idx="6993">
                  <c:v>34970</c:v>
                </c:pt>
                <c:pt idx="6994">
                  <c:v>34975</c:v>
                </c:pt>
                <c:pt idx="6995">
                  <c:v>34980</c:v>
                </c:pt>
                <c:pt idx="6996">
                  <c:v>34985</c:v>
                </c:pt>
                <c:pt idx="6997">
                  <c:v>34990</c:v>
                </c:pt>
                <c:pt idx="6998">
                  <c:v>34995</c:v>
                </c:pt>
                <c:pt idx="6999">
                  <c:v>35000</c:v>
                </c:pt>
                <c:pt idx="7000">
                  <c:v>35005</c:v>
                </c:pt>
                <c:pt idx="7001">
                  <c:v>35010</c:v>
                </c:pt>
                <c:pt idx="7002">
                  <c:v>35015</c:v>
                </c:pt>
                <c:pt idx="7003">
                  <c:v>35020</c:v>
                </c:pt>
                <c:pt idx="7004">
                  <c:v>35025</c:v>
                </c:pt>
                <c:pt idx="7005">
                  <c:v>35030</c:v>
                </c:pt>
                <c:pt idx="7006">
                  <c:v>35035</c:v>
                </c:pt>
                <c:pt idx="7007">
                  <c:v>35040</c:v>
                </c:pt>
                <c:pt idx="7008">
                  <c:v>35045</c:v>
                </c:pt>
                <c:pt idx="7009">
                  <c:v>35050</c:v>
                </c:pt>
                <c:pt idx="7010">
                  <c:v>35055</c:v>
                </c:pt>
                <c:pt idx="7011">
                  <c:v>35060</c:v>
                </c:pt>
                <c:pt idx="7012">
                  <c:v>35065</c:v>
                </c:pt>
                <c:pt idx="7013">
                  <c:v>35070</c:v>
                </c:pt>
                <c:pt idx="7014">
                  <c:v>35075</c:v>
                </c:pt>
                <c:pt idx="7015">
                  <c:v>35080</c:v>
                </c:pt>
                <c:pt idx="7016">
                  <c:v>35085</c:v>
                </c:pt>
                <c:pt idx="7017">
                  <c:v>35090</c:v>
                </c:pt>
                <c:pt idx="7018">
                  <c:v>35095</c:v>
                </c:pt>
                <c:pt idx="7019">
                  <c:v>35100</c:v>
                </c:pt>
                <c:pt idx="7020">
                  <c:v>35105</c:v>
                </c:pt>
                <c:pt idx="7021">
                  <c:v>35110</c:v>
                </c:pt>
                <c:pt idx="7022">
                  <c:v>35115</c:v>
                </c:pt>
                <c:pt idx="7023">
                  <c:v>35120</c:v>
                </c:pt>
                <c:pt idx="7024">
                  <c:v>35125</c:v>
                </c:pt>
                <c:pt idx="7025">
                  <c:v>35130</c:v>
                </c:pt>
                <c:pt idx="7026">
                  <c:v>35135</c:v>
                </c:pt>
                <c:pt idx="7027">
                  <c:v>35140</c:v>
                </c:pt>
                <c:pt idx="7028">
                  <c:v>35145</c:v>
                </c:pt>
                <c:pt idx="7029">
                  <c:v>35150</c:v>
                </c:pt>
                <c:pt idx="7030">
                  <c:v>35155</c:v>
                </c:pt>
                <c:pt idx="7031">
                  <c:v>35160</c:v>
                </c:pt>
                <c:pt idx="7032">
                  <c:v>35165</c:v>
                </c:pt>
                <c:pt idx="7033">
                  <c:v>35170</c:v>
                </c:pt>
                <c:pt idx="7034">
                  <c:v>35175</c:v>
                </c:pt>
                <c:pt idx="7035">
                  <c:v>35180</c:v>
                </c:pt>
                <c:pt idx="7036">
                  <c:v>35185</c:v>
                </c:pt>
                <c:pt idx="7037">
                  <c:v>35190</c:v>
                </c:pt>
                <c:pt idx="7038">
                  <c:v>35195</c:v>
                </c:pt>
                <c:pt idx="7039">
                  <c:v>35200</c:v>
                </c:pt>
                <c:pt idx="7040">
                  <c:v>35205</c:v>
                </c:pt>
                <c:pt idx="7041">
                  <c:v>35210</c:v>
                </c:pt>
                <c:pt idx="7042">
                  <c:v>35215</c:v>
                </c:pt>
                <c:pt idx="7043">
                  <c:v>35220</c:v>
                </c:pt>
                <c:pt idx="7044">
                  <c:v>35225</c:v>
                </c:pt>
                <c:pt idx="7045">
                  <c:v>35230</c:v>
                </c:pt>
                <c:pt idx="7046">
                  <c:v>35235</c:v>
                </c:pt>
                <c:pt idx="7047">
                  <c:v>35240</c:v>
                </c:pt>
                <c:pt idx="7048">
                  <c:v>35245</c:v>
                </c:pt>
                <c:pt idx="7049">
                  <c:v>35250</c:v>
                </c:pt>
                <c:pt idx="7050">
                  <c:v>35255</c:v>
                </c:pt>
                <c:pt idx="7051">
                  <c:v>35260</c:v>
                </c:pt>
                <c:pt idx="7052">
                  <c:v>35265</c:v>
                </c:pt>
                <c:pt idx="7053">
                  <c:v>35270</c:v>
                </c:pt>
                <c:pt idx="7054">
                  <c:v>35275</c:v>
                </c:pt>
                <c:pt idx="7055">
                  <c:v>35280</c:v>
                </c:pt>
                <c:pt idx="7056">
                  <c:v>35285</c:v>
                </c:pt>
                <c:pt idx="7057">
                  <c:v>35290</c:v>
                </c:pt>
                <c:pt idx="7058">
                  <c:v>35295</c:v>
                </c:pt>
                <c:pt idx="7059">
                  <c:v>35300</c:v>
                </c:pt>
                <c:pt idx="7060">
                  <c:v>35305</c:v>
                </c:pt>
                <c:pt idx="7061">
                  <c:v>35310</c:v>
                </c:pt>
                <c:pt idx="7062">
                  <c:v>35315</c:v>
                </c:pt>
                <c:pt idx="7063">
                  <c:v>35320</c:v>
                </c:pt>
                <c:pt idx="7064">
                  <c:v>35325</c:v>
                </c:pt>
                <c:pt idx="7065">
                  <c:v>35330</c:v>
                </c:pt>
                <c:pt idx="7066">
                  <c:v>35335</c:v>
                </c:pt>
                <c:pt idx="7067">
                  <c:v>35340</c:v>
                </c:pt>
                <c:pt idx="7068">
                  <c:v>35345</c:v>
                </c:pt>
                <c:pt idx="7069">
                  <c:v>35350</c:v>
                </c:pt>
                <c:pt idx="7070">
                  <c:v>35355</c:v>
                </c:pt>
                <c:pt idx="7071">
                  <c:v>35360</c:v>
                </c:pt>
                <c:pt idx="7072">
                  <c:v>35365</c:v>
                </c:pt>
                <c:pt idx="7073">
                  <c:v>35370</c:v>
                </c:pt>
                <c:pt idx="7074">
                  <c:v>35375</c:v>
                </c:pt>
                <c:pt idx="7075">
                  <c:v>35380</c:v>
                </c:pt>
                <c:pt idx="7076">
                  <c:v>35385</c:v>
                </c:pt>
                <c:pt idx="7077">
                  <c:v>35390</c:v>
                </c:pt>
                <c:pt idx="7078">
                  <c:v>35395</c:v>
                </c:pt>
                <c:pt idx="7079">
                  <c:v>35400</c:v>
                </c:pt>
                <c:pt idx="7080">
                  <c:v>35405</c:v>
                </c:pt>
                <c:pt idx="7081">
                  <c:v>35410</c:v>
                </c:pt>
                <c:pt idx="7082">
                  <c:v>35415</c:v>
                </c:pt>
                <c:pt idx="7083">
                  <c:v>35420</c:v>
                </c:pt>
                <c:pt idx="7084">
                  <c:v>35425</c:v>
                </c:pt>
                <c:pt idx="7085">
                  <c:v>35430</c:v>
                </c:pt>
                <c:pt idx="7086">
                  <c:v>35435</c:v>
                </c:pt>
                <c:pt idx="7087">
                  <c:v>35440</c:v>
                </c:pt>
                <c:pt idx="7088">
                  <c:v>35445</c:v>
                </c:pt>
                <c:pt idx="7089">
                  <c:v>35450</c:v>
                </c:pt>
                <c:pt idx="7090">
                  <c:v>35455</c:v>
                </c:pt>
                <c:pt idx="7091">
                  <c:v>35460</c:v>
                </c:pt>
                <c:pt idx="7092">
                  <c:v>35465</c:v>
                </c:pt>
                <c:pt idx="7093">
                  <c:v>35470</c:v>
                </c:pt>
                <c:pt idx="7094">
                  <c:v>35475</c:v>
                </c:pt>
                <c:pt idx="7095">
                  <c:v>35480</c:v>
                </c:pt>
                <c:pt idx="7096">
                  <c:v>35485</c:v>
                </c:pt>
                <c:pt idx="7097">
                  <c:v>35490</c:v>
                </c:pt>
                <c:pt idx="7098">
                  <c:v>35495</c:v>
                </c:pt>
                <c:pt idx="7099">
                  <c:v>35500</c:v>
                </c:pt>
                <c:pt idx="7100">
                  <c:v>35505</c:v>
                </c:pt>
                <c:pt idx="7101">
                  <c:v>35510</c:v>
                </c:pt>
                <c:pt idx="7102">
                  <c:v>35515</c:v>
                </c:pt>
                <c:pt idx="7103">
                  <c:v>35520</c:v>
                </c:pt>
                <c:pt idx="7104">
                  <c:v>35525</c:v>
                </c:pt>
                <c:pt idx="7105">
                  <c:v>35530</c:v>
                </c:pt>
                <c:pt idx="7106">
                  <c:v>35535</c:v>
                </c:pt>
                <c:pt idx="7107">
                  <c:v>35540</c:v>
                </c:pt>
                <c:pt idx="7108">
                  <c:v>35545</c:v>
                </c:pt>
                <c:pt idx="7109">
                  <c:v>35550</c:v>
                </c:pt>
                <c:pt idx="7110">
                  <c:v>35555</c:v>
                </c:pt>
                <c:pt idx="7111">
                  <c:v>35560</c:v>
                </c:pt>
                <c:pt idx="7112">
                  <c:v>35565</c:v>
                </c:pt>
                <c:pt idx="7113">
                  <c:v>35570</c:v>
                </c:pt>
                <c:pt idx="7114">
                  <c:v>35575</c:v>
                </c:pt>
                <c:pt idx="7115">
                  <c:v>35580</c:v>
                </c:pt>
                <c:pt idx="7116">
                  <c:v>35585</c:v>
                </c:pt>
                <c:pt idx="7117">
                  <c:v>35590</c:v>
                </c:pt>
                <c:pt idx="7118">
                  <c:v>35595</c:v>
                </c:pt>
                <c:pt idx="7119">
                  <c:v>35600</c:v>
                </c:pt>
                <c:pt idx="7120">
                  <c:v>35605</c:v>
                </c:pt>
                <c:pt idx="7121">
                  <c:v>35610</c:v>
                </c:pt>
                <c:pt idx="7122">
                  <c:v>35615</c:v>
                </c:pt>
                <c:pt idx="7123">
                  <c:v>35620</c:v>
                </c:pt>
                <c:pt idx="7124">
                  <c:v>35625</c:v>
                </c:pt>
                <c:pt idx="7125">
                  <c:v>35630</c:v>
                </c:pt>
                <c:pt idx="7126">
                  <c:v>35635</c:v>
                </c:pt>
                <c:pt idx="7127">
                  <c:v>35640</c:v>
                </c:pt>
                <c:pt idx="7128">
                  <c:v>35645</c:v>
                </c:pt>
                <c:pt idx="7129">
                  <c:v>35650</c:v>
                </c:pt>
                <c:pt idx="7130">
                  <c:v>35655</c:v>
                </c:pt>
                <c:pt idx="7131">
                  <c:v>35660</c:v>
                </c:pt>
                <c:pt idx="7132">
                  <c:v>35665</c:v>
                </c:pt>
                <c:pt idx="7133">
                  <c:v>35670</c:v>
                </c:pt>
                <c:pt idx="7134">
                  <c:v>35675</c:v>
                </c:pt>
                <c:pt idx="7135">
                  <c:v>35680</c:v>
                </c:pt>
                <c:pt idx="7136">
                  <c:v>35685</c:v>
                </c:pt>
                <c:pt idx="7137">
                  <c:v>35690</c:v>
                </c:pt>
                <c:pt idx="7138">
                  <c:v>35695</c:v>
                </c:pt>
                <c:pt idx="7139">
                  <c:v>35700</c:v>
                </c:pt>
                <c:pt idx="7140">
                  <c:v>35705</c:v>
                </c:pt>
                <c:pt idx="7141">
                  <c:v>35710</c:v>
                </c:pt>
                <c:pt idx="7142">
                  <c:v>35715</c:v>
                </c:pt>
                <c:pt idx="7143">
                  <c:v>35720</c:v>
                </c:pt>
                <c:pt idx="7144">
                  <c:v>35725</c:v>
                </c:pt>
                <c:pt idx="7145">
                  <c:v>35730</c:v>
                </c:pt>
                <c:pt idx="7146">
                  <c:v>35735</c:v>
                </c:pt>
                <c:pt idx="7147">
                  <c:v>35740</c:v>
                </c:pt>
                <c:pt idx="7148">
                  <c:v>35745</c:v>
                </c:pt>
                <c:pt idx="7149">
                  <c:v>35750</c:v>
                </c:pt>
                <c:pt idx="7150">
                  <c:v>35755</c:v>
                </c:pt>
                <c:pt idx="7151">
                  <c:v>35760</c:v>
                </c:pt>
                <c:pt idx="7152">
                  <c:v>35765</c:v>
                </c:pt>
                <c:pt idx="7153">
                  <c:v>35770</c:v>
                </c:pt>
                <c:pt idx="7154">
                  <c:v>35775</c:v>
                </c:pt>
                <c:pt idx="7155">
                  <c:v>35780</c:v>
                </c:pt>
                <c:pt idx="7156">
                  <c:v>35785</c:v>
                </c:pt>
                <c:pt idx="7157">
                  <c:v>35790</c:v>
                </c:pt>
                <c:pt idx="7158">
                  <c:v>35795</c:v>
                </c:pt>
                <c:pt idx="7159">
                  <c:v>35800</c:v>
                </c:pt>
                <c:pt idx="7160">
                  <c:v>35805</c:v>
                </c:pt>
                <c:pt idx="7161">
                  <c:v>35810</c:v>
                </c:pt>
                <c:pt idx="7162">
                  <c:v>35815</c:v>
                </c:pt>
                <c:pt idx="7163">
                  <c:v>35820</c:v>
                </c:pt>
                <c:pt idx="7164">
                  <c:v>35825</c:v>
                </c:pt>
                <c:pt idx="7165">
                  <c:v>35830</c:v>
                </c:pt>
                <c:pt idx="7166">
                  <c:v>35835</c:v>
                </c:pt>
                <c:pt idx="7167">
                  <c:v>35840</c:v>
                </c:pt>
                <c:pt idx="7168">
                  <c:v>35845</c:v>
                </c:pt>
                <c:pt idx="7169">
                  <c:v>35850</c:v>
                </c:pt>
                <c:pt idx="7170">
                  <c:v>35855</c:v>
                </c:pt>
                <c:pt idx="7171">
                  <c:v>35860</c:v>
                </c:pt>
                <c:pt idx="7172">
                  <c:v>35865</c:v>
                </c:pt>
                <c:pt idx="7173">
                  <c:v>35870</c:v>
                </c:pt>
                <c:pt idx="7174">
                  <c:v>35875</c:v>
                </c:pt>
                <c:pt idx="7175">
                  <c:v>35880</c:v>
                </c:pt>
                <c:pt idx="7176">
                  <c:v>35885</c:v>
                </c:pt>
                <c:pt idx="7177">
                  <c:v>35890</c:v>
                </c:pt>
                <c:pt idx="7178">
                  <c:v>35895</c:v>
                </c:pt>
                <c:pt idx="7179">
                  <c:v>35900</c:v>
                </c:pt>
                <c:pt idx="7180">
                  <c:v>35905</c:v>
                </c:pt>
                <c:pt idx="7181">
                  <c:v>35910</c:v>
                </c:pt>
                <c:pt idx="7182">
                  <c:v>35915</c:v>
                </c:pt>
                <c:pt idx="7183">
                  <c:v>35920</c:v>
                </c:pt>
                <c:pt idx="7184">
                  <c:v>35925</c:v>
                </c:pt>
                <c:pt idx="7185">
                  <c:v>35930</c:v>
                </c:pt>
                <c:pt idx="7186">
                  <c:v>35935</c:v>
                </c:pt>
                <c:pt idx="7187">
                  <c:v>35940</c:v>
                </c:pt>
                <c:pt idx="7188">
                  <c:v>35945</c:v>
                </c:pt>
                <c:pt idx="7189">
                  <c:v>35950</c:v>
                </c:pt>
                <c:pt idx="7190">
                  <c:v>35955</c:v>
                </c:pt>
                <c:pt idx="7191">
                  <c:v>35960</c:v>
                </c:pt>
                <c:pt idx="7192">
                  <c:v>35965</c:v>
                </c:pt>
                <c:pt idx="7193">
                  <c:v>35970</c:v>
                </c:pt>
                <c:pt idx="7194">
                  <c:v>35975</c:v>
                </c:pt>
                <c:pt idx="7195">
                  <c:v>35980</c:v>
                </c:pt>
                <c:pt idx="7196">
                  <c:v>35985</c:v>
                </c:pt>
                <c:pt idx="7197">
                  <c:v>35990</c:v>
                </c:pt>
                <c:pt idx="7198">
                  <c:v>35995</c:v>
                </c:pt>
                <c:pt idx="7199">
                  <c:v>36000</c:v>
                </c:pt>
                <c:pt idx="7200">
                  <c:v>36005</c:v>
                </c:pt>
                <c:pt idx="7201">
                  <c:v>36010</c:v>
                </c:pt>
                <c:pt idx="7202">
                  <c:v>36015</c:v>
                </c:pt>
                <c:pt idx="7203">
                  <c:v>36020</c:v>
                </c:pt>
                <c:pt idx="7204">
                  <c:v>36025</c:v>
                </c:pt>
                <c:pt idx="7205">
                  <c:v>36030</c:v>
                </c:pt>
                <c:pt idx="7206">
                  <c:v>36035</c:v>
                </c:pt>
                <c:pt idx="7207">
                  <c:v>36040</c:v>
                </c:pt>
                <c:pt idx="7208">
                  <c:v>36045</c:v>
                </c:pt>
                <c:pt idx="7209">
                  <c:v>36050</c:v>
                </c:pt>
                <c:pt idx="7210">
                  <c:v>36055</c:v>
                </c:pt>
                <c:pt idx="7211">
                  <c:v>36060</c:v>
                </c:pt>
                <c:pt idx="7212">
                  <c:v>36065</c:v>
                </c:pt>
                <c:pt idx="7213">
                  <c:v>36070</c:v>
                </c:pt>
                <c:pt idx="7214">
                  <c:v>36075</c:v>
                </c:pt>
                <c:pt idx="7215">
                  <c:v>36080</c:v>
                </c:pt>
                <c:pt idx="7216">
                  <c:v>36085</c:v>
                </c:pt>
                <c:pt idx="7217">
                  <c:v>36090</c:v>
                </c:pt>
                <c:pt idx="7218">
                  <c:v>36095</c:v>
                </c:pt>
                <c:pt idx="7219">
                  <c:v>36100</c:v>
                </c:pt>
                <c:pt idx="7220">
                  <c:v>36105</c:v>
                </c:pt>
                <c:pt idx="7221">
                  <c:v>36110</c:v>
                </c:pt>
                <c:pt idx="7222">
                  <c:v>36115</c:v>
                </c:pt>
                <c:pt idx="7223">
                  <c:v>36120</c:v>
                </c:pt>
                <c:pt idx="7224">
                  <c:v>36125</c:v>
                </c:pt>
                <c:pt idx="7225">
                  <c:v>36130</c:v>
                </c:pt>
                <c:pt idx="7226">
                  <c:v>36135</c:v>
                </c:pt>
                <c:pt idx="7227">
                  <c:v>36140</c:v>
                </c:pt>
                <c:pt idx="7228">
                  <c:v>36145</c:v>
                </c:pt>
                <c:pt idx="7229">
                  <c:v>36150</c:v>
                </c:pt>
                <c:pt idx="7230">
                  <c:v>36155</c:v>
                </c:pt>
                <c:pt idx="7231">
                  <c:v>36160</c:v>
                </c:pt>
                <c:pt idx="7232">
                  <c:v>36165</c:v>
                </c:pt>
                <c:pt idx="7233">
                  <c:v>36170</c:v>
                </c:pt>
                <c:pt idx="7234">
                  <c:v>36175</c:v>
                </c:pt>
                <c:pt idx="7235">
                  <c:v>36180</c:v>
                </c:pt>
                <c:pt idx="7236">
                  <c:v>36185</c:v>
                </c:pt>
                <c:pt idx="7237">
                  <c:v>36190</c:v>
                </c:pt>
                <c:pt idx="7238">
                  <c:v>36195</c:v>
                </c:pt>
                <c:pt idx="7239">
                  <c:v>36200</c:v>
                </c:pt>
                <c:pt idx="7240">
                  <c:v>36205</c:v>
                </c:pt>
                <c:pt idx="7241">
                  <c:v>36210</c:v>
                </c:pt>
                <c:pt idx="7242">
                  <c:v>36215</c:v>
                </c:pt>
                <c:pt idx="7243">
                  <c:v>36220</c:v>
                </c:pt>
                <c:pt idx="7244">
                  <c:v>36225</c:v>
                </c:pt>
                <c:pt idx="7245">
                  <c:v>36230</c:v>
                </c:pt>
                <c:pt idx="7246">
                  <c:v>36235</c:v>
                </c:pt>
                <c:pt idx="7247">
                  <c:v>36240</c:v>
                </c:pt>
                <c:pt idx="7248">
                  <c:v>36245</c:v>
                </c:pt>
                <c:pt idx="7249">
                  <c:v>36250</c:v>
                </c:pt>
                <c:pt idx="7250">
                  <c:v>36255</c:v>
                </c:pt>
                <c:pt idx="7251">
                  <c:v>36260</c:v>
                </c:pt>
                <c:pt idx="7252">
                  <c:v>36265</c:v>
                </c:pt>
                <c:pt idx="7253">
                  <c:v>36270</c:v>
                </c:pt>
                <c:pt idx="7254">
                  <c:v>36275</c:v>
                </c:pt>
                <c:pt idx="7255">
                  <c:v>36280</c:v>
                </c:pt>
                <c:pt idx="7256">
                  <c:v>36285</c:v>
                </c:pt>
                <c:pt idx="7257">
                  <c:v>36290</c:v>
                </c:pt>
                <c:pt idx="7258">
                  <c:v>36295</c:v>
                </c:pt>
                <c:pt idx="7259">
                  <c:v>36300</c:v>
                </c:pt>
                <c:pt idx="7260">
                  <c:v>36305</c:v>
                </c:pt>
                <c:pt idx="7261">
                  <c:v>36310</c:v>
                </c:pt>
                <c:pt idx="7262">
                  <c:v>36315</c:v>
                </c:pt>
                <c:pt idx="7263">
                  <c:v>36320</c:v>
                </c:pt>
                <c:pt idx="7264">
                  <c:v>36325</c:v>
                </c:pt>
                <c:pt idx="7265">
                  <c:v>36330</c:v>
                </c:pt>
                <c:pt idx="7266">
                  <c:v>36335</c:v>
                </c:pt>
                <c:pt idx="7267">
                  <c:v>36340</c:v>
                </c:pt>
                <c:pt idx="7268">
                  <c:v>36345</c:v>
                </c:pt>
                <c:pt idx="7269">
                  <c:v>36350</c:v>
                </c:pt>
                <c:pt idx="7270">
                  <c:v>36355</c:v>
                </c:pt>
                <c:pt idx="7271">
                  <c:v>36360</c:v>
                </c:pt>
                <c:pt idx="7272">
                  <c:v>36365</c:v>
                </c:pt>
                <c:pt idx="7273">
                  <c:v>36370</c:v>
                </c:pt>
                <c:pt idx="7274">
                  <c:v>36375</c:v>
                </c:pt>
                <c:pt idx="7275">
                  <c:v>36380</c:v>
                </c:pt>
                <c:pt idx="7276">
                  <c:v>36385</c:v>
                </c:pt>
                <c:pt idx="7277">
                  <c:v>36390</c:v>
                </c:pt>
                <c:pt idx="7278">
                  <c:v>36395</c:v>
                </c:pt>
                <c:pt idx="7279">
                  <c:v>36400</c:v>
                </c:pt>
                <c:pt idx="7280">
                  <c:v>36405</c:v>
                </c:pt>
                <c:pt idx="7281">
                  <c:v>36410</c:v>
                </c:pt>
                <c:pt idx="7282">
                  <c:v>36415</c:v>
                </c:pt>
                <c:pt idx="7283">
                  <c:v>36420</c:v>
                </c:pt>
                <c:pt idx="7284">
                  <c:v>36425</c:v>
                </c:pt>
                <c:pt idx="7285">
                  <c:v>36430</c:v>
                </c:pt>
                <c:pt idx="7286">
                  <c:v>36435</c:v>
                </c:pt>
                <c:pt idx="7287">
                  <c:v>36440</c:v>
                </c:pt>
                <c:pt idx="7288">
                  <c:v>36445</c:v>
                </c:pt>
                <c:pt idx="7289">
                  <c:v>36450</c:v>
                </c:pt>
                <c:pt idx="7290">
                  <c:v>36455</c:v>
                </c:pt>
                <c:pt idx="7291">
                  <c:v>36460</c:v>
                </c:pt>
                <c:pt idx="7292">
                  <c:v>36465</c:v>
                </c:pt>
                <c:pt idx="7293">
                  <c:v>36470</c:v>
                </c:pt>
                <c:pt idx="7294">
                  <c:v>36475</c:v>
                </c:pt>
                <c:pt idx="7295">
                  <c:v>36480</c:v>
                </c:pt>
                <c:pt idx="7296">
                  <c:v>36485</c:v>
                </c:pt>
                <c:pt idx="7297">
                  <c:v>36490</c:v>
                </c:pt>
                <c:pt idx="7298">
                  <c:v>36495</c:v>
                </c:pt>
                <c:pt idx="7299">
                  <c:v>36500</c:v>
                </c:pt>
                <c:pt idx="7300">
                  <c:v>36505</c:v>
                </c:pt>
                <c:pt idx="7301">
                  <c:v>36510</c:v>
                </c:pt>
                <c:pt idx="7302">
                  <c:v>36515</c:v>
                </c:pt>
                <c:pt idx="7303">
                  <c:v>36520</c:v>
                </c:pt>
                <c:pt idx="7304">
                  <c:v>36525</c:v>
                </c:pt>
                <c:pt idx="7305">
                  <c:v>36530</c:v>
                </c:pt>
                <c:pt idx="7306">
                  <c:v>36535</c:v>
                </c:pt>
                <c:pt idx="7307">
                  <c:v>36540</c:v>
                </c:pt>
                <c:pt idx="7308">
                  <c:v>36545</c:v>
                </c:pt>
                <c:pt idx="7309">
                  <c:v>36550</c:v>
                </c:pt>
                <c:pt idx="7310">
                  <c:v>36555</c:v>
                </c:pt>
                <c:pt idx="7311">
                  <c:v>36560</c:v>
                </c:pt>
                <c:pt idx="7312">
                  <c:v>36565</c:v>
                </c:pt>
                <c:pt idx="7313">
                  <c:v>36570</c:v>
                </c:pt>
                <c:pt idx="7314">
                  <c:v>36575</c:v>
                </c:pt>
                <c:pt idx="7315">
                  <c:v>36580</c:v>
                </c:pt>
                <c:pt idx="7316">
                  <c:v>36585</c:v>
                </c:pt>
                <c:pt idx="7317">
                  <c:v>36590</c:v>
                </c:pt>
                <c:pt idx="7318">
                  <c:v>36595</c:v>
                </c:pt>
                <c:pt idx="7319">
                  <c:v>36600</c:v>
                </c:pt>
                <c:pt idx="7320">
                  <c:v>36605</c:v>
                </c:pt>
                <c:pt idx="7321">
                  <c:v>36610</c:v>
                </c:pt>
                <c:pt idx="7322">
                  <c:v>36615</c:v>
                </c:pt>
                <c:pt idx="7323">
                  <c:v>36620</c:v>
                </c:pt>
                <c:pt idx="7324">
                  <c:v>36625</c:v>
                </c:pt>
                <c:pt idx="7325">
                  <c:v>36630</c:v>
                </c:pt>
                <c:pt idx="7326">
                  <c:v>36635</c:v>
                </c:pt>
                <c:pt idx="7327">
                  <c:v>36640</c:v>
                </c:pt>
                <c:pt idx="7328">
                  <c:v>36645</c:v>
                </c:pt>
                <c:pt idx="7329">
                  <c:v>36650</c:v>
                </c:pt>
                <c:pt idx="7330">
                  <c:v>36655</c:v>
                </c:pt>
                <c:pt idx="7331">
                  <c:v>36660</c:v>
                </c:pt>
                <c:pt idx="7332">
                  <c:v>36665</c:v>
                </c:pt>
                <c:pt idx="7333">
                  <c:v>36670</c:v>
                </c:pt>
                <c:pt idx="7334">
                  <c:v>36675</c:v>
                </c:pt>
                <c:pt idx="7335">
                  <c:v>36680</c:v>
                </c:pt>
                <c:pt idx="7336">
                  <c:v>36685</c:v>
                </c:pt>
                <c:pt idx="7337">
                  <c:v>36690</c:v>
                </c:pt>
                <c:pt idx="7338">
                  <c:v>36695</c:v>
                </c:pt>
                <c:pt idx="7339">
                  <c:v>36700</c:v>
                </c:pt>
                <c:pt idx="7340">
                  <c:v>36705</c:v>
                </c:pt>
                <c:pt idx="7341">
                  <c:v>36710</c:v>
                </c:pt>
                <c:pt idx="7342">
                  <c:v>36715</c:v>
                </c:pt>
                <c:pt idx="7343">
                  <c:v>36720</c:v>
                </c:pt>
                <c:pt idx="7344">
                  <c:v>36725</c:v>
                </c:pt>
                <c:pt idx="7345">
                  <c:v>36730</c:v>
                </c:pt>
                <c:pt idx="7346">
                  <c:v>36735</c:v>
                </c:pt>
                <c:pt idx="7347">
                  <c:v>36740</c:v>
                </c:pt>
                <c:pt idx="7348">
                  <c:v>36745</c:v>
                </c:pt>
                <c:pt idx="7349">
                  <c:v>36750</c:v>
                </c:pt>
                <c:pt idx="7350">
                  <c:v>36755</c:v>
                </c:pt>
                <c:pt idx="7351">
                  <c:v>36760</c:v>
                </c:pt>
                <c:pt idx="7352">
                  <c:v>36765</c:v>
                </c:pt>
                <c:pt idx="7353">
                  <c:v>36770</c:v>
                </c:pt>
                <c:pt idx="7354">
                  <c:v>36775</c:v>
                </c:pt>
                <c:pt idx="7355">
                  <c:v>36780</c:v>
                </c:pt>
                <c:pt idx="7356">
                  <c:v>36785</c:v>
                </c:pt>
                <c:pt idx="7357">
                  <c:v>36790</c:v>
                </c:pt>
                <c:pt idx="7358">
                  <c:v>36795</c:v>
                </c:pt>
                <c:pt idx="7359">
                  <c:v>36800</c:v>
                </c:pt>
                <c:pt idx="7360">
                  <c:v>36805</c:v>
                </c:pt>
                <c:pt idx="7361">
                  <c:v>36810</c:v>
                </c:pt>
                <c:pt idx="7362">
                  <c:v>36815</c:v>
                </c:pt>
                <c:pt idx="7363">
                  <c:v>36820</c:v>
                </c:pt>
                <c:pt idx="7364">
                  <c:v>36825</c:v>
                </c:pt>
                <c:pt idx="7365">
                  <c:v>36830</c:v>
                </c:pt>
                <c:pt idx="7366">
                  <c:v>36835</c:v>
                </c:pt>
                <c:pt idx="7367">
                  <c:v>36840</c:v>
                </c:pt>
                <c:pt idx="7368">
                  <c:v>36845</c:v>
                </c:pt>
                <c:pt idx="7369">
                  <c:v>36850</c:v>
                </c:pt>
                <c:pt idx="7370">
                  <c:v>36855</c:v>
                </c:pt>
                <c:pt idx="7371">
                  <c:v>36860</c:v>
                </c:pt>
                <c:pt idx="7372">
                  <c:v>36865</c:v>
                </c:pt>
                <c:pt idx="7373">
                  <c:v>36870</c:v>
                </c:pt>
                <c:pt idx="7374">
                  <c:v>36875</c:v>
                </c:pt>
                <c:pt idx="7375">
                  <c:v>36880</c:v>
                </c:pt>
                <c:pt idx="7376">
                  <c:v>36885</c:v>
                </c:pt>
                <c:pt idx="7377">
                  <c:v>36890</c:v>
                </c:pt>
                <c:pt idx="7378">
                  <c:v>36895</c:v>
                </c:pt>
                <c:pt idx="7379">
                  <c:v>36900</c:v>
                </c:pt>
                <c:pt idx="7380">
                  <c:v>36905</c:v>
                </c:pt>
                <c:pt idx="7381">
                  <c:v>36910</c:v>
                </c:pt>
                <c:pt idx="7382">
                  <c:v>36915</c:v>
                </c:pt>
                <c:pt idx="7383">
                  <c:v>36920</c:v>
                </c:pt>
                <c:pt idx="7384">
                  <c:v>36925</c:v>
                </c:pt>
                <c:pt idx="7385">
                  <c:v>36930</c:v>
                </c:pt>
                <c:pt idx="7386">
                  <c:v>36935</c:v>
                </c:pt>
                <c:pt idx="7387">
                  <c:v>36940</c:v>
                </c:pt>
                <c:pt idx="7388">
                  <c:v>36945</c:v>
                </c:pt>
                <c:pt idx="7389">
                  <c:v>36950</c:v>
                </c:pt>
                <c:pt idx="7390">
                  <c:v>36955</c:v>
                </c:pt>
                <c:pt idx="7391">
                  <c:v>36960</c:v>
                </c:pt>
                <c:pt idx="7392">
                  <c:v>36965</c:v>
                </c:pt>
                <c:pt idx="7393">
                  <c:v>36970</c:v>
                </c:pt>
                <c:pt idx="7394">
                  <c:v>36975</c:v>
                </c:pt>
                <c:pt idx="7395">
                  <c:v>36980</c:v>
                </c:pt>
                <c:pt idx="7396">
                  <c:v>36985</c:v>
                </c:pt>
                <c:pt idx="7397">
                  <c:v>36990</c:v>
                </c:pt>
                <c:pt idx="7398">
                  <c:v>36995</c:v>
                </c:pt>
                <c:pt idx="7399">
                  <c:v>37000</c:v>
                </c:pt>
                <c:pt idx="7400">
                  <c:v>37005</c:v>
                </c:pt>
                <c:pt idx="7401">
                  <c:v>37010</c:v>
                </c:pt>
                <c:pt idx="7402">
                  <c:v>37015</c:v>
                </c:pt>
                <c:pt idx="7403">
                  <c:v>37020</c:v>
                </c:pt>
                <c:pt idx="7404">
                  <c:v>37025</c:v>
                </c:pt>
                <c:pt idx="7405">
                  <c:v>37030</c:v>
                </c:pt>
                <c:pt idx="7406">
                  <c:v>37035</c:v>
                </c:pt>
                <c:pt idx="7407">
                  <c:v>37040</c:v>
                </c:pt>
                <c:pt idx="7408">
                  <c:v>37045</c:v>
                </c:pt>
                <c:pt idx="7409">
                  <c:v>37050</c:v>
                </c:pt>
                <c:pt idx="7410">
                  <c:v>37055</c:v>
                </c:pt>
                <c:pt idx="7411">
                  <c:v>37060</c:v>
                </c:pt>
                <c:pt idx="7412">
                  <c:v>37065</c:v>
                </c:pt>
                <c:pt idx="7413">
                  <c:v>37070</c:v>
                </c:pt>
                <c:pt idx="7414">
                  <c:v>37075</c:v>
                </c:pt>
                <c:pt idx="7415">
                  <c:v>37080</c:v>
                </c:pt>
                <c:pt idx="7416">
                  <c:v>37085</c:v>
                </c:pt>
                <c:pt idx="7417">
                  <c:v>37090</c:v>
                </c:pt>
                <c:pt idx="7418">
                  <c:v>37095</c:v>
                </c:pt>
                <c:pt idx="7419">
                  <c:v>37100</c:v>
                </c:pt>
                <c:pt idx="7420">
                  <c:v>37105</c:v>
                </c:pt>
                <c:pt idx="7421">
                  <c:v>37110</c:v>
                </c:pt>
                <c:pt idx="7422">
                  <c:v>37115</c:v>
                </c:pt>
                <c:pt idx="7423">
                  <c:v>37120</c:v>
                </c:pt>
                <c:pt idx="7424">
                  <c:v>37125</c:v>
                </c:pt>
                <c:pt idx="7425">
                  <c:v>37130</c:v>
                </c:pt>
                <c:pt idx="7426">
                  <c:v>37135</c:v>
                </c:pt>
                <c:pt idx="7427">
                  <c:v>37140</c:v>
                </c:pt>
                <c:pt idx="7428">
                  <c:v>37145</c:v>
                </c:pt>
                <c:pt idx="7429">
                  <c:v>37150</c:v>
                </c:pt>
                <c:pt idx="7430">
                  <c:v>37155</c:v>
                </c:pt>
                <c:pt idx="7431">
                  <c:v>37160</c:v>
                </c:pt>
                <c:pt idx="7432">
                  <c:v>37165</c:v>
                </c:pt>
                <c:pt idx="7433">
                  <c:v>37170</c:v>
                </c:pt>
                <c:pt idx="7434">
                  <c:v>37175</c:v>
                </c:pt>
                <c:pt idx="7435">
                  <c:v>37180</c:v>
                </c:pt>
                <c:pt idx="7436">
                  <c:v>37185</c:v>
                </c:pt>
                <c:pt idx="7437">
                  <c:v>37190</c:v>
                </c:pt>
                <c:pt idx="7438">
                  <c:v>37195</c:v>
                </c:pt>
                <c:pt idx="7439">
                  <c:v>37200</c:v>
                </c:pt>
                <c:pt idx="7440">
                  <c:v>37205</c:v>
                </c:pt>
                <c:pt idx="7441">
                  <c:v>37210</c:v>
                </c:pt>
                <c:pt idx="7442">
                  <c:v>37215</c:v>
                </c:pt>
                <c:pt idx="7443">
                  <c:v>37220</c:v>
                </c:pt>
                <c:pt idx="7444">
                  <c:v>37225</c:v>
                </c:pt>
                <c:pt idx="7445">
                  <c:v>37230</c:v>
                </c:pt>
                <c:pt idx="7446">
                  <c:v>37235</c:v>
                </c:pt>
                <c:pt idx="7447">
                  <c:v>37240</c:v>
                </c:pt>
                <c:pt idx="7448">
                  <c:v>37245</c:v>
                </c:pt>
                <c:pt idx="7449">
                  <c:v>37250</c:v>
                </c:pt>
                <c:pt idx="7450">
                  <c:v>37255</c:v>
                </c:pt>
                <c:pt idx="7451">
                  <c:v>37260</c:v>
                </c:pt>
                <c:pt idx="7452">
                  <c:v>37265</c:v>
                </c:pt>
                <c:pt idx="7453">
                  <c:v>37270</c:v>
                </c:pt>
                <c:pt idx="7454">
                  <c:v>37275</c:v>
                </c:pt>
                <c:pt idx="7455">
                  <c:v>37280</c:v>
                </c:pt>
                <c:pt idx="7456">
                  <c:v>37285</c:v>
                </c:pt>
                <c:pt idx="7457">
                  <c:v>37290</c:v>
                </c:pt>
                <c:pt idx="7458">
                  <c:v>37295</c:v>
                </c:pt>
                <c:pt idx="7459">
                  <c:v>37300</c:v>
                </c:pt>
                <c:pt idx="7460">
                  <c:v>37305</c:v>
                </c:pt>
                <c:pt idx="7461">
                  <c:v>37310</c:v>
                </c:pt>
                <c:pt idx="7462">
                  <c:v>37315</c:v>
                </c:pt>
                <c:pt idx="7463">
                  <c:v>37320</c:v>
                </c:pt>
                <c:pt idx="7464">
                  <c:v>37325</c:v>
                </c:pt>
                <c:pt idx="7465">
                  <c:v>37330</c:v>
                </c:pt>
                <c:pt idx="7466">
                  <c:v>37335</c:v>
                </c:pt>
                <c:pt idx="7467">
                  <c:v>37340</c:v>
                </c:pt>
                <c:pt idx="7468">
                  <c:v>37345</c:v>
                </c:pt>
                <c:pt idx="7469">
                  <c:v>37350</c:v>
                </c:pt>
                <c:pt idx="7470">
                  <c:v>37355</c:v>
                </c:pt>
                <c:pt idx="7471">
                  <c:v>37360</c:v>
                </c:pt>
                <c:pt idx="7472">
                  <c:v>37365</c:v>
                </c:pt>
                <c:pt idx="7473">
                  <c:v>37370</c:v>
                </c:pt>
                <c:pt idx="7474">
                  <c:v>37375</c:v>
                </c:pt>
                <c:pt idx="7475">
                  <c:v>37380</c:v>
                </c:pt>
                <c:pt idx="7476">
                  <c:v>37385</c:v>
                </c:pt>
                <c:pt idx="7477">
                  <c:v>37390</c:v>
                </c:pt>
                <c:pt idx="7478">
                  <c:v>37395</c:v>
                </c:pt>
                <c:pt idx="7479">
                  <c:v>37400</c:v>
                </c:pt>
                <c:pt idx="7480">
                  <c:v>37405</c:v>
                </c:pt>
                <c:pt idx="7481">
                  <c:v>37410</c:v>
                </c:pt>
                <c:pt idx="7482">
                  <c:v>37415</c:v>
                </c:pt>
                <c:pt idx="7483">
                  <c:v>37420</c:v>
                </c:pt>
                <c:pt idx="7484">
                  <c:v>37425</c:v>
                </c:pt>
                <c:pt idx="7485">
                  <c:v>37430</c:v>
                </c:pt>
                <c:pt idx="7486">
                  <c:v>37435</c:v>
                </c:pt>
                <c:pt idx="7487">
                  <c:v>37440</c:v>
                </c:pt>
                <c:pt idx="7488">
                  <c:v>37445</c:v>
                </c:pt>
                <c:pt idx="7489">
                  <c:v>37450</c:v>
                </c:pt>
                <c:pt idx="7490">
                  <c:v>37455</c:v>
                </c:pt>
                <c:pt idx="7491">
                  <c:v>37460</c:v>
                </c:pt>
                <c:pt idx="7492">
                  <c:v>37465</c:v>
                </c:pt>
                <c:pt idx="7493">
                  <c:v>37470</c:v>
                </c:pt>
                <c:pt idx="7494">
                  <c:v>37475</c:v>
                </c:pt>
                <c:pt idx="7495">
                  <c:v>37480</c:v>
                </c:pt>
                <c:pt idx="7496">
                  <c:v>37485</c:v>
                </c:pt>
                <c:pt idx="7497">
                  <c:v>37490</c:v>
                </c:pt>
                <c:pt idx="7498">
                  <c:v>37495</c:v>
                </c:pt>
                <c:pt idx="7499">
                  <c:v>37500</c:v>
                </c:pt>
                <c:pt idx="7500">
                  <c:v>37505</c:v>
                </c:pt>
                <c:pt idx="7501">
                  <c:v>37510</c:v>
                </c:pt>
                <c:pt idx="7502">
                  <c:v>37515</c:v>
                </c:pt>
                <c:pt idx="7503">
                  <c:v>37520</c:v>
                </c:pt>
                <c:pt idx="7504">
                  <c:v>37525</c:v>
                </c:pt>
                <c:pt idx="7505">
                  <c:v>37530</c:v>
                </c:pt>
                <c:pt idx="7506">
                  <c:v>37535</c:v>
                </c:pt>
                <c:pt idx="7507">
                  <c:v>37540</c:v>
                </c:pt>
                <c:pt idx="7508">
                  <c:v>37545</c:v>
                </c:pt>
                <c:pt idx="7509">
                  <c:v>37550</c:v>
                </c:pt>
                <c:pt idx="7510">
                  <c:v>37555</c:v>
                </c:pt>
                <c:pt idx="7511">
                  <c:v>37560</c:v>
                </c:pt>
                <c:pt idx="7512">
                  <c:v>37565</c:v>
                </c:pt>
                <c:pt idx="7513">
                  <c:v>37570</c:v>
                </c:pt>
                <c:pt idx="7514">
                  <c:v>37575</c:v>
                </c:pt>
                <c:pt idx="7515">
                  <c:v>37580</c:v>
                </c:pt>
                <c:pt idx="7516">
                  <c:v>37585</c:v>
                </c:pt>
                <c:pt idx="7517">
                  <c:v>37590</c:v>
                </c:pt>
                <c:pt idx="7518">
                  <c:v>37595</c:v>
                </c:pt>
                <c:pt idx="7519">
                  <c:v>37600</c:v>
                </c:pt>
                <c:pt idx="7520">
                  <c:v>37605</c:v>
                </c:pt>
                <c:pt idx="7521">
                  <c:v>37610</c:v>
                </c:pt>
                <c:pt idx="7522">
                  <c:v>37615</c:v>
                </c:pt>
                <c:pt idx="7523">
                  <c:v>37620</c:v>
                </c:pt>
                <c:pt idx="7524">
                  <c:v>37625</c:v>
                </c:pt>
                <c:pt idx="7525">
                  <c:v>37630</c:v>
                </c:pt>
                <c:pt idx="7526">
                  <c:v>37635</c:v>
                </c:pt>
                <c:pt idx="7527">
                  <c:v>37640</c:v>
                </c:pt>
                <c:pt idx="7528">
                  <c:v>37645</c:v>
                </c:pt>
                <c:pt idx="7529">
                  <c:v>37650</c:v>
                </c:pt>
                <c:pt idx="7530">
                  <c:v>37655</c:v>
                </c:pt>
                <c:pt idx="7531">
                  <c:v>37660</c:v>
                </c:pt>
                <c:pt idx="7532">
                  <c:v>37665</c:v>
                </c:pt>
                <c:pt idx="7533">
                  <c:v>37670</c:v>
                </c:pt>
                <c:pt idx="7534">
                  <c:v>37675</c:v>
                </c:pt>
                <c:pt idx="7535">
                  <c:v>37680</c:v>
                </c:pt>
                <c:pt idx="7536">
                  <c:v>37685</c:v>
                </c:pt>
                <c:pt idx="7537">
                  <c:v>37690</c:v>
                </c:pt>
                <c:pt idx="7538">
                  <c:v>37695</c:v>
                </c:pt>
                <c:pt idx="7539">
                  <c:v>37700</c:v>
                </c:pt>
                <c:pt idx="7540">
                  <c:v>37705</c:v>
                </c:pt>
                <c:pt idx="7541">
                  <c:v>37710</c:v>
                </c:pt>
                <c:pt idx="7542">
                  <c:v>37715</c:v>
                </c:pt>
                <c:pt idx="7543">
                  <c:v>37720</c:v>
                </c:pt>
                <c:pt idx="7544">
                  <c:v>37725</c:v>
                </c:pt>
                <c:pt idx="7545">
                  <c:v>37730</c:v>
                </c:pt>
                <c:pt idx="7546">
                  <c:v>37735</c:v>
                </c:pt>
                <c:pt idx="7547">
                  <c:v>37740</c:v>
                </c:pt>
                <c:pt idx="7548">
                  <c:v>37745</c:v>
                </c:pt>
                <c:pt idx="7549">
                  <c:v>37750</c:v>
                </c:pt>
                <c:pt idx="7550">
                  <c:v>37755</c:v>
                </c:pt>
                <c:pt idx="7551">
                  <c:v>37760</c:v>
                </c:pt>
                <c:pt idx="7552">
                  <c:v>37765</c:v>
                </c:pt>
                <c:pt idx="7553">
                  <c:v>37770</c:v>
                </c:pt>
                <c:pt idx="7554">
                  <c:v>37775</c:v>
                </c:pt>
                <c:pt idx="7555">
                  <c:v>37780</c:v>
                </c:pt>
                <c:pt idx="7556">
                  <c:v>37785</c:v>
                </c:pt>
                <c:pt idx="7557">
                  <c:v>37790</c:v>
                </c:pt>
                <c:pt idx="7558">
                  <c:v>37795</c:v>
                </c:pt>
                <c:pt idx="7559">
                  <c:v>37800</c:v>
                </c:pt>
                <c:pt idx="7560">
                  <c:v>37805</c:v>
                </c:pt>
                <c:pt idx="7561">
                  <c:v>37810</c:v>
                </c:pt>
                <c:pt idx="7562">
                  <c:v>37815</c:v>
                </c:pt>
                <c:pt idx="7563">
                  <c:v>37820</c:v>
                </c:pt>
                <c:pt idx="7564">
                  <c:v>37825</c:v>
                </c:pt>
                <c:pt idx="7565">
                  <c:v>37830</c:v>
                </c:pt>
                <c:pt idx="7566">
                  <c:v>37835</c:v>
                </c:pt>
                <c:pt idx="7567">
                  <c:v>37840</c:v>
                </c:pt>
                <c:pt idx="7568">
                  <c:v>37845</c:v>
                </c:pt>
                <c:pt idx="7569">
                  <c:v>37850</c:v>
                </c:pt>
                <c:pt idx="7570">
                  <c:v>37855</c:v>
                </c:pt>
                <c:pt idx="7571">
                  <c:v>37860</c:v>
                </c:pt>
                <c:pt idx="7572">
                  <c:v>37865</c:v>
                </c:pt>
                <c:pt idx="7573">
                  <c:v>37870</c:v>
                </c:pt>
                <c:pt idx="7574">
                  <c:v>37875</c:v>
                </c:pt>
                <c:pt idx="7575">
                  <c:v>37880</c:v>
                </c:pt>
                <c:pt idx="7576">
                  <c:v>37885</c:v>
                </c:pt>
                <c:pt idx="7577">
                  <c:v>37890</c:v>
                </c:pt>
                <c:pt idx="7578">
                  <c:v>37895</c:v>
                </c:pt>
                <c:pt idx="7579">
                  <c:v>37900</c:v>
                </c:pt>
                <c:pt idx="7580">
                  <c:v>37905</c:v>
                </c:pt>
                <c:pt idx="7581">
                  <c:v>37910</c:v>
                </c:pt>
                <c:pt idx="7582">
                  <c:v>37915</c:v>
                </c:pt>
                <c:pt idx="7583">
                  <c:v>37920</c:v>
                </c:pt>
                <c:pt idx="7584">
                  <c:v>37925</c:v>
                </c:pt>
                <c:pt idx="7585">
                  <c:v>37930</c:v>
                </c:pt>
                <c:pt idx="7586">
                  <c:v>37935</c:v>
                </c:pt>
                <c:pt idx="7587">
                  <c:v>37940</c:v>
                </c:pt>
                <c:pt idx="7588">
                  <c:v>37945</c:v>
                </c:pt>
                <c:pt idx="7589">
                  <c:v>37950</c:v>
                </c:pt>
                <c:pt idx="7590">
                  <c:v>37955</c:v>
                </c:pt>
                <c:pt idx="7591">
                  <c:v>37960</c:v>
                </c:pt>
                <c:pt idx="7592">
                  <c:v>37965</c:v>
                </c:pt>
                <c:pt idx="7593">
                  <c:v>37970</c:v>
                </c:pt>
                <c:pt idx="7594">
                  <c:v>37975</c:v>
                </c:pt>
                <c:pt idx="7595">
                  <c:v>37980</c:v>
                </c:pt>
                <c:pt idx="7596">
                  <c:v>37985</c:v>
                </c:pt>
                <c:pt idx="7597">
                  <c:v>37990</c:v>
                </c:pt>
                <c:pt idx="7598">
                  <c:v>37995</c:v>
                </c:pt>
                <c:pt idx="7599">
                  <c:v>38000</c:v>
                </c:pt>
                <c:pt idx="7600">
                  <c:v>38005</c:v>
                </c:pt>
                <c:pt idx="7601">
                  <c:v>38010</c:v>
                </c:pt>
                <c:pt idx="7602">
                  <c:v>38015</c:v>
                </c:pt>
                <c:pt idx="7603">
                  <c:v>38020</c:v>
                </c:pt>
                <c:pt idx="7604">
                  <c:v>38025</c:v>
                </c:pt>
                <c:pt idx="7605">
                  <c:v>38030</c:v>
                </c:pt>
                <c:pt idx="7606">
                  <c:v>38035</c:v>
                </c:pt>
                <c:pt idx="7607">
                  <c:v>38040</c:v>
                </c:pt>
                <c:pt idx="7608">
                  <c:v>38045</c:v>
                </c:pt>
                <c:pt idx="7609">
                  <c:v>38050</c:v>
                </c:pt>
                <c:pt idx="7610">
                  <c:v>38055</c:v>
                </c:pt>
                <c:pt idx="7611">
                  <c:v>38060</c:v>
                </c:pt>
                <c:pt idx="7612">
                  <c:v>38065</c:v>
                </c:pt>
                <c:pt idx="7613">
                  <c:v>38070</c:v>
                </c:pt>
                <c:pt idx="7614">
                  <c:v>38075</c:v>
                </c:pt>
                <c:pt idx="7615">
                  <c:v>38080</c:v>
                </c:pt>
                <c:pt idx="7616">
                  <c:v>38085</c:v>
                </c:pt>
                <c:pt idx="7617">
                  <c:v>38090</c:v>
                </c:pt>
                <c:pt idx="7618">
                  <c:v>38095</c:v>
                </c:pt>
                <c:pt idx="7619">
                  <c:v>38100</c:v>
                </c:pt>
                <c:pt idx="7620">
                  <c:v>38105</c:v>
                </c:pt>
                <c:pt idx="7621">
                  <c:v>38110</c:v>
                </c:pt>
                <c:pt idx="7622">
                  <c:v>38115</c:v>
                </c:pt>
                <c:pt idx="7623">
                  <c:v>38120</c:v>
                </c:pt>
                <c:pt idx="7624">
                  <c:v>38125</c:v>
                </c:pt>
                <c:pt idx="7625">
                  <c:v>38130</c:v>
                </c:pt>
                <c:pt idx="7626">
                  <c:v>38135</c:v>
                </c:pt>
                <c:pt idx="7627">
                  <c:v>38140</c:v>
                </c:pt>
                <c:pt idx="7628">
                  <c:v>38145</c:v>
                </c:pt>
                <c:pt idx="7629">
                  <c:v>38150</c:v>
                </c:pt>
                <c:pt idx="7630">
                  <c:v>38155</c:v>
                </c:pt>
                <c:pt idx="7631">
                  <c:v>38160</c:v>
                </c:pt>
                <c:pt idx="7632">
                  <c:v>38165</c:v>
                </c:pt>
                <c:pt idx="7633">
                  <c:v>38170</c:v>
                </c:pt>
                <c:pt idx="7634">
                  <c:v>38175</c:v>
                </c:pt>
                <c:pt idx="7635">
                  <c:v>38180</c:v>
                </c:pt>
                <c:pt idx="7636">
                  <c:v>38185</c:v>
                </c:pt>
                <c:pt idx="7637">
                  <c:v>38190</c:v>
                </c:pt>
                <c:pt idx="7638">
                  <c:v>38195</c:v>
                </c:pt>
                <c:pt idx="7639">
                  <c:v>38200</c:v>
                </c:pt>
                <c:pt idx="7640">
                  <c:v>38205</c:v>
                </c:pt>
                <c:pt idx="7641">
                  <c:v>38210</c:v>
                </c:pt>
                <c:pt idx="7642">
                  <c:v>38215</c:v>
                </c:pt>
                <c:pt idx="7643">
                  <c:v>38220</c:v>
                </c:pt>
                <c:pt idx="7644">
                  <c:v>38225</c:v>
                </c:pt>
                <c:pt idx="7645">
                  <c:v>38230</c:v>
                </c:pt>
                <c:pt idx="7646">
                  <c:v>38235</c:v>
                </c:pt>
                <c:pt idx="7647">
                  <c:v>38240</c:v>
                </c:pt>
                <c:pt idx="7648">
                  <c:v>38245</c:v>
                </c:pt>
                <c:pt idx="7649">
                  <c:v>38250</c:v>
                </c:pt>
                <c:pt idx="7650">
                  <c:v>38255</c:v>
                </c:pt>
                <c:pt idx="7651">
                  <c:v>38260</c:v>
                </c:pt>
                <c:pt idx="7652">
                  <c:v>38265</c:v>
                </c:pt>
                <c:pt idx="7653">
                  <c:v>38270</c:v>
                </c:pt>
                <c:pt idx="7654">
                  <c:v>38275</c:v>
                </c:pt>
                <c:pt idx="7655">
                  <c:v>38280</c:v>
                </c:pt>
                <c:pt idx="7656">
                  <c:v>38285</c:v>
                </c:pt>
                <c:pt idx="7657">
                  <c:v>38290</c:v>
                </c:pt>
                <c:pt idx="7658">
                  <c:v>38295</c:v>
                </c:pt>
                <c:pt idx="7659">
                  <c:v>38300</c:v>
                </c:pt>
                <c:pt idx="7660">
                  <c:v>38305</c:v>
                </c:pt>
                <c:pt idx="7661">
                  <c:v>38310</c:v>
                </c:pt>
                <c:pt idx="7662">
                  <c:v>38315</c:v>
                </c:pt>
                <c:pt idx="7663">
                  <c:v>38320</c:v>
                </c:pt>
                <c:pt idx="7664">
                  <c:v>38325</c:v>
                </c:pt>
                <c:pt idx="7665">
                  <c:v>38330</c:v>
                </c:pt>
                <c:pt idx="7666">
                  <c:v>38335</c:v>
                </c:pt>
                <c:pt idx="7667">
                  <c:v>38340</c:v>
                </c:pt>
                <c:pt idx="7668">
                  <c:v>38345</c:v>
                </c:pt>
                <c:pt idx="7669">
                  <c:v>38350</c:v>
                </c:pt>
                <c:pt idx="7670">
                  <c:v>38355</c:v>
                </c:pt>
                <c:pt idx="7671">
                  <c:v>38360</c:v>
                </c:pt>
                <c:pt idx="7672">
                  <c:v>38365</c:v>
                </c:pt>
                <c:pt idx="7673">
                  <c:v>38370</c:v>
                </c:pt>
                <c:pt idx="7674">
                  <c:v>38375</c:v>
                </c:pt>
                <c:pt idx="7675">
                  <c:v>38380</c:v>
                </c:pt>
                <c:pt idx="7676">
                  <c:v>38385</c:v>
                </c:pt>
                <c:pt idx="7677">
                  <c:v>38390</c:v>
                </c:pt>
                <c:pt idx="7678">
                  <c:v>38395</c:v>
                </c:pt>
                <c:pt idx="7679">
                  <c:v>38400</c:v>
                </c:pt>
                <c:pt idx="7680">
                  <c:v>38405</c:v>
                </c:pt>
                <c:pt idx="7681">
                  <c:v>38410</c:v>
                </c:pt>
                <c:pt idx="7682">
                  <c:v>38415</c:v>
                </c:pt>
                <c:pt idx="7683">
                  <c:v>38420</c:v>
                </c:pt>
                <c:pt idx="7684">
                  <c:v>38425</c:v>
                </c:pt>
                <c:pt idx="7685">
                  <c:v>38430</c:v>
                </c:pt>
                <c:pt idx="7686">
                  <c:v>38435</c:v>
                </c:pt>
                <c:pt idx="7687">
                  <c:v>38440</c:v>
                </c:pt>
                <c:pt idx="7688">
                  <c:v>38445</c:v>
                </c:pt>
                <c:pt idx="7689">
                  <c:v>38450</c:v>
                </c:pt>
                <c:pt idx="7690">
                  <c:v>38455</c:v>
                </c:pt>
                <c:pt idx="7691">
                  <c:v>38460</c:v>
                </c:pt>
                <c:pt idx="7692">
                  <c:v>38465</c:v>
                </c:pt>
                <c:pt idx="7693">
                  <c:v>38470</c:v>
                </c:pt>
                <c:pt idx="7694">
                  <c:v>38475</c:v>
                </c:pt>
                <c:pt idx="7695">
                  <c:v>38480</c:v>
                </c:pt>
                <c:pt idx="7696">
                  <c:v>38485</c:v>
                </c:pt>
                <c:pt idx="7697">
                  <c:v>38490</c:v>
                </c:pt>
                <c:pt idx="7698">
                  <c:v>38495</c:v>
                </c:pt>
                <c:pt idx="7699">
                  <c:v>38500</c:v>
                </c:pt>
                <c:pt idx="7700">
                  <c:v>38505</c:v>
                </c:pt>
                <c:pt idx="7701">
                  <c:v>38510</c:v>
                </c:pt>
                <c:pt idx="7702">
                  <c:v>38515</c:v>
                </c:pt>
                <c:pt idx="7703">
                  <c:v>38520</c:v>
                </c:pt>
                <c:pt idx="7704">
                  <c:v>38525</c:v>
                </c:pt>
                <c:pt idx="7705">
                  <c:v>38530</c:v>
                </c:pt>
                <c:pt idx="7706">
                  <c:v>38535</c:v>
                </c:pt>
                <c:pt idx="7707">
                  <c:v>38540</c:v>
                </c:pt>
                <c:pt idx="7708">
                  <c:v>38545</c:v>
                </c:pt>
                <c:pt idx="7709">
                  <c:v>38550</c:v>
                </c:pt>
                <c:pt idx="7710">
                  <c:v>38555</c:v>
                </c:pt>
                <c:pt idx="7711">
                  <c:v>38560</c:v>
                </c:pt>
                <c:pt idx="7712">
                  <c:v>38565</c:v>
                </c:pt>
                <c:pt idx="7713">
                  <c:v>38570</c:v>
                </c:pt>
                <c:pt idx="7714">
                  <c:v>38575</c:v>
                </c:pt>
                <c:pt idx="7715">
                  <c:v>38580</c:v>
                </c:pt>
                <c:pt idx="7716">
                  <c:v>38585</c:v>
                </c:pt>
                <c:pt idx="7717">
                  <c:v>38590</c:v>
                </c:pt>
                <c:pt idx="7718">
                  <c:v>38595</c:v>
                </c:pt>
                <c:pt idx="7719">
                  <c:v>38600</c:v>
                </c:pt>
                <c:pt idx="7720">
                  <c:v>38605</c:v>
                </c:pt>
                <c:pt idx="7721">
                  <c:v>38610</c:v>
                </c:pt>
                <c:pt idx="7722">
                  <c:v>38615</c:v>
                </c:pt>
                <c:pt idx="7723">
                  <c:v>38620</c:v>
                </c:pt>
                <c:pt idx="7724">
                  <c:v>38625</c:v>
                </c:pt>
                <c:pt idx="7725">
                  <c:v>38630</c:v>
                </c:pt>
                <c:pt idx="7726">
                  <c:v>38635</c:v>
                </c:pt>
                <c:pt idx="7727">
                  <c:v>38640</c:v>
                </c:pt>
                <c:pt idx="7728">
                  <c:v>38645</c:v>
                </c:pt>
                <c:pt idx="7729">
                  <c:v>38650</c:v>
                </c:pt>
                <c:pt idx="7730">
                  <c:v>38655</c:v>
                </c:pt>
                <c:pt idx="7731">
                  <c:v>38660</c:v>
                </c:pt>
                <c:pt idx="7732">
                  <c:v>38665</c:v>
                </c:pt>
                <c:pt idx="7733">
                  <c:v>38670</c:v>
                </c:pt>
                <c:pt idx="7734">
                  <c:v>38675</c:v>
                </c:pt>
                <c:pt idx="7735">
                  <c:v>38680</c:v>
                </c:pt>
                <c:pt idx="7736">
                  <c:v>38685</c:v>
                </c:pt>
                <c:pt idx="7737">
                  <c:v>38690</c:v>
                </c:pt>
                <c:pt idx="7738">
                  <c:v>38695</c:v>
                </c:pt>
                <c:pt idx="7739">
                  <c:v>38700</c:v>
                </c:pt>
                <c:pt idx="7740">
                  <c:v>38705</c:v>
                </c:pt>
                <c:pt idx="7741">
                  <c:v>38710</c:v>
                </c:pt>
                <c:pt idx="7742">
                  <c:v>38715</c:v>
                </c:pt>
                <c:pt idx="7743">
                  <c:v>38720</c:v>
                </c:pt>
                <c:pt idx="7744">
                  <c:v>38725</c:v>
                </c:pt>
                <c:pt idx="7745">
                  <c:v>38730</c:v>
                </c:pt>
                <c:pt idx="7746">
                  <c:v>38735</c:v>
                </c:pt>
                <c:pt idx="7747">
                  <c:v>38740</c:v>
                </c:pt>
                <c:pt idx="7748">
                  <c:v>38745</c:v>
                </c:pt>
                <c:pt idx="7749">
                  <c:v>38750</c:v>
                </c:pt>
                <c:pt idx="7750">
                  <c:v>38755</c:v>
                </c:pt>
                <c:pt idx="7751">
                  <c:v>38760</c:v>
                </c:pt>
                <c:pt idx="7752">
                  <c:v>38765</c:v>
                </c:pt>
                <c:pt idx="7753">
                  <c:v>38770</c:v>
                </c:pt>
                <c:pt idx="7754">
                  <c:v>38775</c:v>
                </c:pt>
                <c:pt idx="7755">
                  <c:v>38780</c:v>
                </c:pt>
                <c:pt idx="7756">
                  <c:v>38785</c:v>
                </c:pt>
                <c:pt idx="7757">
                  <c:v>38790</c:v>
                </c:pt>
                <c:pt idx="7758">
                  <c:v>38795</c:v>
                </c:pt>
                <c:pt idx="7759">
                  <c:v>38800</c:v>
                </c:pt>
                <c:pt idx="7760">
                  <c:v>38805</c:v>
                </c:pt>
                <c:pt idx="7761">
                  <c:v>38810</c:v>
                </c:pt>
                <c:pt idx="7762">
                  <c:v>38815</c:v>
                </c:pt>
                <c:pt idx="7763">
                  <c:v>38820</c:v>
                </c:pt>
                <c:pt idx="7764">
                  <c:v>38825</c:v>
                </c:pt>
                <c:pt idx="7765">
                  <c:v>38830</c:v>
                </c:pt>
                <c:pt idx="7766">
                  <c:v>38835</c:v>
                </c:pt>
                <c:pt idx="7767">
                  <c:v>38840</c:v>
                </c:pt>
                <c:pt idx="7768">
                  <c:v>38845</c:v>
                </c:pt>
                <c:pt idx="7769">
                  <c:v>38850</c:v>
                </c:pt>
                <c:pt idx="7770">
                  <c:v>38855</c:v>
                </c:pt>
                <c:pt idx="7771">
                  <c:v>38860</c:v>
                </c:pt>
                <c:pt idx="7772">
                  <c:v>38865</c:v>
                </c:pt>
                <c:pt idx="7773">
                  <c:v>38870</c:v>
                </c:pt>
                <c:pt idx="7774">
                  <c:v>38875</c:v>
                </c:pt>
                <c:pt idx="7775">
                  <c:v>38880</c:v>
                </c:pt>
                <c:pt idx="7776">
                  <c:v>38885</c:v>
                </c:pt>
                <c:pt idx="7777">
                  <c:v>38890</c:v>
                </c:pt>
                <c:pt idx="7778">
                  <c:v>38895</c:v>
                </c:pt>
                <c:pt idx="7779">
                  <c:v>38900</c:v>
                </c:pt>
                <c:pt idx="7780">
                  <c:v>38905</c:v>
                </c:pt>
                <c:pt idx="7781">
                  <c:v>38910</c:v>
                </c:pt>
                <c:pt idx="7782">
                  <c:v>38915</c:v>
                </c:pt>
                <c:pt idx="7783">
                  <c:v>38920</c:v>
                </c:pt>
                <c:pt idx="7784">
                  <c:v>38925</c:v>
                </c:pt>
                <c:pt idx="7785">
                  <c:v>38930</c:v>
                </c:pt>
                <c:pt idx="7786">
                  <c:v>38935</c:v>
                </c:pt>
                <c:pt idx="7787">
                  <c:v>38940</c:v>
                </c:pt>
                <c:pt idx="7788">
                  <c:v>38945</c:v>
                </c:pt>
                <c:pt idx="7789">
                  <c:v>38950</c:v>
                </c:pt>
                <c:pt idx="7790">
                  <c:v>38955</c:v>
                </c:pt>
                <c:pt idx="7791">
                  <c:v>38960</c:v>
                </c:pt>
                <c:pt idx="7792">
                  <c:v>38965</c:v>
                </c:pt>
                <c:pt idx="7793">
                  <c:v>38970</c:v>
                </c:pt>
                <c:pt idx="7794">
                  <c:v>38975</c:v>
                </c:pt>
                <c:pt idx="7795">
                  <c:v>38980</c:v>
                </c:pt>
                <c:pt idx="7796">
                  <c:v>38985</c:v>
                </c:pt>
                <c:pt idx="7797">
                  <c:v>38990</c:v>
                </c:pt>
                <c:pt idx="7798">
                  <c:v>38995</c:v>
                </c:pt>
                <c:pt idx="7799">
                  <c:v>39000</c:v>
                </c:pt>
                <c:pt idx="7800">
                  <c:v>39005</c:v>
                </c:pt>
                <c:pt idx="7801">
                  <c:v>39010</c:v>
                </c:pt>
                <c:pt idx="7802">
                  <c:v>39015</c:v>
                </c:pt>
                <c:pt idx="7803">
                  <c:v>39020</c:v>
                </c:pt>
                <c:pt idx="7804">
                  <c:v>39025</c:v>
                </c:pt>
                <c:pt idx="7805">
                  <c:v>39030</c:v>
                </c:pt>
                <c:pt idx="7806">
                  <c:v>39035</c:v>
                </c:pt>
                <c:pt idx="7807">
                  <c:v>39040</c:v>
                </c:pt>
                <c:pt idx="7808">
                  <c:v>39045</c:v>
                </c:pt>
                <c:pt idx="7809">
                  <c:v>39050</c:v>
                </c:pt>
                <c:pt idx="7810">
                  <c:v>39055</c:v>
                </c:pt>
                <c:pt idx="7811">
                  <c:v>39060</c:v>
                </c:pt>
                <c:pt idx="7812">
                  <c:v>39065</c:v>
                </c:pt>
                <c:pt idx="7813">
                  <c:v>39070</c:v>
                </c:pt>
                <c:pt idx="7814">
                  <c:v>39075</c:v>
                </c:pt>
                <c:pt idx="7815">
                  <c:v>39080</c:v>
                </c:pt>
                <c:pt idx="7816">
                  <c:v>39085</c:v>
                </c:pt>
                <c:pt idx="7817">
                  <c:v>39090</c:v>
                </c:pt>
                <c:pt idx="7818">
                  <c:v>39095</c:v>
                </c:pt>
                <c:pt idx="7819">
                  <c:v>39100</c:v>
                </c:pt>
                <c:pt idx="7820">
                  <c:v>39105</c:v>
                </c:pt>
                <c:pt idx="7821">
                  <c:v>39110</c:v>
                </c:pt>
                <c:pt idx="7822">
                  <c:v>39115</c:v>
                </c:pt>
                <c:pt idx="7823">
                  <c:v>39120</c:v>
                </c:pt>
                <c:pt idx="7824">
                  <c:v>39125</c:v>
                </c:pt>
                <c:pt idx="7825">
                  <c:v>39130</c:v>
                </c:pt>
                <c:pt idx="7826">
                  <c:v>39135</c:v>
                </c:pt>
                <c:pt idx="7827">
                  <c:v>39140</c:v>
                </c:pt>
                <c:pt idx="7828">
                  <c:v>39145</c:v>
                </c:pt>
                <c:pt idx="7829">
                  <c:v>39150</c:v>
                </c:pt>
                <c:pt idx="7830">
                  <c:v>39155</c:v>
                </c:pt>
                <c:pt idx="7831">
                  <c:v>39160</c:v>
                </c:pt>
                <c:pt idx="7832">
                  <c:v>39165</c:v>
                </c:pt>
                <c:pt idx="7833">
                  <c:v>39170</c:v>
                </c:pt>
                <c:pt idx="7834">
                  <c:v>39175</c:v>
                </c:pt>
                <c:pt idx="7835">
                  <c:v>39180</c:v>
                </c:pt>
                <c:pt idx="7836">
                  <c:v>39185</c:v>
                </c:pt>
                <c:pt idx="7837">
                  <c:v>39190</c:v>
                </c:pt>
                <c:pt idx="7838">
                  <c:v>39195</c:v>
                </c:pt>
                <c:pt idx="7839">
                  <c:v>39200</c:v>
                </c:pt>
                <c:pt idx="7840">
                  <c:v>39205</c:v>
                </c:pt>
                <c:pt idx="7841">
                  <c:v>39210</c:v>
                </c:pt>
                <c:pt idx="7842">
                  <c:v>39215</c:v>
                </c:pt>
                <c:pt idx="7843">
                  <c:v>39220</c:v>
                </c:pt>
                <c:pt idx="7844">
                  <c:v>39225</c:v>
                </c:pt>
                <c:pt idx="7845">
                  <c:v>39230</c:v>
                </c:pt>
                <c:pt idx="7846">
                  <c:v>39235</c:v>
                </c:pt>
                <c:pt idx="7847">
                  <c:v>39240</c:v>
                </c:pt>
                <c:pt idx="7848">
                  <c:v>39245</c:v>
                </c:pt>
                <c:pt idx="7849">
                  <c:v>39250</c:v>
                </c:pt>
                <c:pt idx="7850">
                  <c:v>39255</c:v>
                </c:pt>
                <c:pt idx="7851">
                  <c:v>39260</c:v>
                </c:pt>
                <c:pt idx="7852">
                  <c:v>39265</c:v>
                </c:pt>
                <c:pt idx="7853">
                  <c:v>39270</c:v>
                </c:pt>
                <c:pt idx="7854">
                  <c:v>39275</c:v>
                </c:pt>
                <c:pt idx="7855">
                  <c:v>39280</c:v>
                </c:pt>
                <c:pt idx="7856">
                  <c:v>39285</c:v>
                </c:pt>
                <c:pt idx="7857">
                  <c:v>39290</c:v>
                </c:pt>
                <c:pt idx="7858">
                  <c:v>39295</c:v>
                </c:pt>
                <c:pt idx="7859">
                  <c:v>39300</c:v>
                </c:pt>
                <c:pt idx="7860">
                  <c:v>39305</c:v>
                </c:pt>
                <c:pt idx="7861">
                  <c:v>39310</c:v>
                </c:pt>
                <c:pt idx="7862">
                  <c:v>39315</c:v>
                </c:pt>
                <c:pt idx="7863">
                  <c:v>39320</c:v>
                </c:pt>
                <c:pt idx="7864">
                  <c:v>39325</c:v>
                </c:pt>
                <c:pt idx="7865">
                  <c:v>39330</c:v>
                </c:pt>
                <c:pt idx="7866">
                  <c:v>39335</c:v>
                </c:pt>
                <c:pt idx="7867">
                  <c:v>39340</c:v>
                </c:pt>
                <c:pt idx="7868">
                  <c:v>39345</c:v>
                </c:pt>
                <c:pt idx="7869">
                  <c:v>39350</c:v>
                </c:pt>
                <c:pt idx="7870">
                  <c:v>39355</c:v>
                </c:pt>
                <c:pt idx="7871">
                  <c:v>39360</c:v>
                </c:pt>
                <c:pt idx="7872">
                  <c:v>39365</c:v>
                </c:pt>
                <c:pt idx="7873">
                  <c:v>39370</c:v>
                </c:pt>
                <c:pt idx="7874">
                  <c:v>39375</c:v>
                </c:pt>
                <c:pt idx="7875">
                  <c:v>39380</c:v>
                </c:pt>
                <c:pt idx="7876">
                  <c:v>39385</c:v>
                </c:pt>
                <c:pt idx="7877">
                  <c:v>39390</c:v>
                </c:pt>
                <c:pt idx="7878">
                  <c:v>39395</c:v>
                </c:pt>
                <c:pt idx="7879">
                  <c:v>39400</c:v>
                </c:pt>
                <c:pt idx="7880">
                  <c:v>39405</c:v>
                </c:pt>
                <c:pt idx="7881">
                  <c:v>39410</c:v>
                </c:pt>
                <c:pt idx="7882">
                  <c:v>39415</c:v>
                </c:pt>
                <c:pt idx="7883">
                  <c:v>39420</c:v>
                </c:pt>
                <c:pt idx="7884">
                  <c:v>39425</c:v>
                </c:pt>
                <c:pt idx="7885">
                  <c:v>39430</c:v>
                </c:pt>
                <c:pt idx="7886">
                  <c:v>39435</c:v>
                </c:pt>
                <c:pt idx="7887">
                  <c:v>39440</c:v>
                </c:pt>
                <c:pt idx="7888">
                  <c:v>39445</c:v>
                </c:pt>
                <c:pt idx="7889">
                  <c:v>39450</c:v>
                </c:pt>
                <c:pt idx="7890">
                  <c:v>39455</c:v>
                </c:pt>
                <c:pt idx="7891">
                  <c:v>39460</c:v>
                </c:pt>
                <c:pt idx="7892">
                  <c:v>39465</c:v>
                </c:pt>
                <c:pt idx="7893">
                  <c:v>39470</c:v>
                </c:pt>
                <c:pt idx="7894">
                  <c:v>39475</c:v>
                </c:pt>
                <c:pt idx="7895">
                  <c:v>39480</c:v>
                </c:pt>
                <c:pt idx="7896">
                  <c:v>39485</c:v>
                </c:pt>
                <c:pt idx="7897">
                  <c:v>39490</c:v>
                </c:pt>
                <c:pt idx="7898">
                  <c:v>39495</c:v>
                </c:pt>
                <c:pt idx="7899">
                  <c:v>39500</c:v>
                </c:pt>
                <c:pt idx="7900">
                  <c:v>39505</c:v>
                </c:pt>
                <c:pt idx="7901">
                  <c:v>39510</c:v>
                </c:pt>
                <c:pt idx="7902">
                  <c:v>39515</c:v>
                </c:pt>
                <c:pt idx="7903">
                  <c:v>39520</c:v>
                </c:pt>
                <c:pt idx="7904">
                  <c:v>39525</c:v>
                </c:pt>
                <c:pt idx="7905">
                  <c:v>39530</c:v>
                </c:pt>
                <c:pt idx="7906">
                  <c:v>39535</c:v>
                </c:pt>
                <c:pt idx="7907">
                  <c:v>39540</c:v>
                </c:pt>
                <c:pt idx="7908">
                  <c:v>39545</c:v>
                </c:pt>
                <c:pt idx="7909">
                  <c:v>39550</c:v>
                </c:pt>
                <c:pt idx="7910">
                  <c:v>39555</c:v>
                </c:pt>
                <c:pt idx="7911">
                  <c:v>39560</c:v>
                </c:pt>
                <c:pt idx="7912">
                  <c:v>39565</c:v>
                </c:pt>
                <c:pt idx="7913">
                  <c:v>39570</c:v>
                </c:pt>
                <c:pt idx="7914">
                  <c:v>39575</c:v>
                </c:pt>
                <c:pt idx="7915">
                  <c:v>39580</c:v>
                </c:pt>
                <c:pt idx="7916">
                  <c:v>39585</c:v>
                </c:pt>
                <c:pt idx="7917">
                  <c:v>39590</c:v>
                </c:pt>
                <c:pt idx="7918">
                  <c:v>39595</c:v>
                </c:pt>
                <c:pt idx="7919">
                  <c:v>39600</c:v>
                </c:pt>
                <c:pt idx="7920">
                  <c:v>39605</c:v>
                </c:pt>
                <c:pt idx="7921">
                  <c:v>39610</c:v>
                </c:pt>
                <c:pt idx="7922">
                  <c:v>39615</c:v>
                </c:pt>
                <c:pt idx="7923">
                  <c:v>39620</c:v>
                </c:pt>
                <c:pt idx="7924">
                  <c:v>39625</c:v>
                </c:pt>
                <c:pt idx="7925">
                  <c:v>39630</c:v>
                </c:pt>
                <c:pt idx="7926">
                  <c:v>39635</c:v>
                </c:pt>
                <c:pt idx="7927">
                  <c:v>39640</c:v>
                </c:pt>
                <c:pt idx="7928">
                  <c:v>39645</c:v>
                </c:pt>
                <c:pt idx="7929">
                  <c:v>39650</c:v>
                </c:pt>
                <c:pt idx="7930">
                  <c:v>39655</c:v>
                </c:pt>
                <c:pt idx="7931">
                  <c:v>39660</c:v>
                </c:pt>
                <c:pt idx="7932">
                  <c:v>39665</c:v>
                </c:pt>
                <c:pt idx="7933">
                  <c:v>39670</c:v>
                </c:pt>
                <c:pt idx="7934">
                  <c:v>39675</c:v>
                </c:pt>
                <c:pt idx="7935">
                  <c:v>39680</c:v>
                </c:pt>
                <c:pt idx="7936">
                  <c:v>39685</c:v>
                </c:pt>
                <c:pt idx="7937">
                  <c:v>39690</c:v>
                </c:pt>
                <c:pt idx="7938">
                  <c:v>39695</c:v>
                </c:pt>
                <c:pt idx="7939">
                  <c:v>39700</c:v>
                </c:pt>
                <c:pt idx="7940">
                  <c:v>39705</c:v>
                </c:pt>
                <c:pt idx="7941">
                  <c:v>39710</c:v>
                </c:pt>
                <c:pt idx="7942">
                  <c:v>39715</c:v>
                </c:pt>
                <c:pt idx="7943">
                  <c:v>39720</c:v>
                </c:pt>
                <c:pt idx="7944">
                  <c:v>39725</c:v>
                </c:pt>
                <c:pt idx="7945">
                  <c:v>39730</c:v>
                </c:pt>
                <c:pt idx="7946">
                  <c:v>39735</c:v>
                </c:pt>
                <c:pt idx="7947">
                  <c:v>39740</c:v>
                </c:pt>
                <c:pt idx="7948">
                  <c:v>39745</c:v>
                </c:pt>
                <c:pt idx="7949">
                  <c:v>39750</c:v>
                </c:pt>
                <c:pt idx="7950">
                  <c:v>39755</c:v>
                </c:pt>
                <c:pt idx="7951">
                  <c:v>39760</c:v>
                </c:pt>
                <c:pt idx="7952">
                  <c:v>39765</c:v>
                </c:pt>
                <c:pt idx="7953">
                  <c:v>39770</c:v>
                </c:pt>
                <c:pt idx="7954">
                  <c:v>39775</c:v>
                </c:pt>
                <c:pt idx="7955">
                  <c:v>39780</c:v>
                </c:pt>
                <c:pt idx="7956">
                  <c:v>39785</c:v>
                </c:pt>
                <c:pt idx="7957">
                  <c:v>39790</c:v>
                </c:pt>
                <c:pt idx="7958">
                  <c:v>39795</c:v>
                </c:pt>
                <c:pt idx="7959">
                  <c:v>39800</c:v>
                </c:pt>
                <c:pt idx="7960">
                  <c:v>39805</c:v>
                </c:pt>
                <c:pt idx="7961">
                  <c:v>39810</c:v>
                </c:pt>
                <c:pt idx="7962">
                  <c:v>39815</c:v>
                </c:pt>
                <c:pt idx="7963">
                  <c:v>39820</c:v>
                </c:pt>
                <c:pt idx="7964">
                  <c:v>39825</c:v>
                </c:pt>
                <c:pt idx="7965">
                  <c:v>39830</c:v>
                </c:pt>
                <c:pt idx="7966">
                  <c:v>39835</c:v>
                </c:pt>
                <c:pt idx="7967">
                  <c:v>39840</c:v>
                </c:pt>
                <c:pt idx="7968">
                  <c:v>39845</c:v>
                </c:pt>
                <c:pt idx="7969">
                  <c:v>39850</c:v>
                </c:pt>
                <c:pt idx="7970">
                  <c:v>39855</c:v>
                </c:pt>
                <c:pt idx="7971">
                  <c:v>39860</c:v>
                </c:pt>
                <c:pt idx="7972">
                  <c:v>39865</c:v>
                </c:pt>
                <c:pt idx="7973">
                  <c:v>39870</c:v>
                </c:pt>
                <c:pt idx="7974">
                  <c:v>39875</c:v>
                </c:pt>
                <c:pt idx="7975">
                  <c:v>39880</c:v>
                </c:pt>
                <c:pt idx="7976">
                  <c:v>39885</c:v>
                </c:pt>
                <c:pt idx="7977">
                  <c:v>39890</c:v>
                </c:pt>
                <c:pt idx="7978">
                  <c:v>39895</c:v>
                </c:pt>
                <c:pt idx="7979">
                  <c:v>39900</c:v>
                </c:pt>
                <c:pt idx="7980">
                  <c:v>39905</c:v>
                </c:pt>
                <c:pt idx="7981">
                  <c:v>39910</c:v>
                </c:pt>
                <c:pt idx="7982">
                  <c:v>39915</c:v>
                </c:pt>
                <c:pt idx="7983">
                  <c:v>39920</c:v>
                </c:pt>
                <c:pt idx="7984">
                  <c:v>39925</c:v>
                </c:pt>
                <c:pt idx="7985">
                  <c:v>39930</c:v>
                </c:pt>
                <c:pt idx="7986">
                  <c:v>39935</c:v>
                </c:pt>
                <c:pt idx="7987">
                  <c:v>39940</c:v>
                </c:pt>
                <c:pt idx="7988">
                  <c:v>39945</c:v>
                </c:pt>
                <c:pt idx="7989">
                  <c:v>39950</c:v>
                </c:pt>
                <c:pt idx="7990">
                  <c:v>39955</c:v>
                </c:pt>
                <c:pt idx="7991">
                  <c:v>39960</c:v>
                </c:pt>
                <c:pt idx="7992">
                  <c:v>39965</c:v>
                </c:pt>
                <c:pt idx="7993">
                  <c:v>39970</c:v>
                </c:pt>
                <c:pt idx="7994">
                  <c:v>39975</c:v>
                </c:pt>
                <c:pt idx="7995">
                  <c:v>39980</c:v>
                </c:pt>
                <c:pt idx="7996">
                  <c:v>39985</c:v>
                </c:pt>
                <c:pt idx="7997">
                  <c:v>39990</c:v>
                </c:pt>
                <c:pt idx="7998">
                  <c:v>39995</c:v>
                </c:pt>
                <c:pt idx="7999">
                  <c:v>40000</c:v>
                </c:pt>
                <c:pt idx="8000">
                  <c:v>40005</c:v>
                </c:pt>
                <c:pt idx="8001">
                  <c:v>40010</c:v>
                </c:pt>
                <c:pt idx="8002">
                  <c:v>40015</c:v>
                </c:pt>
                <c:pt idx="8003">
                  <c:v>40020</c:v>
                </c:pt>
                <c:pt idx="8004">
                  <c:v>40025</c:v>
                </c:pt>
                <c:pt idx="8005">
                  <c:v>40030</c:v>
                </c:pt>
                <c:pt idx="8006">
                  <c:v>40035</c:v>
                </c:pt>
                <c:pt idx="8007">
                  <c:v>40040</c:v>
                </c:pt>
                <c:pt idx="8008">
                  <c:v>40045</c:v>
                </c:pt>
                <c:pt idx="8009">
                  <c:v>40050</c:v>
                </c:pt>
                <c:pt idx="8010">
                  <c:v>40055</c:v>
                </c:pt>
                <c:pt idx="8011">
                  <c:v>40060</c:v>
                </c:pt>
                <c:pt idx="8012">
                  <c:v>40065</c:v>
                </c:pt>
                <c:pt idx="8013">
                  <c:v>40070</c:v>
                </c:pt>
                <c:pt idx="8014">
                  <c:v>40075</c:v>
                </c:pt>
                <c:pt idx="8015">
                  <c:v>40080</c:v>
                </c:pt>
                <c:pt idx="8016">
                  <c:v>40085</c:v>
                </c:pt>
                <c:pt idx="8017">
                  <c:v>40090</c:v>
                </c:pt>
                <c:pt idx="8018">
                  <c:v>40095</c:v>
                </c:pt>
                <c:pt idx="8019">
                  <c:v>40100</c:v>
                </c:pt>
                <c:pt idx="8020">
                  <c:v>40105</c:v>
                </c:pt>
                <c:pt idx="8021">
                  <c:v>40110</c:v>
                </c:pt>
                <c:pt idx="8022">
                  <c:v>40115</c:v>
                </c:pt>
                <c:pt idx="8023">
                  <c:v>40120</c:v>
                </c:pt>
                <c:pt idx="8024">
                  <c:v>40125</c:v>
                </c:pt>
                <c:pt idx="8025">
                  <c:v>40130</c:v>
                </c:pt>
                <c:pt idx="8026">
                  <c:v>40135</c:v>
                </c:pt>
                <c:pt idx="8027">
                  <c:v>40140</c:v>
                </c:pt>
                <c:pt idx="8028">
                  <c:v>40145</c:v>
                </c:pt>
                <c:pt idx="8029">
                  <c:v>40150</c:v>
                </c:pt>
                <c:pt idx="8030">
                  <c:v>40155</c:v>
                </c:pt>
                <c:pt idx="8031">
                  <c:v>40160</c:v>
                </c:pt>
                <c:pt idx="8032">
                  <c:v>40165</c:v>
                </c:pt>
                <c:pt idx="8033">
                  <c:v>40170</c:v>
                </c:pt>
                <c:pt idx="8034">
                  <c:v>40175</c:v>
                </c:pt>
                <c:pt idx="8035">
                  <c:v>40180</c:v>
                </c:pt>
                <c:pt idx="8036">
                  <c:v>40185</c:v>
                </c:pt>
                <c:pt idx="8037">
                  <c:v>40190</c:v>
                </c:pt>
                <c:pt idx="8038">
                  <c:v>40195</c:v>
                </c:pt>
                <c:pt idx="8039">
                  <c:v>40200</c:v>
                </c:pt>
                <c:pt idx="8040">
                  <c:v>40205</c:v>
                </c:pt>
                <c:pt idx="8041">
                  <c:v>40210</c:v>
                </c:pt>
                <c:pt idx="8042">
                  <c:v>40215</c:v>
                </c:pt>
                <c:pt idx="8043">
                  <c:v>40220</c:v>
                </c:pt>
                <c:pt idx="8044">
                  <c:v>40225</c:v>
                </c:pt>
                <c:pt idx="8045">
                  <c:v>40230</c:v>
                </c:pt>
                <c:pt idx="8046">
                  <c:v>40235</c:v>
                </c:pt>
                <c:pt idx="8047">
                  <c:v>40240</c:v>
                </c:pt>
                <c:pt idx="8048">
                  <c:v>40245</c:v>
                </c:pt>
                <c:pt idx="8049">
                  <c:v>40250</c:v>
                </c:pt>
                <c:pt idx="8050">
                  <c:v>40255</c:v>
                </c:pt>
                <c:pt idx="8051">
                  <c:v>40260</c:v>
                </c:pt>
                <c:pt idx="8052">
                  <c:v>40265</c:v>
                </c:pt>
                <c:pt idx="8053">
                  <c:v>40270</c:v>
                </c:pt>
                <c:pt idx="8054">
                  <c:v>40275</c:v>
                </c:pt>
                <c:pt idx="8055">
                  <c:v>40280</c:v>
                </c:pt>
                <c:pt idx="8056">
                  <c:v>40285</c:v>
                </c:pt>
                <c:pt idx="8057">
                  <c:v>40290</c:v>
                </c:pt>
                <c:pt idx="8058">
                  <c:v>40295</c:v>
                </c:pt>
                <c:pt idx="8059">
                  <c:v>40300</c:v>
                </c:pt>
                <c:pt idx="8060">
                  <c:v>40305</c:v>
                </c:pt>
                <c:pt idx="8061">
                  <c:v>40310</c:v>
                </c:pt>
                <c:pt idx="8062">
                  <c:v>40315</c:v>
                </c:pt>
                <c:pt idx="8063">
                  <c:v>40320</c:v>
                </c:pt>
                <c:pt idx="8064">
                  <c:v>40325</c:v>
                </c:pt>
                <c:pt idx="8065">
                  <c:v>40330</c:v>
                </c:pt>
                <c:pt idx="8066">
                  <c:v>40335</c:v>
                </c:pt>
                <c:pt idx="8067">
                  <c:v>40340</c:v>
                </c:pt>
                <c:pt idx="8068">
                  <c:v>40345</c:v>
                </c:pt>
                <c:pt idx="8069">
                  <c:v>40350</c:v>
                </c:pt>
                <c:pt idx="8070">
                  <c:v>40355</c:v>
                </c:pt>
                <c:pt idx="8071">
                  <c:v>40360</c:v>
                </c:pt>
                <c:pt idx="8072">
                  <c:v>40365</c:v>
                </c:pt>
                <c:pt idx="8073">
                  <c:v>40370</c:v>
                </c:pt>
                <c:pt idx="8074">
                  <c:v>40375</c:v>
                </c:pt>
                <c:pt idx="8075">
                  <c:v>40380</c:v>
                </c:pt>
                <c:pt idx="8076">
                  <c:v>40385</c:v>
                </c:pt>
                <c:pt idx="8077">
                  <c:v>40390</c:v>
                </c:pt>
                <c:pt idx="8078">
                  <c:v>40395</c:v>
                </c:pt>
                <c:pt idx="8079">
                  <c:v>40400</c:v>
                </c:pt>
                <c:pt idx="8080">
                  <c:v>40405</c:v>
                </c:pt>
                <c:pt idx="8081">
                  <c:v>40410</c:v>
                </c:pt>
                <c:pt idx="8082">
                  <c:v>40415</c:v>
                </c:pt>
                <c:pt idx="8083">
                  <c:v>40420</c:v>
                </c:pt>
                <c:pt idx="8084">
                  <c:v>40425</c:v>
                </c:pt>
                <c:pt idx="8085">
                  <c:v>40430</c:v>
                </c:pt>
                <c:pt idx="8086">
                  <c:v>40435</c:v>
                </c:pt>
                <c:pt idx="8087">
                  <c:v>40440</c:v>
                </c:pt>
                <c:pt idx="8088">
                  <c:v>40445</c:v>
                </c:pt>
                <c:pt idx="8089">
                  <c:v>40450</c:v>
                </c:pt>
                <c:pt idx="8090">
                  <c:v>40455</c:v>
                </c:pt>
                <c:pt idx="8091">
                  <c:v>40460</c:v>
                </c:pt>
                <c:pt idx="8092">
                  <c:v>40465</c:v>
                </c:pt>
                <c:pt idx="8093">
                  <c:v>40470</c:v>
                </c:pt>
                <c:pt idx="8094">
                  <c:v>40475</c:v>
                </c:pt>
                <c:pt idx="8095">
                  <c:v>40480</c:v>
                </c:pt>
                <c:pt idx="8096">
                  <c:v>40485</c:v>
                </c:pt>
                <c:pt idx="8097">
                  <c:v>40490</c:v>
                </c:pt>
                <c:pt idx="8098">
                  <c:v>40495</c:v>
                </c:pt>
                <c:pt idx="8099">
                  <c:v>40500</c:v>
                </c:pt>
                <c:pt idx="8100">
                  <c:v>40505</c:v>
                </c:pt>
                <c:pt idx="8101">
                  <c:v>40510</c:v>
                </c:pt>
                <c:pt idx="8102">
                  <c:v>40515</c:v>
                </c:pt>
                <c:pt idx="8103">
                  <c:v>40520</c:v>
                </c:pt>
                <c:pt idx="8104">
                  <c:v>40525</c:v>
                </c:pt>
                <c:pt idx="8105">
                  <c:v>40530</c:v>
                </c:pt>
                <c:pt idx="8106">
                  <c:v>40535</c:v>
                </c:pt>
                <c:pt idx="8107">
                  <c:v>40540</c:v>
                </c:pt>
                <c:pt idx="8108">
                  <c:v>40545</c:v>
                </c:pt>
                <c:pt idx="8109">
                  <c:v>40550</c:v>
                </c:pt>
                <c:pt idx="8110">
                  <c:v>40555</c:v>
                </c:pt>
                <c:pt idx="8111">
                  <c:v>40560</c:v>
                </c:pt>
                <c:pt idx="8112">
                  <c:v>40565</c:v>
                </c:pt>
                <c:pt idx="8113">
                  <c:v>40570</c:v>
                </c:pt>
                <c:pt idx="8114">
                  <c:v>40575</c:v>
                </c:pt>
                <c:pt idx="8115">
                  <c:v>40580</c:v>
                </c:pt>
                <c:pt idx="8116">
                  <c:v>40585</c:v>
                </c:pt>
                <c:pt idx="8117">
                  <c:v>40590</c:v>
                </c:pt>
                <c:pt idx="8118">
                  <c:v>40595</c:v>
                </c:pt>
                <c:pt idx="8119">
                  <c:v>40600</c:v>
                </c:pt>
                <c:pt idx="8120">
                  <c:v>40605</c:v>
                </c:pt>
                <c:pt idx="8121">
                  <c:v>40610</c:v>
                </c:pt>
                <c:pt idx="8122">
                  <c:v>40615</c:v>
                </c:pt>
                <c:pt idx="8123">
                  <c:v>40620</c:v>
                </c:pt>
                <c:pt idx="8124">
                  <c:v>40625</c:v>
                </c:pt>
                <c:pt idx="8125">
                  <c:v>40630</c:v>
                </c:pt>
                <c:pt idx="8126">
                  <c:v>40635</c:v>
                </c:pt>
                <c:pt idx="8127">
                  <c:v>40640</c:v>
                </c:pt>
                <c:pt idx="8128">
                  <c:v>40645</c:v>
                </c:pt>
                <c:pt idx="8129">
                  <c:v>40650</c:v>
                </c:pt>
                <c:pt idx="8130">
                  <c:v>40655</c:v>
                </c:pt>
                <c:pt idx="8131">
                  <c:v>40660</c:v>
                </c:pt>
                <c:pt idx="8132">
                  <c:v>40665</c:v>
                </c:pt>
                <c:pt idx="8133">
                  <c:v>40670</c:v>
                </c:pt>
                <c:pt idx="8134">
                  <c:v>40675</c:v>
                </c:pt>
                <c:pt idx="8135">
                  <c:v>40680</c:v>
                </c:pt>
                <c:pt idx="8136">
                  <c:v>40685</c:v>
                </c:pt>
                <c:pt idx="8137">
                  <c:v>40690</c:v>
                </c:pt>
                <c:pt idx="8138">
                  <c:v>40695</c:v>
                </c:pt>
                <c:pt idx="8139">
                  <c:v>40700</c:v>
                </c:pt>
                <c:pt idx="8140">
                  <c:v>40705</c:v>
                </c:pt>
                <c:pt idx="8141">
                  <c:v>40710</c:v>
                </c:pt>
                <c:pt idx="8142">
                  <c:v>40715</c:v>
                </c:pt>
                <c:pt idx="8143">
                  <c:v>40720</c:v>
                </c:pt>
                <c:pt idx="8144">
                  <c:v>40725</c:v>
                </c:pt>
                <c:pt idx="8145">
                  <c:v>40730</c:v>
                </c:pt>
                <c:pt idx="8146">
                  <c:v>40735</c:v>
                </c:pt>
                <c:pt idx="8147">
                  <c:v>40740</c:v>
                </c:pt>
                <c:pt idx="8148">
                  <c:v>40745</c:v>
                </c:pt>
                <c:pt idx="8149">
                  <c:v>40750</c:v>
                </c:pt>
                <c:pt idx="8150">
                  <c:v>40755</c:v>
                </c:pt>
                <c:pt idx="8151">
                  <c:v>40760</c:v>
                </c:pt>
                <c:pt idx="8152">
                  <c:v>40765</c:v>
                </c:pt>
                <c:pt idx="8153">
                  <c:v>40770</c:v>
                </c:pt>
                <c:pt idx="8154">
                  <c:v>40775</c:v>
                </c:pt>
                <c:pt idx="8155">
                  <c:v>40780</c:v>
                </c:pt>
                <c:pt idx="8156">
                  <c:v>40785</c:v>
                </c:pt>
                <c:pt idx="8157">
                  <c:v>40790</c:v>
                </c:pt>
                <c:pt idx="8158">
                  <c:v>40795</c:v>
                </c:pt>
                <c:pt idx="8159">
                  <c:v>40800</c:v>
                </c:pt>
                <c:pt idx="8160">
                  <c:v>40805</c:v>
                </c:pt>
                <c:pt idx="8161">
                  <c:v>40810</c:v>
                </c:pt>
                <c:pt idx="8162">
                  <c:v>40815</c:v>
                </c:pt>
                <c:pt idx="8163">
                  <c:v>40820</c:v>
                </c:pt>
                <c:pt idx="8164">
                  <c:v>40825</c:v>
                </c:pt>
                <c:pt idx="8165">
                  <c:v>40830</c:v>
                </c:pt>
                <c:pt idx="8166">
                  <c:v>40835</c:v>
                </c:pt>
                <c:pt idx="8167">
                  <c:v>40840</c:v>
                </c:pt>
                <c:pt idx="8168">
                  <c:v>40845</c:v>
                </c:pt>
                <c:pt idx="8169">
                  <c:v>40850</c:v>
                </c:pt>
                <c:pt idx="8170">
                  <c:v>40855</c:v>
                </c:pt>
                <c:pt idx="8171">
                  <c:v>40860</c:v>
                </c:pt>
                <c:pt idx="8172">
                  <c:v>40865</c:v>
                </c:pt>
                <c:pt idx="8173">
                  <c:v>40870</c:v>
                </c:pt>
                <c:pt idx="8174">
                  <c:v>40875</c:v>
                </c:pt>
                <c:pt idx="8175">
                  <c:v>40880</c:v>
                </c:pt>
                <c:pt idx="8176">
                  <c:v>40885</c:v>
                </c:pt>
                <c:pt idx="8177">
                  <c:v>40890</c:v>
                </c:pt>
                <c:pt idx="8178">
                  <c:v>40895</c:v>
                </c:pt>
                <c:pt idx="8179">
                  <c:v>40900</c:v>
                </c:pt>
                <c:pt idx="8180">
                  <c:v>40905</c:v>
                </c:pt>
                <c:pt idx="8181">
                  <c:v>40910</c:v>
                </c:pt>
                <c:pt idx="8182">
                  <c:v>40915</c:v>
                </c:pt>
                <c:pt idx="8183">
                  <c:v>40920</c:v>
                </c:pt>
                <c:pt idx="8184">
                  <c:v>40925</c:v>
                </c:pt>
                <c:pt idx="8185">
                  <c:v>40930</c:v>
                </c:pt>
                <c:pt idx="8186">
                  <c:v>40935</c:v>
                </c:pt>
                <c:pt idx="8187">
                  <c:v>40940</c:v>
                </c:pt>
                <c:pt idx="8188">
                  <c:v>40945</c:v>
                </c:pt>
                <c:pt idx="8189">
                  <c:v>40950</c:v>
                </c:pt>
                <c:pt idx="8190">
                  <c:v>40955</c:v>
                </c:pt>
                <c:pt idx="8191">
                  <c:v>40960</c:v>
                </c:pt>
                <c:pt idx="8192">
                  <c:v>40965</c:v>
                </c:pt>
                <c:pt idx="8193">
                  <c:v>40970</c:v>
                </c:pt>
                <c:pt idx="8194">
                  <c:v>40975</c:v>
                </c:pt>
                <c:pt idx="8195">
                  <c:v>40980</c:v>
                </c:pt>
                <c:pt idx="8196">
                  <c:v>40985</c:v>
                </c:pt>
                <c:pt idx="8197">
                  <c:v>40990</c:v>
                </c:pt>
                <c:pt idx="8198">
                  <c:v>40995</c:v>
                </c:pt>
                <c:pt idx="8199">
                  <c:v>41000</c:v>
                </c:pt>
                <c:pt idx="8200">
                  <c:v>41005</c:v>
                </c:pt>
                <c:pt idx="8201">
                  <c:v>41010</c:v>
                </c:pt>
                <c:pt idx="8202">
                  <c:v>41015</c:v>
                </c:pt>
                <c:pt idx="8203">
                  <c:v>41020</c:v>
                </c:pt>
                <c:pt idx="8204">
                  <c:v>41025</c:v>
                </c:pt>
                <c:pt idx="8205">
                  <c:v>41030</c:v>
                </c:pt>
                <c:pt idx="8206">
                  <c:v>41035</c:v>
                </c:pt>
                <c:pt idx="8207">
                  <c:v>41040</c:v>
                </c:pt>
                <c:pt idx="8208">
                  <c:v>41045</c:v>
                </c:pt>
                <c:pt idx="8209">
                  <c:v>41050</c:v>
                </c:pt>
                <c:pt idx="8210">
                  <c:v>41055</c:v>
                </c:pt>
                <c:pt idx="8211">
                  <c:v>41060</c:v>
                </c:pt>
                <c:pt idx="8212">
                  <c:v>41065</c:v>
                </c:pt>
                <c:pt idx="8213">
                  <c:v>41070</c:v>
                </c:pt>
                <c:pt idx="8214">
                  <c:v>41075</c:v>
                </c:pt>
                <c:pt idx="8215">
                  <c:v>41080</c:v>
                </c:pt>
                <c:pt idx="8216">
                  <c:v>41085</c:v>
                </c:pt>
                <c:pt idx="8217">
                  <c:v>41090</c:v>
                </c:pt>
                <c:pt idx="8218">
                  <c:v>41095</c:v>
                </c:pt>
                <c:pt idx="8219">
                  <c:v>41100</c:v>
                </c:pt>
                <c:pt idx="8220">
                  <c:v>41105</c:v>
                </c:pt>
                <c:pt idx="8221">
                  <c:v>41110</c:v>
                </c:pt>
                <c:pt idx="8222">
                  <c:v>41115</c:v>
                </c:pt>
                <c:pt idx="8223">
                  <c:v>41120</c:v>
                </c:pt>
                <c:pt idx="8224">
                  <c:v>41125</c:v>
                </c:pt>
                <c:pt idx="8225">
                  <c:v>41130</c:v>
                </c:pt>
                <c:pt idx="8226">
                  <c:v>41135</c:v>
                </c:pt>
                <c:pt idx="8227">
                  <c:v>41140</c:v>
                </c:pt>
                <c:pt idx="8228">
                  <c:v>41145</c:v>
                </c:pt>
                <c:pt idx="8229">
                  <c:v>41150</c:v>
                </c:pt>
                <c:pt idx="8230">
                  <c:v>41155</c:v>
                </c:pt>
                <c:pt idx="8231">
                  <c:v>41160</c:v>
                </c:pt>
                <c:pt idx="8232">
                  <c:v>41165</c:v>
                </c:pt>
                <c:pt idx="8233">
                  <c:v>41170</c:v>
                </c:pt>
                <c:pt idx="8234">
                  <c:v>41175</c:v>
                </c:pt>
                <c:pt idx="8235">
                  <c:v>41180</c:v>
                </c:pt>
                <c:pt idx="8236">
                  <c:v>41185</c:v>
                </c:pt>
                <c:pt idx="8237">
                  <c:v>41190</c:v>
                </c:pt>
                <c:pt idx="8238">
                  <c:v>41195</c:v>
                </c:pt>
                <c:pt idx="8239">
                  <c:v>41200</c:v>
                </c:pt>
                <c:pt idx="8240">
                  <c:v>41205</c:v>
                </c:pt>
                <c:pt idx="8241">
                  <c:v>41210</c:v>
                </c:pt>
                <c:pt idx="8242">
                  <c:v>41215</c:v>
                </c:pt>
                <c:pt idx="8243">
                  <c:v>41220</c:v>
                </c:pt>
                <c:pt idx="8244">
                  <c:v>41225</c:v>
                </c:pt>
                <c:pt idx="8245">
                  <c:v>41230</c:v>
                </c:pt>
                <c:pt idx="8246">
                  <c:v>41235</c:v>
                </c:pt>
                <c:pt idx="8247">
                  <c:v>41240</c:v>
                </c:pt>
                <c:pt idx="8248">
                  <c:v>41245</c:v>
                </c:pt>
                <c:pt idx="8249">
                  <c:v>41250</c:v>
                </c:pt>
                <c:pt idx="8250">
                  <c:v>41255</c:v>
                </c:pt>
                <c:pt idx="8251">
                  <c:v>41260</c:v>
                </c:pt>
                <c:pt idx="8252">
                  <c:v>41265</c:v>
                </c:pt>
                <c:pt idx="8253">
                  <c:v>41270</c:v>
                </c:pt>
                <c:pt idx="8254">
                  <c:v>41275</c:v>
                </c:pt>
                <c:pt idx="8255">
                  <c:v>41280</c:v>
                </c:pt>
                <c:pt idx="8256">
                  <c:v>41285</c:v>
                </c:pt>
                <c:pt idx="8257">
                  <c:v>41290</c:v>
                </c:pt>
                <c:pt idx="8258">
                  <c:v>41295</c:v>
                </c:pt>
                <c:pt idx="8259">
                  <c:v>41300</c:v>
                </c:pt>
                <c:pt idx="8260">
                  <c:v>41305</c:v>
                </c:pt>
                <c:pt idx="8261">
                  <c:v>41310</c:v>
                </c:pt>
                <c:pt idx="8262">
                  <c:v>41315</c:v>
                </c:pt>
                <c:pt idx="8263">
                  <c:v>41320</c:v>
                </c:pt>
                <c:pt idx="8264">
                  <c:v>41325</c:v>
                </c:pt>
                <c:pt idx="8265">
                  <c:v>41330</c:v>
                </c:pt>
                <c:pt idx="8266">
                  <c:v>41335</c:v>
                </c:pt>
                <c:pt idx="8267">
                  <c:v>41340</c:v>
                </c:pt>
                <c:pt idx="8268">
                  <c:v>41345</c:v>
                </c:pt>
                <c:pt idx="8269">
                  <c:v>41350</c:v>
                </c:pt>
                <c:pt idx="8270">
                  <c:v>41355</c:v>
                </c:pt>
                <c:pt idx="8271">
                  <c:v>41360</c:v>
                </c:pt>
                <c:pt idx="8272">
                  <c:v>41365</c:v>
                </c:pt>
                <c:pt idx="8273">
                  <c:v>41370</c:v>
                </c:pt>
                <c:pt idx="8274">
                  <c:v>41375</c:v>
                </c:pt>
                <c:pt idx="8275">
                  <c:v>41380</c:v>
                </c:pt>
                <c:pt idx="8276">
                  <c:v>41385</c:v>
                </c:pt>
                <c:pt idx="8277">
                  <c:v>41390</c:v>
                </c:pt>
                <c:pt idx="8278">
                  <c:v>41395</c:v>
                </c:pt>
                <c:pt idx="8279">
                  <c:v>41400</c:v>
                </c:pt>
                <c:pt idx="8280">
                  <c:v>41405</c:v>
                </c:pt>
                <c:pt idx="8281">
                  <c:v>41410</c:v>
                </c:pt>
                <c:pt idx="8282">
                  <c:v>41415</c:v>
                </c:pt>
                <c:pt idx="8283">
                  <c:v>41420</c:v>
                </c:pt>
                <c:pt idx="8284">
                  <c:v>41425</c:v>
                </c:pt>
                <c:pt idx="8285">
                  <c:v>41430</c:v>
                </c:pt>
                <c:pt idx="8286">
                  <c:v>41435</c:v>
                </c:pt>
                <c:pt idx="8287">
                  <c:v>41440</c:v>
                </c:pt>
                <c:pt idx="8288">
                  <c:v>41445</c:v>
                </c:pt>
                <c:pt idx="8289">
                  <c:v>41450</c:v>
                </c:pt>
                <c:pt idx="8290">
                  <c:v>41455</c:v>
                </c:pt>
                <c:pt idx="8291">
                  <c:v>41460</c:v>
                </c:pt>
                <c:pt idx="8292">
                  <c:v>41465</c:v>
                </c:pt>
                <c:pt idx="8293">
                  <c:v>41470</c:v>
                </c:pt>
                <c:pt idx="8294">
                  <c:v>41475</c:v>
                </c:pt>
                <c:pt idx="8295">
                  <c:v>41480</c:v>
                </c:pt>
                <c:pt idx="8296">
                  <c:v>41485</c:v>
                </c:pt>
                <c:pt idx="8297">
                  <c:v>41490</c:v>
                </c:pt>
                <c:pt idx="8298">
                  <c:v>41495</c:v>
                </c:pt>
                <c:pt idx="8299">
                  <c:v>41500</c:v>
                </c:pt>
                <c:pt idx="8300">
                  <c:v>41505</c:v>
                </c:pt>
                <c:pt idx="8301">
                  <c:v>41510</c:v>
                </c:pt>
                <c:pt idx="8302">
                  <c:v>41515</c:v>
                </c:pt>
                <c:pt idx="8303">
                  <c:v>41520</c:v>
                </c:pt>
                <c:pt idx="8304">
                  <c:v>41525</c:v>
                </c:pt>
                <c:pt idx="8305">
                  <c:v>41530</c:v>
                </c:pt>
                <c:pt idx="8306">
                  <c:v>41535</c:v>
                </c:pt>
                <c:pt idx="8307">
                  <c:v>41540</c:v>
                </c:pt>
                <c:pt idx="8308">
                  <c:v>41545</c:v>
                </c:pt>
                <c:pt idx="8309">
                  <c:v>41550</c:v>
                </c:pt>
                <c:pt idx="8310">
                  <c:v>41555</c:v>
                </c:pt>
                <c:pt idx="8311">
                  <c:v>41560</c:v>
                </c:pt>
                <c:pt idx="8312">
                  <c:v>41565</c:v>
                </c:pt>
                <c:pt idx="8313">
                  <c:v>41570</c:v>
                </c:pt>
                <c:pt idx="8314">
                  <c:v>41575</c:v>
                </c:pt>
                <c:pt idx="8315">
                  <c:v>41580</c:v>
                </c:pt>
                <c:pt idx="8316">
                  <c:v>41585</c:v>
                </c:pt>
                <c:pt idx="8317">
                  <c:v>41590</c:v>
                </c:pt>
                <c:pt idx="8318">
                  <c:v>41595</c:v>
                </c:pt>
                <c:pt idx="8319">
                  <c:v>41600</c:v>
                </c:pt>
                <c:pt idx="8320">
                  <c:v>41605</c:v>
                </c:pt>
                <c:pt idx="8321">
                  <c:v>41610</c:v>
                </c:pt>
                <c:pt idx="8322">
                  <c:v>41615</c:v>
                </c:pt>
                <c:pt idx="8323">
                  <c:v>41620</c:v>
                </c:pt>
                <c:pt idx="8324">
                  <c:v>41625</c:v>
                </c:pt>
                <c:pt idx="8325">
                  <c:v>41630</c:v>
                </c:pt>
                <c:pt idx="8326">
                  <c:v>41635</c:v>
                </c:pt>
                <c:pt idx="8327">
                  <c:v>41640</c:v>
                </c:pt>
                <c:pt idx="8328">
                  <c:v>41645</c:v>
                </c:pt>
                <c:pt idx="8329">
                  <c:v>41650</c:v>
                </c:pt>
                <c:pt idx="8330">
                  <c:v>41655</c:v>
                </c:pt>
                <c:pt idx="8331">
                  <c:v>41660</c:v>
                </c:pt>
                <c:pt idx="8332">
                  <c:v>41665</c:v>
                </c:pt>
                <c:pt idx="8333">
                  <c:v>41670</c:v>
                </c:pt>
                <c:pt idx="8334">
                  <c:v>41675</c:v>
                </c:pt>
                <c:pt idx="8335">
                  <c:v>41680</c:v>
                </c:pt>
                <c:pt idx="8336">
                  <c:v>41685</c:v>
                </c:pt>
                <c:pt idx="8337">
                  <c:v>41690</c:v>
                </c:pt>
                <c:pt idx="8338">
                  <c:v>41695</c:v>
                </c:pt>
                <c:pt idx="8339">
                  <c:v>41700</c:v>
                </c:pt>
                <c:pt idx="8340">
                  <c:v>41705</c:v>
                </c:pt>
                <c:pt idx="8341">
                  <c:v>41710</c:v>
                </c:pt>
                <c:pt idx="8342">
                  <c:v>41715</c:v>
                </c:pt>
                <c:pt idx="8343">
                  <c:v>41720</c:v>
                </c:pt>
                <c:pt idx="8344">
                  <c:v>41725</c:v>
                </c:pt>
                <c:pt idx="8345">
                  <c:v>41730</c:v>
                </c:pt>
                <c:pt idx="8346">
                  <c:v>41735</c:v>
                </c:pt>
                <c:pt idx="8347">
                  <c:v>41740</c:v>
                </c:pt>
                <c:pt idx="8348">
                  <c:v>41745</c:v>
                </c:pt>
                <c:pt idx="8349">
                  <c:v>41750</c:v>
                </c:pt>
                <c:pt idx="8350">
                  <c:v>41755</c:v>
                </c:pt>
                <c:pt idx="8351">
                  <c:v>41760</c:v>
                </c:pt>
                <c:pt idx="8352">
                  <c:v>41765</c:v>
                </c:pt>
                <c:pt idx="8353">
                  <c:v>41770</c:v>
                </c:pt>
                <c:pt idx="8354">
                  <c:v>41775</c:v>
                </c:pt>
                <c:pt idx="8355">
                  <c:v>41780</c:v>
                </c:pt>
                <c:pt idx="8356">
                  <c:v>41785</c:v>
                </c:pt>
                <c:pt idx="8357">
                  <c:v>41790</c:v>
                </c:pt>
                <c:pt idx="8358">
                  <c:v>41795</c:v>
                </c:pt>
                <c:pt idx="8359">
                  <c:v>41800</c:v>
                </c:pt>
                <c:pt idx="8360">
                  <c:v>41805</c:v>
                </c:pt>
                <c:pt idx="8361">
                  <c:v>41810</c:v>
                </c:pt>
                <c:pt idx="8362">
                  <c:v>41815</c:v>
                </c:pt>
                <c:pt idx="8363">
                  <c:v>41820</c:v>
                </c:pt>
                <c:pt idx="8364">
                  <c:v>41825</c:v>
                </c:pt>
                <c:pt idx="8365">
                  <c:v>41830</c:v>
                </c:pt>
                <c:pt idx="8366">
                  <c:v>41835</c:v>
                </c:pt>
                <c:pt idx="8367">
                  <c:v>41840</c:v>
                </c:pt>
                <c:pt idx="8368">
                  <c:v>41845</c:v>
                </c:pt>
                <c:pt idx="8369">
                  <c:v>41850</c:v>
                </c:pt>
                <c:pt idx="8370">
                  <c:v>41855</c:v>
                </c:pt>
                <c:pt idx="8371">
                  <c:v>41860</c:v>
                </c:pt>
                <c:pt idx="8372">
                  <c:v>41865</c:v>
                </c:pt>
                <c:pt idx="8373">
                  <c:v>41870</c:v>
                </c:pt>
                <c:pt idx="8374">
                  <c:v>41875</c:v>
                </c:pt>
                <c:pt idx="8375">
                  <c:v>41880</c:v>
                </c:pt>
                <c:pt idx="8376">
                  <c:v>41885</c:v>
                </c:pt>
                <c:pt idx="8377">
                  <c:v>41890</c:v>
                </c:pt>
                <c:pt idx="8378">
                  <c:v>41895</c:v>
                </c:pt>
                <c:pt idx="8379">
                  <c:v>41900</c:v>
                </c:pt>
                <c:pt idx="8380">
                  <c:v>41905</c:v>
                </c:pt>
                <c:pt idx="8381">
                  <c:v>41910</c:v>
                </c:pt>
                <c:pt idx="8382">
                  <c:v>41915</c:v>
                </c:pt>
                <c:pt idx="8383">
                  <c:v>41920</c:v>
                </c:pt>
                <c:pt idx="8384">
                  <c:v>41925</c:v>
                </c:pt>
                <c:pt idx="8385">
                  <c:v>41930</c:v>
                </c:pt>
                <c:pt idx="8386">
                  <c:v>41935</c:v>
                </c:pt>
                <c:pt idx="8387">
                  <c:v>41940</c:v>
                </c:pt>
                <c:pt idx="8388">
                  <c:v>41945</c:v>
                </c:pt>
                <c:pt idx="8389">
                  <c:v>41950</c:v>
                </c:pt>
                <c:pt idx="8390">
                  <c:v>41955</c:v>
                </c:pt>
                <c:pt idx="8391">
                  <c:v>41960</c:v>
                </c:pt>
                <c:pt idx="8392">
                  <c:v>41965</c:v>
                </c:pt>
                <c:pt idx="8393">
                  <c:v>41970</c:v>
                </c:pt>
                <c:pt idx="8394">
                  <c:v>41975</c:v>
                </c:pt>
                <c:pt idx="8395">
                  <c:v>41980</c:v>
                </c:pt>
                <c:pt idx="8396">
                  <c:v>41985</c:v>
                </c:pt>
                <c:pt idx="8397">
                  <c:v>41990</c:v>
                </c:pt>
                <c:pt idx="8398">
                  <c:v>41995</c:v>
                </c:pt>
                <c:pt idx="8399">
                  <c:v>42000</c:v>
                </c:pt>
                <c:pt idx="8400">
                  <c:v>42005</c:v>
                </c:pt>
                <c:pt idx="8401">
                  <c:v>42010</c:v>
                </c:pt>
                <c:pt idx="8402">
                  <c:v>42015</c:v>
                </c:pt>
                <c:pt idx="8403">
                  <c:v>42020</c:v>
                </c:pt>
                <c:pt idx="8404">
                  <c:v>42025</c:v>
                </c:pt>
                <c:pt idx="8405">
                  <c:v>42030</c:v>
                </c:pt>
                <c:pt idx="8406">
                  <c:v>42035</c:v>
                </c:pt>
                <c:pt idx="8407">
                  <c:v>42040</c:v>
                </c:pt>
                <c:pt idx="8408">
                  <c:v>42045</c:v>
                </c:pt>
                <c:pt idx="8409">
                  <c:v>42050</c:v>
                </c:pt>
                <c:pt idx="8410">
                  <c:v>42055</c:v>
                </c:pt>
                <c:pt idx="8411">
                  <c:v>42060</c:v>
                </c:pt>
                <c:pt idx="8412">
                  <c:v>42065</c:v>
                </c:pt>
                <c:pt idx="8413">
                  <c:v>42070</c:v>
                </c:pt>
                <c:pt idx="8414">
                  <c:v>42075</c:v>
                </c:pt>
                <c:pt idx="8415">
                  <c:v>42080</c:v>
                </c:pt>
                <c:pt idx="8416">
                  <c:v>42085</c:v>
                </c:pt>
                <c:pt idx="8417">
                  <c:v>42090</c:v>
                </c:pt>
                <c:pt idx="8418">
                  <c:v>42095</c:v>
                </c:pt>
                <c:pt idx="8419">
                  <c:v>42100</c:v>
                </c:pt>
                <c:pt idx="8420">
                  <c:v>42105</c:v>
                </c:pt>
                <c:pt idx="8421">
                  <c:v>42110</c:v>
                </c:pt>
                <c:pt idx="8422">
                  <c:v>42115</c:v>
                </c:pt>
                <c:pt idx="8423">
                  <c:v>42120</c:v>
                </c:pt>
                <c:pt idx="8424">
                  <c:v>42125</c:v>
                </c:pt>
                <c:pt idx="8425">
                  <c:v>42130</c:v>
                </c:pt>
                <c:pt idx="8426">
                  <c:v>42135</c:v>
                </c:pt>
                <c:pt idx="8427">
                  <c:v>42140</c:v>
                </c:pt>
                <c:pt idx="8428">
                  <c:v>42145</c:v>
                </c:pt>
                <c:pt idx="8429">
                  <c:v>42150</c:v>
                </c:pt>
                <c:pt idx="8430">
                  <c:v>42155</c:v>
                </c:pt>
                <c:pt idx="8431">
                  <c:v>42160</c:v>
                </c:pt>
                <c:pt idx="8432">
                  <c:v>42165</c:v>
                </c:pt>
                <c:pt idx="8433">
                  <c:v>42170</c:v>
                </c:pt>
                <c:pt idx="8434">
                  <c:v>42175</c:v>
                </c:pt>
                <c:pt idx="8435">
                  <c:v>42180</c:v>
                </c:pt>
                <c:pt idx="8436">
                  <c:v>42185</c:v>
                </c:pt>
                <c:pt idx="8437">
                  <c:v>42190</c:v>
                </c:pt>
                <c:pt idx="8438">
                  <c:v>42195</c:v>
                </c:pt>
                <c:pt idx="8439">
                  <c:v>42200</c:v>
                </c:pt>
                <c:pt idx="8440">
                  <c:v>42205</c:v>
                </c:pt>
                <c:pt idx="8441">
                  <c:v>42210</c:v>
                </c:pt>
                <c:pt idx="8442">
                  <c:v>42215</c:v>
                </c:pt>
                <c:pt idx="8443">
                  <c:v>42220</c:v>
                </c:pt>
                <c:pt idx="8444">
                  <c:v>42225</c:v>
                </c:pt>
                <c:pt idx="8445">
                  <c:v>42230</c:v>
                </c:pt>
                <c:pt idx="8446">
                  <c:v>42235</c:v>
                </c:pt>
                <c:pt idx="8447">
                  <c:v>42240</c:v>
                </c:pt>
                <c:pt idx="8448">
                  <c:v>42245</c:v>
                </c:pt>
                <c:pt idx="8449">
                  <c:v>42250</c:v>
                </c:pt>
                <c:pt idx="8450">
                  <c:v>42255</c:v>
                </c:pt>
                <c:pt idx="8451">
                  <c:v>42260</c:v>
                </c:pt>
                <c:pt idx="8452">
                  <c:v>42265</c:v>
                </c:pt>
                <c:pt idx="8453">
                  <c:v>42270</c:v>
                </c:pt>
                <c:pt idx="8454">
                  <c:v>42275</c:v>
                </c:pt>
                <c:pt idx="8455">
                  <c:v>42280</c:v>
                </c:pt>
                <c:pt idx="8456">
                  <c:v>42285</c:v>
                </c:pt>
                <c:pt idx="8457">
                  <c:v>42290</c:v>
                </c:pt>
                <c:pt idx="8458">
                  <c:v>42295</c:v>
                </c:pt>
                <c:pt idx="8459">
                  <c:v>42300</c:v>
                </c:pt>
                <c:pt idx="8460">
                  <c:v>42305</c:v>
                </c:pt>
                <c:pt idx="8461">
                  <c:v>42310</c:v>
                </c:pt>
                <c:pt idx="8462">
                  <c:v>42315</c:v>
                </c:pt>
                <c:pt idx="8463">
                  <c:v>42320</c:v>
                </c:pt>
                <c:pt idx="8464">
                  <c:v>42325</c:v>
                </c:pt>
                <c:pt idx="8465">
                  <c:v>42330</c:v>
                </c:pt>
                <c:pt idx="8466">
                  <c:v>42335</c:v>
                </c:pt>
                <c:pt idx="8467">
                  <c:v>42340</c:v>
                </c:pt>
                <c:pt idx="8468">
                  <c:v>42345</c:v>
                </c:pt>
                <c:pt idx="8469">
                  <c:v>42350</c:v>
                </c:pt>
                <c:pt idx="8470">
                  <c:v>42355</c:v>
                </c:pt>
                <c:pt idx="8471">
                  <c:v>42360</c:v>
                </c:pt>
                <c:pt idx="8472">
                  <c:v>42365</c:v>
                </c:pt>
                <c:pt idx="8473">
                  <c:v>42370</c:v>
                </c:pt>
                <c:pt idx="8474">
                  <c:v>42375</c:v>
                </c:pt>
                <c:pt idx="8475">
                  <c:v>42380</c:v>
                </c:pt>
                <c:pt idx="8476">
                  <c:v>42385</c:v>
                </c:pt>
                <c:pt idx="8477">
                  <c:v>42390</c:v>
                </c:pt>
                <c:pt idx="8478">
                  <c:v>42395</c:v>
                </c:pt>
                <c:pt idx="8479">
                  <c:v>42400</c:v>
                </c:pt>
                <c:pt idx="8480">
                  <c:v>42405</c:v>
                </c:pt>
                <c:pt idx="8481">
                  <c:v>42410</c:v>
                </c:pt>
                <c:pt idx="8482">
                  <c:v>42415</c:v>
                </c:pt>
                <c:pt idx="8483">
                  <c:v>42420</c:v>
                </c:pt>
                <c:pt idx="8484">
                  <c:v>42425</c:v>
                </c:pt>
                <c:pt idx="8485">
                  <c:v>42430</c:v>
                </c:pt>
                <c:pt idx="8486">
                  <c:v>42435</c:v>
                </c:pt>
                <c:pt idx="8487">
                  <c:v>42440</c:v>
                </c:pt>
                <c:pt idx="8488">
                  <c:v>42445</c:v>
                </c:pt>
                <c:pt idx="8489">
                  <c:v>42450</c:v>
                </c:pt>
                <c:pt idx="8490">
                  <c:v>42455</c:v>
                </c:pt>
                <c:pt idx="8491">
                  <c:v>42460</c:v>
                </c:pt>
                <c:pt idx="8492">
                  <c:v>42465</c:v>
                </c:pt>
                <c:pt idx="8493">
                  <c:v>42470</c:v>
                </c:pt>
                <c:pt idx="8494">
                  <c:v>42475</c:v>
                </c:pt>
                <c:pt idx="8495">
                  <c:v>42480</c:v>
                </c:pt>
                <c:pt idx="8496">
                  <c:v>42485</c:v>
                </c:pt>
                <c:pt idx="8497">
                  <c:v>42490</c:v>
                </c:pt>
                <c:pt idx="8498">
                  <c:v>42495</c:v>
                </c:pt>
                <c:pt idx="8499">
                  <c:v>42500</c:v>
                </c:pt>
                <c:pt idx="8500">
                  <c:v>42505</c:v>
                </c:pt>
                <c:pt idx="8501">
                  <c:v>42510</c:v>
                </c:pt>
                <c:pt idx="8502">
                  <c:v>42515</c:v>
                </c:pt>
                <c:pt idx="8503">
                  <c:v>42520</c:v>
                </c:pt>
                <c:pt idx="8504">
                  <c:v>42525</c:v>
                </c:pt>
                <c:pt idx="8505">
                  <c:v>42530</c:v>
                </c:pt>
                <c:pt idx="8506">
                  <c:v>42535</c:v>
                </c:pt>
                <c:pt idx="8507">
                  <c:v>42540</c:v>
                </c:pt>
                <c:pt idx="8508">
                  <c:v>42545</c:v>
                </c:pt>
                <c:pt idx="8509">
                  <c:v>42550</c:v>
                </c:pt>
                <c:pt idx="8510">
                  <c:v>42555</c:v>
                </c:pt>
                <c:pt idx="8511">
                  <c:v>42560</c:v>
                </c:pt>
                <c:pt idx="8512">
                  <c:v>42565</c:v>
                </c:pt>
                <c:pt idx="8513">
                  <c:v>42570</c:v>
                </c:pt>
                <c:pt idx="8514">
                  <c:v>42575</c:v>
                </c:pt>
                <c:pt idx="8515">
                  <c:v>42580</c:v>
                </c:pt>
                <c:pt idx="8516">
                  <c:v>42585</c:v>
                </c:pt>
                <c:pt idx="8517">
                  <c:v>42590</c:v>
                </c:pt>
                <c:pt idx="8518">
                  <c:v>42595</c:v>
                </c:pt>
                <c:pt idx="8519">
                  <c:v>42600</c:v>
                </c:pt>
                <c:pt idx="8520">
                  <c:v>42605</c:v>
                </c:pt>
                <c:pt idx="8521">
                  <c:v>42610</c:v>
                </c:pt>
                <c:pt idx="8522">
                  <c:v>42615</c:v>
                </c:pt>
                <c:pt idx="8523">
                  <c:v>42620</c:v>
                </c:pt>
                <c:pt idx="8524">
                  <c:v>42625</c:v>
                </c:pt>
                <c:pt idx="8525">
                  <c:v>42630</c:v>
                </c:pt>
                <c:pt idx="8526">
                  <c:v>42635</c:v>
                </c:pt>
                <c:pt idx="8527">
                  <c:v>42640</c:v>
                </c:pt>
                <c:pt idx="8528">
                  <c:v>42645</c:v>
                </c:pt>
                <c:pt idx="8529">
                  <c:v>42650</c:v>
                </c:pt>
                <c:pt idx="8530">
                  <c:v>42655</c:v>
                </c:pt>
                <c:pt idx="8531">
                  <c:v>42660</c:v>
                </c:pt>
                <c:pt idx="8532">
                  <c:v>42665</c:v>
                </c:pt>
                <c:pt idx="8533">
                  <c:v>42670</c:v>
                </c:pt>
                <c:pt idx="8534">
                  <c:v>42675</c:v>
                </c:pt>
                <c:pt idx="8535">
                  <c:v>42680</c:v>
                </c:pt>
                <c:pt idx="8536">
                  <c:v>42685</c:v>
                </c:pt>
                <c:pt idx="8537">
                  <c:v>42690</c:v>
                </c:pt>
                <c:pt idx="8538">
                  <c:v>42695</c:v>
                </c:pt>
                <c:pt idx="8539">
                  <c:v>42700</c:v>
                </c:pt>
                <c:pt idx="8540">
                  <c:v>42705</c:v>
                </c:pt>
                <c:pt idx="8541">
                  <c:v>42710</c:v>
                </c:pt>
                <c:pt idx="8542">
                  <c:v>42715</c:v>
                </c:pt>
                <c:pt idx="8543">
                  <c:v>42720</c:v>
                </c:pt>
                <c:pt idx="8544">
                  <c:v>42725</c:v>
                </c:pt>
                <c:pt idx="8545">
                  <c:v>42730</c:v>
                </c:pt>
                <c:pt idx="8546">
                  <c:v>42735</c:v>
                </c:pt>
                <c:pt idx="8547">
                  <c:v>42740</c:v>
                </c:pt>
                <c:pt idx="8548">
                  <c:v>42745</c:v>
                </c:pt>
                <c:pt idx="8549">
                  <c:v>42750</c:v>
                </c:pt>
                <c:pt idx="8550">
                  <c:v>42755</c:v>
                </c:pt>
                <c:pt idx="8551">
                  <c:v>42760</c:v>
                </c:pt>
                <c:pt idx="8552">
                  <c:v>42765</c:v>
                </c:pt>
                <c:pt idx="8553">
                  <c:v>42770</c:v>
                </c:pt>
                <c:pt idx="8554">
                  <c:v>42775</c:v>
                </c:pt>
                <c:pt idx="8555">
                  <c:v>42780</c:v>
                </c:pt>
                <c:pt idx="8556">
                  <c:v>42785</c:v>
                </c:pt>
                <c:pt idx="8557">
                  <c:v>42790</c:v>
                </c:pt>
                <c:pt idx="8558">
                  <c:v>42795</c:v>
                </c:pt>
                <c:pt idx="8559">
                  <c:v>42800</c:v>
                </c:pt>
                <c:pt idx="8560">
                  <c:v>42805</c:v>
                </c:pt>
                <c:pt idx="8561">
                  <c:v>42810</c:v>
                </c:pt>
                <c:pt idx="8562">
                  <c:v>42815</c:v>
                </c:pt>
                <c:pt idx="8563">
                  <c:v>42820</c:v>
                </c:pt>
                <c:pt idx="8564">
                  <c:v>42825</c:v>
                </c:pt>
                <c:pt idx="8565">
                  <c:v>42830</c:v>
                </c:pt>
                <c:pt idx="8566">
                  <c:v>42835</c:v>
                </c:pt>
                <c:pt idx="8567">
                  <c:v>42840</c:v>
                </c:pt>
                <c:pt idx="8568">
                  <c:v>42845</c:v>
                </c:pt>
                <c:pt idx="8569">
                  <c:v>42850</c:v>
                </c:pt>
                <c:pt idx="8570">
                  <c:v>42855</c:v>
                </c:pt>
                <c:pt idx="8571">
                  <c:v>42860</c:v>
                </c:pt>
                <c:pt idx="8572">
                  <c:v>42865</c:v>
                </c:pt>
                <c:pt idx="8573">
                  <c:v>42870</c:v>
                </c:pt>
                <c:pt idx="8574">
                  <c:v>42875</c:v>
                </c:pt>
                <c:pt idx="8575">
                  <c:v>42880</c:v>
                </c:pt>
                <c:pt idx="8576">
                  <c:v>42885</c:v>
                </c:pt>
                <c:pt idx="8577">
                  <c:v>42890</c:v>
                </c:pt>
                <c:pt idx="8578">
                  <c:v>42895</c:v>
                </c:pt>
                <c:pt idx="8579">
                  <c:v>42900</c:v>
                </c:pt>
                <c:pt idx="8580">
                  <c:v>42905</c:v>
                </c:pt>
                <c:pt idx="8581">
                  <c:v>42910</c:v>
                </c:pt>
                <c:pt idx="8582">
                  <c:v>42915</c:v>
                </c:pt>
                <c:pt idx="8583">
                  <c:v>42920</c:v>
                </c:pt>
                <c:pt idx="8584">
                  <c:v>42925</c:v>
                </c:pt>
                <c:pt idx="8585">
                  <c:v>42930</c:v>
                </c:pt>
                <c:pt idx="8586">
                  <c:v>42935</c:v>
                </c:pt>
                <c:pt idx="8587">
                  <c:v>42940</c:v>
                </c:pt>
                <c:pt idx="8588">
                  <c:v>42945</c:v>
                </c:pt>
                <c:pt idx="8589">
                  <c:v>42950</c:v>
                </c:pt>
                <c:pt idx="8590">
                  <c:v>42955</c:v>
                </c:pt>
                <c:pt idx="8591">
                  <c:v>42960</c:v>
                </c:pt>
                <c:pt idx="8592">
                  <c:v>42965</c:v>
                </c:pt>
                <c:pt idx="8593">
                  <c:v>42970</c:v>
                </c:pt>
                <c:pt idx="8594">
                  <c:v>42975</c:v>
                </c:pt>
                <c:pt idx="8595">
                  <c:v>42980</c:v>
                </c:pt>
                <c:pt idx="8596">
                  <c:v>42985</c:v>
                </c:pt>
                <c:pt idx="8597">
                  <c:v>42990</c:v>
                </c:pt>
                <c:pt idx="8598">
                  <c:v>42995</c:v>
                </c:pt>
                <c:pt idx="8599">
                  <c:v>43000</c:v>
                </c:pt>
                <c:pt idx="8600">
                  <c:v>43005</c:v>
                </c:pt>
                <c:pt idx="8601">
                  <c:v>43010</c:v>
                </c:pt>
                <c:pt idx="8602">
                  <c:v>43015</c:v>
                </c:pt>
                <c:pt idx="8603">
                  <c:v>43020</c:v>
                </c:pt>
                <c:pt idx="8604">
                  <c:v>43025</c:v>
                </c:pt>
                <c:pt idx="8605">
                  <c:v>43030</c:v>
                </c:pt>
                <c:pt idx="8606">
                  <c:v>43035</c:v>
                </c:pt>
                <c:pt idx="8607">
                  <c:v>43040</c:v>
                </c:pt>
                <c:pt idx="8608">
                  <c:v>43045</c:v>
                </c:pt>
                <c:pt idx="8609">
                  <c:v>43050</c:v>
                </c:pt>
                <c:pt idx="8610">
                  <c:v>43055</c:v>
                </c:pt>
                <c:pt idx="8611">
                  <c:v>43060</c:v>
                </c:pt>
                <c:pt idx="8612">
                  <c:v>43065</c:v>
                </c:pt>
                <c:pt idx="8613">
                  <c:v>43070</c:v>
                </c:pt>
                <c:pt idx="8614">
                  <c:v>43075</c:v>
                </c:pt>
                <c:pt idx="8615">
                  <c:v>43080</c:v>
                </c:pt>
                <c:pt idx="8616">
                  <c:v>43085</c:v>
                </c:pt>
                <c:pt idx="8617">
                  <c:v>43090</c:v>
                </c:pt>
                <c:pt idx="8618">
                  <c:v>43095</c:v>
                </c:pt>
                <c:pt idx="8619">
                  <c:v>43100</c:v>
                </c:pt>
                <c:pt idx="8620">
                  <c:v>43105</c:v>
                </c:pt>
                <c:pt idx="8621">
                  <c:v>43110</c:v>
                </c:pt>
                <c:pt idx="8622">
                  <c:v>43115</c:v>
                </c:pt>
                <c:pt idx="8623">
                  <c:v>43120</c:v>
                </c:pt>
                <c:pt idx="8624">
                  <c:v>43125</c:v>
                </c:pt>
                <c:pt idx="8625">
                  <c:v>43130</c:v>
                </c:pt>
                <c:pt idx="8626">
                  <c:v>43135</c:v>
                </c:pt>
                <c:pt idx="8627">
                  <c:v>43140</c:v>
                </c:pt>
                <c:pt idx="8628">
                  <c:v>43145</c:v>
                </c:pt>
                <c:pt idx="8629">
                  <c:v>43150</c:v>
                </c:pt>
                <c:pt idx="8630">
                  <c:v>43155</c:v>
                </c:pt>
                <c:pt idx="8631">
                  <c:v>43160</c:v>
                </c:pt>
                <c:pt idx="8632">
                  <c:v>43165</c:v>
                </c:pt>
                <c:pt idx="8633">
                  <c:v>43170</c:v>
                </c:pt>
                <c:pt idx="8634">
                  <c:v>43175</c:v>
                </c:pt>
                <c:pt idx="8635">
                  <c:v>43180</c:v>
                </c:pt>
                <c:pt idx="8636">
                  <c:v>43185</c:v>
                </c:pt>
                <c:pt idx="8637">
                  <c:v>43190</c:v>
                </c:pt>
                <c:pt idx="8638">
                  <c:v>43195</c:v>
                </c:pt>
                <c:pt idx="8639">
                  <c:v>43200</c:v>
                </c:pt>
                <c:pt idx="8640">
                  <c:v>43205</c:v>
                </c:pt>
                <c:pt idx="8641">
                  <c:v>43210</c:v>
                </c:pt>
                <c:pt idx="8642">
                  <c:v>43215</c:v>
                </c:pt>
                <c:pt idx="8643">
                  <c:v>43220</c:v>
                </c:pt>
                <c:pt idx="8644">
                  <c:v>43225</c:v>
                </c:pt>
                <c:pt idx="8645">
                  <c:v>43230</c:v>
                </c:pt>
                <c:pt idx="8646">
                  <c:v>43235</c:v>
                </c:pt>
                <c:pt idx="8647">
                  <c:v>43240</c:v>
                </c:pt>
                <c:pt idx="8648">
                  <c:v>43245</c:v>
                </c:pt>
                <c:pt idx="8649">
                  <c:v>43250</c:v>
                </c:pt>
                <c:pt idx="8650">
                  <c:v>43255</c:v>
                </c:pt>
                <c:pt idx="8651">
                  <c:v>43260</c:v>
                </c:pt>
                <c:pt idx="8652">
                  <c:v>43265</c:v>
                </c:pt>
                <c:pt idx="8653">
                  <c:v>43270</c:v>
                </c:pt>
                <c:pt idx="8654">
                  <c:v>43275</c:v>
                </c:pt>
                <c:pt idx="8655">
                  <c:v>43280</c:v>
                </c:pt>
                <c:pt idx="8656">
                  <c:v>43285</c:v>
                </c:pt>
                <c:pt idx="8657">
                  <c:v>43290</c:v>
                </c:pt>
                <c:pt idx="8658">
                  <c:v>43295</c:v>
                </c:pt>
                <c:pt idx="8659">
                  <c:v>43300</c:v>
                </c:pt>
                <c:pt idx="8660">
                  <c:v>43305</c:v>
                </c:pt>
                <c:pt idx="8661">
                  <c:v>43310</c:v>
                </c:pt>
                <c:pt idx="8662">
                  <c:v>43315</c:v>
                </c:pt>
                <c:pt idx="8663">
                  <c:v>43320</c:v>
                </c:pt>
                <c:pt idx="8664">
                  <c:v>43325</c:v>
                </c:pt>
                <c:pt idx="8665">
                  <c:v>43330</c:v>
                </c:pt>
                <c:pt idx="8666">
                  <c:v>43335</c:v>
                </c:pt>
                <c:pt idx="8667">
                  <c:v>43340</c:v>
                </c:pt>
                <c:pt idx="8668">
                  <c:v>43345</c:v>
                </c:pt>
                <c:pt idx="8669">
                  <c:v>43350</c:v>
                </c:pt>
                <c:pt idx="8670">
                  <c:v>43355</c:v>
                </c:pt>
                <c:pt idx="8671">
                  <c:v>43360</c:v>
                </c:pt>
                <c:pt idx="8672">
                  <c:v>43365</c:v>
                </c:pt>
                <c:pt idx="8673">
                  <c:v>43370</c:v>
                </c:pt>
                <c:pt idx="8674">
                  <c:v>43375</c:v>
                </c:pt>
                <c:pt idx="8675">
                  <c:v>43380</c:v>
                </c:pt>
                <c:pt idx="8676">
                  <c:v>43385</c:v>
                </c:pt>
                <c:pt idx="8677">
                  <c:v>43390</c:v>
                </c:pt>
                <c:pt idx="8678">
                  <c:v>43395</c:v>
                </c:pt>
                <c:pt idx="8679">
                  <c:v>43400</c:v>
                </c:pt>
                <c:pt idx="8680">
                  <c:v>43405</c:v>
                </c:pt>
                <c:pt idx="8681">
                  <c:v>43410</c:v>
                </c:pt>
                <c:pt idx="8682">
                  <c:v>43415</c:v>
                </c:pt>
                <c:pt idx="8683">
                  <c:v>43420</c:v>
                </c:pt>
                <c:pt idx="8684">
                  <c:v>43425</c:v>
                </c:pt>
                <c:pt idx="8685">
                  <c:v>43430</c:v>
                </c:pt>
                <c:pt idx="8686">
                  <c:v>43435</c:v>
                </c:pt>
                <c:pt idx="8687">
                  <c:v>43440</c:v>
                </c:pt>
                <c:pt idx="8688">
                  <c:v>43445</c:v>
                </c:pt>
                <c:pt idx="8689">
                  <c:v>43450</c:v>
                </c:pt>
                <c:pt idx="8690">
                  <c:v>43455</c:v>
                </c:pt>
                <c:pt idx="8691">
                  <c:v>43460</c:v>
                </c:pt>
                <c:pt idx="8692">
                  <c:v>43465</c:v>
                </c:pt>
                <c:pt idx="8693">
                  <c:v>43470</c:v>
                </c:pt>
                <c:pt idx="8694">
                  <c:v>43475</c:v>
                </c:pt>
                <c:pt idx="8695">
                  <c:v>43480</c:v>
                </c:pt>
                <c:pt idx="8696">
                  <c:v>43485</c:v>
                </c:pt>
                <c:pt idx="8697">
                  <c:v>43490</c:v>
                </c:pt>
                <c:pt idx="8698">
                  <c:v>43495</c:v>
                </c:pt>
                <c:pt idx="8699">
                  <c:v>43500</c:v>
                </c:pt>
                <c:pt idx="8700">
                  <c:v>43505</c:v>
                </c:pt>
                <c:pt idx="8701">
                  <c:v>43510</c:v>
                </c:pt>
                <c:pt idx="8702">
                  <c:v>43515</c:v>
                </c:pt>
                <c:pt idx="8703">
                  <c:v>43520</c:v>
                </c:pt>
                <c:pt idx="8704">
                  <c:v>43525</c:v>
                </c:pt>
                <c:pt idx="8705">
                  <c:v>43530</c:v>
                </c:pt>
                <c:pt idx="8706">
                  <c:v>43535</c:v>
                </c:pt>
                <c:pt idx="8707">
                  <c:v>43540</c:v>
                </c:pt>
                <c:pt idx="8708">
                  <c:v>43545</c:v>
                </c:pt>
                <c:pt idx="8709">
                  <c:v>43550</c:v>
                </c:pt>
                <c:pt idx="8710">
                  <c:v>43555</c:v>
                </c:pt>
                <c:pt idx="8711">
                  <c:v>43560</c:v>
                </c:pt>
                <c:pt idx="8712">
                  <c:v>43565</c:v>
                </c:pt>
                <c:pt idx="8713">
                  <c:v>43570</c:v>
                </c:pt>
                <c:pt idx="8714">
                  <c:v>43575</c:v>
                </c:pt>
                <c:pt idx="8715">
                  <c:v>43580</c:v>
                </c:pt>
                <c:pt idx="8716">
                  <c:v>43585</c:v>
                </c:pt>
                <c:pt idx="8717">
                  <c:v>43590</c:v>
                </c:pt>
                <c:pt idx="8718">
                  <c:v>43595</c:v>
                </c:pt>
                <c:pt idx="8719">
                  <c:v>43600</c:v>
                </c:pt>
                <c:pt idx="8720">
                  <c:v>43605</c:v>
                </c:pt>
                <c:pt idx="8721">
                  <c:v>43610</c:v>
                </c:pt>
                <c:pt idx="8722">
                  <c:v>43615</c:v>
                </c:pt>
                <c:pt idx="8723">
                  <c:v>43620</c:v>
                </c:pt>
                <c:pt idx="8724">
                  <c:v>43625</c:v>
                </c:pt>
                <c:pt idx="8725">
                  <c:v>43630</c:v>
                </c:pt>
                <c:pt idx="8726">
                  <c:v>43635</c:v>
                </c:pt>
                <c:pt idx="8727">
                  <c:v>43640</c:v>
                </c:pt>
                <c:pt idx="8728">
                  <c:v>43645</c:v>
                </c:pt>
                <c:pt idx="8729">
                  <c:v>43650</c:v>
                </c:pt>
                <c:pt idx="8730">
                  <c:v>43655</c:v>
                </c:pt>
                <c:pt idx="8731">
                  <c:v>43660</c:v>
                </c:pt>
                <c:pt idx="8732">
                  <c:v>43665</c:v>
                </c:pt>
                <c:pt idx="8733">
                  <c:v>43670</c:v>
                </c:pt>
                <c:pt idx="8734">
                  <c:v>43675</c:v>
                </c:pt>
                <c:pt idx="8735">
                  <c:v>43680</c:v>
                </c:pt>
                <c:pt idx="8736">
                  <c:v>43685</c:v>
                </c:pt>
                <c:pt idx="8737">
                  <c:v>43690</c:v>
                </c:pt>
                <c:pt idx="8738">
                  <c:v>43695</c:v>
                </c:pt>
                <c:pt idx="8739">
                  <c:v>43700</c:v>
                </c:pt>
                <c:pt idx="8740">
                  <c:v>43705</c:v>
                </c:pt>
                <c:pt idx="8741">
                  <c:v>43710</c:v>
                </c:pt>
                <c:pt idx="8742">
                  <c:v>43715</c:v>
                </c:pt>
                <c:pt idx="8743">
                  <c:v>43720</c:v>
                </c:pt>
                <c:pt idx="8744">
                  <c:v>43725</c:v>
                </c:pt>
                <c:pt idx="8745">
                  <c:v>43730</c:v>
                </c:pt>
                <c:pt idx="8746">
                  <c:v>43735</c:v>
                </c:pt>
                <c:pt idx="8747">
                  <c:v>43740</c:v>
                </c:pt>
                <c:pt idx="8748">
                  <c:v>43745</c:v>
                </c:pt>
                <c:pt idx="8749">
                  <c:v>43750</c:v>
                </c:pt>
                <c:pt idx="8750">
                  <c:v>43755</c:v>
                </c:pt>
                <c:pt idx="8751">
                  <c:v>43760</c:v>
                </c:pt>
                <c:pt idx="8752">
                  <c:v>43765</c:v>
                </c:pt>
                <c:pt idx="8753">
                  <c:v>43770</c:v>
                </c:pt>
                <c:pt idx="8754">
                  <c:v>43775</c:v>
                </c:pt>
                <c:pt idx="8755">
                  <c:v>43780</c:v>
                </c:pt>
                <c:pt idx="8756">
                  <c:v>43785</c:v>
                </c:pt>
                <c:pt idx="8757">
                  <c:v>43790</c:v>
                </c:pt>
                <c:pt idx="8758">
                  <c:v>43795</c:v>
                </c:pt>
                <c:pt idx="8759">
                  <c:v>43800</c:v>
                </c:pt>
                <c:pt idx="8760">
                  <c:v>43805</c:v>
                </c:pt>
                <c:pt idx="8761">
                  <c:v>43810</c:v>
                </c:pt>
                <c:pt idx="8762">
                  <c:v>43815</c:v>
                </c:pt>
                <c:pt idx="8763">
                  <c:v>43820</c:v>
                </c:pt>
                <c:pt idx="8764">
                  <c:v>43825</c:v>
                </c:pt>
                <c:pt idx="8765">
                  <c:v>43830</c:v>
                </c:pt>
                <c:pt idx="8766">
                  <c:v>43835</c:v>
                </c:pt>
                <c:pt idx="8767">
                  <c:v>43840</c:v>
                </c:pt>
                <c:pt idx="8768">
                  <c:v>43845</c:v>
                </c:pt>
                <c:pt idx="8769">
                  <c:v>43850</c:v>
                </c:pt>
                <c:pt idx="8770">
                  <c:v>43855</c:v>
                </c:pt>
                <c:pt idx="8771">
                  <c:v>43860</c:v>
                </c:pt>
                <c:pt idx="8772">
                  <c:v>43865</c:v>
                </c:pt>
                <c:pt idx="8773">
                  <c:v>43870</c:v>
                </c:pt>
                <c:pt idx="8774">
                  <c:v>43875</c:v>
                </c:pt>
                <c:pt idx="8775">
                  <c:v>43880</c:v>
                </c:pt>
                <c:pt idx="8776">
                  <c:v>43885</c:v>
                </c:pt>
                <c:pt idx="8777">
                  <c:v>43890</c:v>
                </c:pt>
                <c:pt idx="8778">
                  <c:v>43895</c:v>
                </c:pt>
                <c:pt idx="8779">
                  <c:v>43900</c:v>
                </c:pt>
                <c:pt idx="8780">
                  <c:v>43905</c:v>
                </c:pt>
                <c:pt idx="8781">
                  <c:v>43910</c:v>
                </c:pt>
                <c:pt idx="8782">
                  <c:v>43915</c:v>
                </c:pt>
                <c:pt idx="8783">
                  <c:v>43920</c:v>
                </c:pt>
                <c:pt idx="8784">
                  <c:v>43925</c:v>
                </c:pt>
                <c:pt idx="8785">
                  <c:v>43930</c:v>
                </c:pt>
                <c:pt idx="8786">
                  <c:v>43935</c:v>
                </c:pt>
                <c:pt idx="8787">
                  <c:v>43940</c:v>
                </c:pt>
                <c:pt idx="8788">
                  <c:v>43945</c:v>
                </c:pt>
                <c:pt idx="8789">
                  <c:v>43950</c:v>
                </c:pt>
                <c:pt idx="8790">
                  <c:v>43955</c:v>
                </c:pt>
                <c:pt idx="8791">
                  <c:v>43960</c:v>
                </c:pt>
                <c:pt idx="8792">
                  <c:v>43965</c:v>
                </c:pt>
                <c:pt idx="8793">
                  <c:v>43970</c:v>
                </c:pt>
                <c:pt idx="8794">
                  <c:v>43975</c:v>
                </c:pt>
                <c:pt idx="8795">
                  <c:v>43980</c:v>
                </c:pt>
                <c:pt idx="8796">
                  <c:v>43985</c:v>
                </c:pt>
                <c:pt idx="8797">
                  <c:v>43990</c:v>
                </c:pt>
                <c:pt idx="8798">
                  <c:v>43995</c:v>
                </c:pt>
                <c:pt idx="8799">
                  <c:v>44000</c:v>
                </c:pt>
                <c:pt idx="8800">
                  <c:v>44005</c:v>
                </c:pt>
                <c:pt idx="8801">
                  <c:v>44010</c:v>
                </c:pt>
                <c:pt idx="8802">
                  <c:v>44015</c:v>
                </c:pt>
                <c:pt idx="8803">
                  <c:v>44020</c:v>
                </c:pt>
                <c:pt idx="8804">
                  <c:v>44025</c:v>
                </c:pt>
                <c:pt idx="8805">
                  <c:v>44030</c:v>
                </c:pt>
                <c:pt idx="8806">
                  <c:v>44035</c:v>
                </c:pt>
                <c:pt idx="8807">
                  <c:v>44040</c:v>
                </c:pt>
                <c:pt idx="8808">
                  <c:v>44045</c:v>
                </c:pt>
                <c:pt idx="8809">
                  <c:v>44050</c:v>
                </c:pt>
                <c:pt idx="8810">
                  <c:v>44055</c:v>
                </c:pt>
                <c:pt idx="8811">
                  <c:v>44060</c:v>
                </c:pt>
                <c:pt idx="8812">
                  <c:v>44065</c:v>
                </c:pt>
                <c:pt idx="8813">
                  <c:v>44070</c:v>
                </c:pt>
                <c:pt idx="8814">
                  <c:v>44075</c:v>
                </c:pt>
                <c:pt idx="8815">
                  <c:v>44080</c:v>
                </c:pt>
                <c:pt idx="8816">
                  <c:v>44085</c:v>
                </c:pt>
                <c:pt idx="8817">
                  <c:v>44090</c:v>
                </c:pt>
                <c:pt idx="8818">
                  <c:v>44095</c:v>
                </c:pt>
                <c:pt idx="8819">
                  <c:v>44100</c:v>
                </c:pt>
                <c:pt idx="8820">
                  <c:v>44105</c:v>
                </c:pt>
                <c:pt idx="8821">
                  <c:v>44110</c:v>
                </c:pt>
                <c:pt idx="8822">
                  <c:v>44115</c:v>
                </c:pt>
                <c:pt idx="8823">
                  <c:v>44120</c:v>
                </c:pt>
                <c:pt idx="8824">
                  <c:v>44125</c:v>
                </c:pt>
                <c:pt idx="8825">
                  <c:v>44130</c:v>
                </c:pt>
                <c:pt idx="8826">
                  <c:v>44135</c:v>
                </c:pt>
                <c:pt idx="8827">
                  <c:v>44140</c:v>
                </c:pt>
                <c:pt idx="8828">
                  <c:v>44145</c:v>
                </c:pt>
                <c:pt idx="8829">
                  <c:v>44150</c:v>
                </c:pt>
                <c:pt idx="8830">
                  <c:v>44155</c:v>
                </c:pt>
                <c:pt idx="8831">
                  <c:v>44160</c:v>
                </c:pt>
                <c:pt idx="8832">
                  <c:v>44165</c:v>
                </c:pt>
                <c:pt idx="8833">
                  <c:v>44170</c:v>
                </c:pt>
                <c:pt idx="8834">
                  <c:v>44175</c:v>
                </c:pt>
                <c:pt idx="8835">
                  <c:v>44180</c:v>
                </c:pt>
                <c:pt idx="8836">
                  <c:v>44185</c:v>
                </c:pt>
                <c:pt idx="8837">
                  <c:v>44190</c:v>
                </c:pt>
                <c:pt idx="8838">
                  <c:v>44195</c:v>
                </c:pt>
                <c:pt idx="8839">
                  <c:v>44200</c:v>
                </c:pt>
                <c:pt idx="8840">
                  <c:v>44205</c:v>
                </c:pt>
                <c:pt idx="8841">
                  <c:v>44210</c:v>
                </c:pt>
                <c:pt idx="8842">
                  <c:v>44215</c:v>
                </c:pt>
                <c:pt idx="8843">
                  <c:v>44220</c:v>
                </c:pt>
                <c:pt idx="8844">
                  <c:v>44225</c:v>
                </c:pt>
                <c:pt idx="8845">
                  <c:v>44230</c:v>
                </c:pt>
                <c:pt idx="8846">
                  <c:v>44235</c:v>
                </c:pt>
                <c:pt idx="8847">
                  <c:v>44240</c:v>
                </c:pt>
                <c:pt idx="8848">
                  <c:v>44245</c:v>
                </c:pt>
                <c:pt idx="8849">
                  <c:v>44250</c:v>
                </c:pt>
                <c:pt idx="8850">
                  <c:v>44255</c:v>
                </c:pt>
                <c:pt idx="8851">
                  <c:v>44260</c:v>
                </c:pt>
                <c:pt idx="8852">
                  <c:v>44265</c:v>
                </c:pt>
                <c:pt idx="8853">
                  <c:v>44270</c:v>
                </c:pt>
                <c:pt idx="8854">
                  <c:v>44275</c:v>
                </c:pt>
                <c:pt idx="8855">
                  <c:v>44280</c:v>
                </c:pt>
                <c:pt idx="8856">
                  <c:v>44285</c:v>
                </c:pt>
                <c:pt idx="8857">
                  <c:v>44290</c:v>
                </c:pt>
                <c:pt idx="8858">
                  <c:v>44295</c:v>
                </c:pt>
                <c:pt idx="8859">
                  <c:v>44300</c:v>
                </c:pt>
                <c:pt idx="8860">
                  <c:v>44305</c:v>
                </c:pt>
                <c:pt idx="8861">
                  <c:v>44310</c:v>
                </c:pt>
                <c:pt idx="8862">
                  <c:v>44315</c:v>
                </c:pt>
                <c:pt idx="8863">
                  <c:v>44320</c:v>
                </c:pt>
                <c:pt idx="8864">
                  <c:v>44325</c:v>
                </c:pt>
                <c:pt idx="8865">
                  <c:v>44330</c:v>
                </c:pt>
                <c:pt idx="8866">
                  <c:v>44335</c:v>
                </c:pt>
                <c:pt idx="8867">
                  <c:v>44340</c:v>
                </c:pt>
                <c:pt idx="8868">
                  <c:v>44345</c:v>
                </c:pt>
                <c:pt idx="8869">
                  <c:v>44350</c:v>
                </c:pt>
                <c:pt idx="8870">
                  <c:v>44355</c:v>
                </c:pt>
                <c:pt idx="8871">
                  <c:v>44360</c:v>
                </c:pt>
                <c:pt idx="8872">
                  <c:v>44365</c:v>
                </c:pt>
                <c:pt idx="8873">
                  <c:v>44370</c:v>
                </c:pt>
                <c:pt idx="8874">
                  <c:v>44375</c:v>
                </c:pt>
                <c:pt idx="8875">
                  <c:v>44380</c:v>
                </c:pt>
                <c:pt idx="8876">
                  <c:v>44385</c:v>
                </c:pt>
                <c:pt idx="8877">
                  <c:v>44390</c:v>
                </c:pt>
                <c:pt idx="8878">
                  <c:v>44395</c:v>
                </c:pt>
                <c:pt idx="8879">
                  <c:v>44400</c:v>
                </c:pt>
                <c:pt idx="8880">
                  <c:v>44405</c:v>
                </c:pt>
                <c:pt idx="8881">
                  <c:v>44410</c:v>
                </c:pt>
                <c:pt idx="8882">
                  <c:v>44415</c:v>
                </c:pt>
                <c:pt idx="8883">
                  <c:v>44420</c:v>
                </c:pt>
                <c:pt idx="8884">
                  <c:v>44425</c:v>
                </c:pt>
                <c:pt idx="8885">
                  <c:v>44430</c:v>
                </c:pt>
                <c:pt idx="8886">
                  <c:v>44435</c:v>
                </c:pt>
                <c:pt idx="8887">
                  <c:v>44440</c:v>
                </c:pt>
                <c:pt idx="8888">
                  <c:v>44445</c:v>
                </c:pt>
                <c:pt idx="8889">
                  <c:v>44450</c:v>
                </c:pt>
                <c:pt idx="8890">
                  <c:v>44455</c:v>
                </c:pt>
                <c:pt idx="8891">
                  <c:v>44460</c:v>
                </c:pt>
                <c:pt idx="8892">
                  <c:v>44465</c:v>
                </c:pt>
                <c:pt idx="8893">
                  <c:v>44470</c:v>
                </c:pt>
                <c:pt idx="8894">
                  <c:v>44475</c:v>
                </c:pt>
                <c:pt idx="8895">
                  <c:v>44480</c:v>
                </c:pt>
                <c:pt idx="8896">
                  <c:v>44485</c:v>
                </c:pt>
                <c:pt idx="8897">
                  <c:v>44490</c:v>
                </c:pt>
                <c:pt idx="8898">
                  <c:v>44495</c:v>
                </c:pt>
                <c:pt idx="8899">
                  <c:v>44500</c:v>
                </c:pt>
                <c:pt idx="8900">
                  <c:v>44505</c:v>
                </c:pt>
                <c:pt idx="8901">
                  <c:v>44510</c:v>
                </c:pt>
                <c:pt idx="8902">
                  <c:v>44515</c:v>
                </c:pt>
                <c:pt idx="8903">
                  <c:v>44520</c:v>
                </c:pt>
                <c:pt idx="8904">
                  <c:v>44525</c:v>
                </c:pt>
                <c:pt idx="8905">
                  <c:v>44530</c:v>
                </c:pt>
                <c:pt idx="8906">
                  <c:v>44535</c:v>
                </c:pt>
                <c:pt idx="8907">
                  <c:v>44540</c:v>
                </c:pt>
                <c:pt idx="8908">
                  <c:v>44545</c:v>
                </c:pt>
                <c:pt idx="8909">
                  <c:v>44550</c:v>
                </c:pt>
                <c:pt idx="8910">
                  <c:v>44555</c:v>
                </c:pt>
                <c:pt idx="8911">
                  <c:v>44560</c:v>
                </c:pt>
                <c:pt idx="8912">
                  <c:v>44565</c:v>
                </c:pt>
                <c:pt idx="8913">
                  <c:v>44570</c:v>
                </c:pt>
                <c:pt idx="8914">
                  <c:v>44575</c:v>
                </c:pt>
                <c:pt idx="8915">
                  <c:v>44580</c:v>
                </c:pt>
                <c:pt idx="8916">
                  <c:v>44585</c:v>
                </c:pt>
                <c:pt idx="8917">
                  <c:v>44590</c:v>
                </c:pt>
                <c:pt idx="8918">
                  <c:v>44595</c:v>
                </c:pt>
                <c:pt idx="8919">
                  <c:v>44600</c:v>
                </c:pt>
                <c:pt idx="8920">
                  <c:v>44605</c:v>
                </c:pt>
                <c:pt idx="8921">
                  <c:v>44610</c:v>
                </c:pt>
                <c:pt idx="8922">
                  <c:v>44615</c:v>
                </c:pt>
                <c:pt idx="8923">
                  <c:v>44620</c:v>
                </c:pt>
                <c:pt idx="8924">
                  <c:v>44625</c:v>
                </c:pt>
                <c:pt idx="8925">
                  <c:v>44630</c:v>
                </c:pt>
                <c:pt idx="8926">
                  <c:v>44635</c:v>
                </c:pt>
                <c:pt idx="8927">
                  <c:v>44640</c:v>
                </c:pt>
                <c:pt idx="8928">
                  <c:v>44645</c:v>
                </c:pt>
                <c:pt idx="8929">
                  <c:v>44650</c:v>
                </c:pt>
                <c:pt idx="8930">
                  <c:v>44655</c:v>
                </c:pt>
                <c:pt idx="8931">
                  <c:v>44660</c:v>
                </c:pt>
                <c:pt idx="8932">
                  <c:v>44665</c:v>
                </c:pt>
                <c:pt idx="8933">
                  <c:v>44670</c:v>
                </c:pt>
                <c:pt idx="8934">
                  <c:v>44675</c:v>
                </c:pt>
                <c:pt idx="8935">
                  <c:v>44680</c:v>
                </c:pt>
                <c:pt idx="8936">
                  <c:v>44685</c:v>
                </c:pt>
                <c:pt idx="8937">
                  <c:v>44690</c:v>
                </c:pt>
                <c:pt idx="8938">
                  <c:v>44695</c:v>
                </c:pt>
                <c:pt idx="8939">
                  <c:v>44700</c:v>
                </c:pt>
                <c:pt idx="8940">
                  <c:v>44705</c:v>
                </c:pt>
                <c:pt idx="8941">
                  <c:v>44710</c:v>
                </c:pt>
                <c:pt idx="8942">
                  <c:v>44715</c:v>
                </c:pt>
                <c:pt idx="8943">
                  <c:v>44720</c:v>
                </c:pt>
                <c:pt idx="8944">
                  <c:v>44725</c:v>
                </c:pt>
                <c:pt idx="8945">
                  <c:v>44730</c:v>
                </c:pt>
                <c:pt idx="8946">
                  <c:v>44735</c:v>
                </c:pt>
                <c:pt idx="8947">
                  <c:v>44740</c:v>
                </c:pt>
                <c:pt idx="8948">
                  <c:v>44745</c:v>
                </c:pt>
                <c:pt idx="8949">
                  <c:v>44750</c:v>
                </c:pt>
                <c:pt idx="8950">
                  <c:v>44755</c:v>
                </c:pt>
                <c:pt idx="8951">
                  <c:v>44760</c:v>
                </c:pt>
                <c:pt idx="8952">
                  <c:v>44765</c:v>
                </c:pt>
                <c:pt idx="8953">
                  <c:v>44770</c:v>
                </c:pt>
                <c:pt idx="8954">
                  <c:v>44775</c:v>
                </c:pt>
                <c:pt idx="8955">
                  <c:v>44780</c:v>
                </c:pt>
                <c:pt idx="8956">
                  <c:v>44785</c:v>
                </c:pt>
                <c:pt idx="8957">
                  <c:v>44790</c:v>
                </c:pt>
                <c:pt idx="8958">
                  <c:v>44795</c:v>
                </c:pt>
                <c:pt idx="8959">
                  <c:v>44800</c:v>
                </c:pt>
                <c:pt idx="8960">
                  <c:v>44805</c:v>
                </c:pt>
                <c:pt idx="8961">
                  <c:v>44810</c:v>
                </c:pt>
                <c:pt idx="8962">
                  <c:v>44815</c:v>
                </c:pt>
                <c:pt idx="8963">
                  <c:v>44820</c:v>
                </c:pt>
                <c:pt idx="8964">
                  <c:v>44825</c:v>
                </c:pt>
                <c:pt idx="8965">
                  <c:v>44830</c:v>
                </c:pt>
                <c:pt idx="8966">
                  <c:v>44835</c:v>
                </c:pt>
                <c:pt idx="8967">
                  <c:v>44840</c:v>
                </c:pt>
                <c:pt idx="8968">
                  <c:v>44845</c:v>
                </c:pt>
                <c:pt idx="8969">
                  <c:v>44850</c:v>
                </c:pt>
                <c:pt idx="8970">
                  <c:v>44855</c:v>
                </c:pt>
                <c:pt idx="8971">
                  <c:v>44860</c:v>
                </c:pt>
                <c:pt idx="8972">
                  <c:v>44865</c:v>
                </c:pt>
                <c:pt idx="8973">
                  <c:v>44870</c:v>
                </c:pt>
                <c:pt idx="8974">
                  <c:v>44875</c:v>
                </c:pt>
                <c:pt idx="8975">
                  <c:v>44880</c:v>
                </c:pt>
                <c:pt idx="8976">
                  <c:v>44885</c:v>
                </c:pt>
                <c:pt idx="8977">
                  <c:v>44890</c:v>
                </c:pt>
                <c:pt idx="8978">
                  <c:v>44895</c:v>
                </c:pt>
                <c:pt idx="8979">
                  <c:v>44900</c:v>
                </c:pt>
                <c:pt idx="8980">
                  <c:v>44905</c:v>
                </c:pt>
                <c:pt idx="8981">
                  <c:v>44910</c:v>
                </c:pt>
                <c:pt idx="8982">
                  <c:v>44915</c:v>
                </c:pt>
                <c:pt idx="8983">
                  <c:v>44920</c:v>
                </c:pt>
                <c:pt idx="8984">
                  <c:v>44925</c:v>
                </c:pt>
                <c:pt idx="8985">
                  <c:v>44930</c:v>
                </c:pt>
                <c:pt idx="8986">
                  <c:v>44935</c:v>
                </c:pt>
                <c:pt idx="8987">
                  <c:v>44940</c:v>
                </c:pt>
                <c:pt idx="8988">
                  <c:v>44945</c:v>
                </c:pt>
                <c:pt idx="8989">
                  <c:v>44950</c:v>
                </c:pt>
                <c:pt idx="8990">
                  <c:v>44955</c:v>
                </c:pt>
                <c:pt idx="8991">
                  <c:v>44960</c:v>
                </c:pt>
                <c:pt idx="8992">
                  <c:v>44965</c:v>
                </c:pt>
                <c:pt idx="8993">
                  <c:v>44970</c:v>
                </c:pt>
                <c:pt idx="8994">
                  <c:v>44975</c:v>
                </c:pt>
                <c:pt idx="8995">
                  <c:v>44980</c:v>
                </c:pt>
                <c:pt idx="8996">
                  <c:v>44985</c:v>
                </c:pt>
                <c:pt idx="8997">
                  <c:v>44990</c:v>
                </c:pt>
                <c:pt idx="8998">
                  <c:v>44995</c:v>
                </c:pt>
                <c:pt idx="8999">
                  <c:v>45000</c:v>
                </c:pt>
                <c:pt idx="9000">
                  <c:v>45005</c:v>
                </c:pt>
                <c:pt idx="9001">
                  <c:v>45010</c:v>
                </c:pt>
                <c:pt idx="9002">
                  <c:v>45015</c:v>
                </c:pt>
                <c:pt idx="9003">
                  <c:v>45020</c:v>
                </c:pt>
                <c:pt idx="9004">
                  <c:v>45025</c:v>
                </c:pt>
                <c:pt idx="9005">
                  <c:v>45030</c:v>
                </c:pt>
                <c:pt idx="9006">
                  <c:v>45035</c:v>
                </c:pt>
                <c:pt idx="9007">
                  <c:v>45040</c:v>
                </c:pt>
                <c:pt idx="9008">
                  <c:v>45045</c:v>
                </c:pt>
                <c:pt idx="9009">
                  <c:v>45050</c:v>
                </c:pt>
                <c:pt idx="9010">
                  <c:v>45055</c:v>
                </c:pt>
                <c:pt idx="9011">
                  <c:v>45060</c:v>
                </c:pt>
                <c:pt idx="9012">
                  <c:v>45065</c:v>
                </c:pt>
                <c:pt idx="9013">
                  <c:v>45070</c:v>
                </c:pt>
                <c:pt idx="9014">
                  <c:v>45075</c:v>
                </c:pt>
                <c:pt idx="9015">
                  <c:v>45080</c:v>
                </c:pt>
                <c:pt idx="9016">
                  <c:v>45085</c:v>
                </c:pt>
                <c:pt idx="9017">
                  <c:v>45090</c:v>
                </c:pt>
                <c:pt idx="9018">
                  <c:v>45095</c:v>
                </c:pt>
                <c:pt idx="9019">
                  <c:v>45100</c:v>
                </c:pt>
                <c:pt idx="9020">
                  <c:v>45105</c:v>
                </c:pt>
                <c:pt idx="9021">
                  <c:v>45110</c:v>
                </c:pt>
                <c:pt idx="9022">
                  <c:v>45115</c:v>
                </c:pt>
                <c:pt idx="9023">
                  <c:v>45120</c:v>
                </c:pt>
                <c:pt idx="9024">
                  <c:v>45125</c:v>
                </c:pt>
                <c:pt idx="9025">
                  <c:v>45130</c:v>
                </c:pt>
                <c:pt idx="9026">
                  <c:v>45135</c:v>
                </c:pt>
                <c:pt idx="9027">
                  <c:v>45140</c:v>
                </c:pt>
                <c:pt idx="9028">
                  <c:v>45145</c:v>
                </c:pt>
                <c:pt idx="9029">
                  <c:v>45150</c:v>
                </c:pt>
                <c:pt idx="9030">
                  <c:v>45155</c:v>
                </c:pt>
                <c:pt idx="9031">
                  <c:v>45160</c:v>
                </c:pt>
                <c:pt idx="9032">
                  <c:v>45165</c:v>
                </c:pt>
                <c:pt idx="9033">
                  <c:v>45170</c:v>
                </c:pt>
                <c:pt idx="9034">
                  <c:v>45175</c:v>
                </c:pt>
                <c:pt idx="9035">
                  <c:v>45180</c:v>
                </c:pt>
                <c:pt idx="9036">
                  <c:v>45185</c:v>
                </c:pt>
                <c:pt idx="9037">
                  <c:v>45190</c:v>
                </c:pt>
                <c:pt idx="9038">
                  <c:v>45195</c:v>
                </c:pt>
                <c:pt idx="9039">
                  <c:v>45200</c:v>
                </c:pt>
                <c:pt idx="9040">
                  <c:v>45205</c:v>
                </c:pt>
                <c:pt idx="9041">
                  <c:v>45210</c:v>
                </c:pt>
                <c:pt idx="9042">
                  <c:v>45215</c:v>
                </c:pt>
                <c:pt idx="9043">
                  <c:v>45220</c:v>
                </c:pt>
                <c:pt idx="9044">
                  <c:v>45225</c:v>
                </c:pt>
                <c:pt idx="9045">
                  <c:v>45230</c:v>
                </c:pt>
                <c:pt idx="9046">
                  <c:v>45235</c:v>
                </c:pt>
                <c:pt idx="9047">
                  <c:v>45240</c:v>
                </c:pt>
                <c:pt idx="9048">
                  <c:v>45245</c:v>
                </c:pt>
                <c:pt idx="9049">
                  <c:v>45250</c:v>
                </c:pt>
                <c:pt idx="9050">
                  <c:v>45255</c:v>
                </c:pt>
                <c:pt idx="9051">
                  <c:v>45260</c:v>
                </c:pt>
                <c:pt idx="9052">
                  <c:v>45265</c:v>
                </c:pt>
                <c:pt idx="9053">
                  <c:v>45270</c:v>
                </c:pt>
                <c:pt idx="9054">
                  <c:v>45275</c:v>
                </c:pt>
                <c:pt idx="9055">
                  <c:v>45280</c:v>
                </c:pt>
                <c:pt idx="9056">
                  <c:v>45285</c:v>
                </c:pt>
                <c:pt idx="9057">
                  <c:v>45290</c:v>
                </c:pt>
                <c:pt idx="9058">
                  <c:v>45295</c:v>
                </c:pt>
                <c:pt idx="9059">
                  <c:v>45300</c:v>
                </c:pt>
                <c:pt idx="9060">
                  <c:v>45305</c:v>
                </c:pt>
                <c:pt idx="9061">
                  <c:v>45310</c:v>
                </c:pt>
                <c:pt idx="9062">
                  <c:v>45315</c:v>
                </c:pt>
                <c:pt idx="9063">
                  <c:v>45320</c:v>
                </c:pt>
                <c:pt idx="9064">
                  <c:v>45325</c:v>
                </c:pt>
                <c:pt idx="9065">
                  <c:v>45330</c:v>
                </c:pt>
                <c:pt idx="9066">
                  <c:v>45335</c:v>
                </c:pt>
                <c:pt idx="9067">
                  <c:v>45340</c:v>
                </c:pt>
                <c:pt idx="9068">
                  <c:v>45345</c:v>
                </c:pt>
                <c:pt idx="9069">
                  <c:v>45350</c:v>
                </c:pt>
                <c:pt idx="9070">
                  <c:v>45355</c:v>
                </c:pt>
                <c:pt idx="9071">
                  <c:v>45360</c:v>
                </c:pt>
                <c:pt idx="9072">
                  <c:v>45365</c:v>
                </c:pt>
                <c:pt idx="9073">
                  <c:v>45370</c:v>
                </c:pt>
                <c:pt idx="9074">
                  <c:v>45375</c:v>
                </c:pt>
                <c:pt idx="9075">
                  <c:v>45380</c:v>
                </c:pt>
                <c:pt idx="9076">
                  <c:v>45385</c:v>
                </c:pt>
                <c:pt idx="9077">
                  <c:v>45390</c:v>
                </c:pt>
                <c:pt idx="9078">
                  <c:v>45395</c:v>
                </c:pt>
                <c:pt idx="9079">
                  <c:v>45400</c:v>
                </c:pt>
                <c:pt idx="9080">
                  <c:v>45405</c:v>
                </c:pt>
                <c:pt idx="9081">
                  <c:v>45410</c:v>
                </c:pt>
                <c:pt idx="9082">
                  <c:v>45415</c:v>
                </c:pt>
                <c:pt idx="9083">
                  <c:v>45420</c:v>
                </c:pt>
                <c:pt idx="9084">
                  <c:v>45425</c:v>
                </c:pt>
                <c:pt idx="9085">
                  <c:v>45430</c:v>
                </c:pt>
                <c:pt idx="9086">
                  <c:v>45435</c:v>
                </c:pt>
                <c:pt idx="9087">
                  <c:v>45440</c:v>
                </c:pt>
                <c:pt idx="9088">
                  <c:v>45445</c:v>
                </c:pt>
                <c:pt idx="9089">
                  <c:v>45450</c:v>
                </c:pt>
                <c:pt idx="9090">
                  <c:v>45455</c:v>
                </c:pt>
                <c:pt idx="9091">
                  <c:v>45460</c:v>
                </c:pt>
                <c:pt idx="9092">
                  <c:v>45465</c:v>
                </c:pt>
                <c:pt idx="9093">
                  <c:v>45470</c:v>
                </c:pt>
                <c:pt idx="9094">
                  <c:v>45475</c:v>
                </c:pt>
                <c:pt idx="9095">
                  <c:v>45480</c:v>
                </c:pt>
                <c:pt idx="9096">
                  <c:v>45485</c:v>
                </c:pt>
                <c:pt idx="9097">
                  <c:v>45490</c:v>
                </c:pt>
                <c:pt idx="9098">
                  <c:v>45495</c:v>
                </c:pt>
                <c:pt idx="9099">
                  <c:v>45500</c:v>
                </c:pt>
                <c:pt idx="9100">
                  <c:v>45505</c:v>
                </c:pt>
                <c:pt idx="9101">
                  <c:v>45510</c:v>
                </c:pt>
                <c:pt idx="9102">
                  <c:v>45515</c:v>
                </c:pt>
                <c:pt idx="9103">
                  <c:v>45520</c:v>
                </c:pt>
                <c:pt idx="9104">
                  <c:v>45525</c:v>
                </c:pt>
                <c:pt idx="9105">
                  <c:v>45530</c:v>
                </c:pt>
                <c:pt idx="9106">
                  <c:v>45535</c:v>
                </c:pt>
                <c:pt idx="9107">
                  <c:v>45540</c:v>
                </c:pt>
                <c:pt idx="9108">
                  <c:v>45545</c:v>
                </c:pt>
                <c:pt idx="9109">
                  <c:v>45550</c:v>
                </c:pt>
                <c:pt idx="9110">
                  <c:v>45555</c:v>
                </c:pt>
                <c:pt idx="9111">
                  <c:v>45560</c:v>
                </c:pt>
                <c:pt idx="9112">
                  <c:v>45565</c:v>
                </c:pt>
                <c:pt idx="9113">
                  <c:v>45570</c:v>
                </c:pt>
                <c:pt idx="9114">
                  <c:v>45575</c:v>
                </c:pt>
                <c:pt idx="9115">
                  <c:v>45580</c:v>
                </c:pt>
                <c:pt idx="9116">
                  <c:v>45585</c:v>
                </c:pt>
                <c:pt idx="9117">
                  <c:v>45590</c:v>
                </c:pt>
                <c:pt idx="9118">
                  <c:v>45595</c:v>
                </c:pt>
                <c:pt idx="9119">
                  <c:v>45600</c:v>
                </c:pt>
                <c:pt idx="9120">
                  <c:v>45605</c:v>
                </c:pt>
                <c:pt idx="9121">
                  <c:v>45610</c:v>
                </c:pt>
                <c:pt idx="9122">
                  <c:v>45615</c:v>
                </c:pt>
                <c:pt idx="9123">
                  <c:v>45620</c:v>
                </c:pt>
                <c:pt idx="9124">
                  <c:v>45625</c:v>
                </c:pt>
                <c:pt idx="9125">
                  <c:v>45630</c:v>
                </c:pt>
                <c:pt idx="9126">
                  <c:v>45635</c:v>
                </c:pt>
                <c:pt idx="9127">
                  <c:v>45640</c:v>
                </c:pt>
                <c:pt idx="9128">
                  <c:v>45645</c:v>
                </c:pt>
                <c:pt idx="9129">
                  <c:v>45650</c:v>
                </c:pt>
                <c:pt idx="9130">
                  <c:v>45655</c:v>
                </c:pt>
                <c:pt idx="9131">
                  <c:v>45660</c:v>
                </c:pt>
                <c:pt idx="9132">
                  <c:v>45665</c:v>
                </c:pt>
                <c:pt idx="9133">
                  <c:v>45670</c:v>
                </c:pt>
                <c:pt idx="9134">
                  <c:v>45675</c:v>
                </c:pt>
                <c:pt idx="9135">
                  <c:v>45680</c:v>
                </c:pt>
                <c:pt idx="9136">
                  <c:v>45685</c:v>
                </c:pt>
                <c:pt idx="9137">
                  <c:v>45690</c:v>
                </c:pt>
                <c:pt idx="9138">
                  <c:v>45695</c:v>
                </c:pt>
                <c:pt idx="9139">
                  <c:v>45700</c:v>
                </c:pt>
                <c:pt idx="9140">
                  <c:v>45705</c:v>
                </c:pt>
                <c:pt idx="9141">
                  <c:v>45710</c:v>
                </c:pt>
                <c:pt idx="9142">
                  <c:v>45715</c:v>
                </c:pt>
                <c:pt idx="9143">
                  <c:v>45720</c:v>
                </c:pt>
                <c:pt idx="9144">
                  <c:v>45725</c:v>
                </c:pt>
                <c:pt idx="9145">
                  <c:v>45730</c:v>
                </c:pt>
                <c:pt idx="9146">
                  <c:v>45735</c:v>
                </c:pt>
                <c:pt idx="9147">
                  <c:v>45740</c:v>
                </c:pt>
                <c:pt idx="9148">
                  <c:v>45745</c:v>
                </c:pt>
                <c:pt idx="9149">
                  <c:v>45750</c:v>
                </c:pt>
                <c:pt idx="9150">
                  <c:v>45755</c:v>
                </c:pt>
                <c:pt idx="9151">
                  <c:v>45760</c:v>
                </c:pt>
                <c:pt idx="9152">
                  <c:v>45765</c:v>
                </c:pt>
                <c:pt idx="9153">
                  <c:v>45770</c:v>
                </c:pt>
                <c:pt idx="9154">
                  <c:v>45775</c:v>
                </c:pt>
                <c:pt idx="9155">
                  <c:v>45780</c:v>
                </c:pt>
                <c:pt idx="9156">
                  <c:v>45785</c:v>
                </c:pt>
                <c:pt idx="9157">
                  <c:v>45790</c:v>
                </c:pt>
                <c:pt idx="9158">
                  <c:v>45795</c:v>
                </c:pt>
                <c:pt idx="9159">
                  <c:v>45800</c:v>
                </c:pt>
                <c:pt idx="9160">
                  <c:v>45805</c:v>
                </c:pt>
                <c:pt idx="9161">
                  <c:v>45810</c:v>
                </c:pt>
                <c:pt idx="9162">
                  <c:v>45815</c:v>
                </c:pt>
                <c:pt idx="9163">
                  <c:v>45820</c:v>
                </c:pt>
                <c:pt idx="9164">
                  <c:v>45825</c:v>
                </c:pt>
                <c:pt idx="9165">
                  <c:v>45830</c:v>
                </c:pt>
                <c:pt idx="9166">
                  <c:v>45835</c:v>
                </c:pt>
                <c:pt idx="9167">
                  <c:v>45840</c:v>
                </c:pt>
                <c:pt idx="9168">
                  <c:v>45845</c:v>
                </c:pt>
                <c:pt idx="9169">
                  <c:v>45850</c:v>
                </c:pt>
                <c:pt idx="9170">
                  <c:v>45855</c:v>
                </c:pt>
                <c:pt idx="9171">
                  <c:v>45860</c:v>
                </c:pt>
                <c:pt idx="9172">
                  <c:v>45865</c:v>
                </c:pt>
                <c:pt idx="9173">
                  <c:v>45870</c:v>
                </c:pt>
                <c:pt idx="9174">
                  <c:v>45875</c:v>
                </c:pt>
                <c:pt idx="9175">
                  <c:v>45880</c:v>
                </c:pt>
                <c:pt idx="9176">
                  <c:v>45885</c:v>
                </c:pt>
                <c:pt idx="9177">
                  <c:v>45890</c:v>
                </c:pt>
                <c:pt idx="9178">
                  <c:v>45895</c:v>
                </c:pt>
                <c:pt idx="9179">
                  <c:v>45900</c:v>
                </c:pt>
                <c:pt idx="9180">
                  <c:v>45905</c:v>
                </c:pt>
                <c:pt idx="9181">
                  <c:v>45910</c:v>
                </c:pt>
                <c:pt idx="9182">
                  <c:v>45915</c:v>
                </c:pt>
                <c:pt idx="9183">
                  <c:v>45920</c:v>
                </c:pt>
                <c:pt idx="9184">
                  <c:v>45925</c:v>
                </c:pt>
                <c:pt idx="9185">
                  <c:v>45930</c:v>
                </c:pt>
                <c:pt idx="9186">
                  <c:v>45935</c:v>
                </c:pt>
                <c:pt idx="9187">
                  <c:v>45940</c:v>
                </c:pt>
                <c:pt idx="9188">
                  <c:v>45945</c:v>
                </c:pt>
                <c:pt idx="9189">
                  <c:v>45950</c:v>
                </c:pt>
                <c:pt idx="9190">
                  <c:v>45955</c:v>
                </c:pt>
                <c:pt idx="9191">
                  <c:v>45960</c:v>
                </c:pt>
                <c:pt idx="9192">
                  <c:v>45965</c:v>
                </c:pt>
                <c:pt idx="9193">
                  <c:v>45970</c:v>
                </c:pt>
                <c:pt idx="9194">
                  <c:v>45975</c:v>
                </c:pt>
                <c:pt idx="9195">
                  <c:v>45980</c:v>
                </c:pt>
                <c:pt idx="9196">
                  <c:v>45985</c:v>
                </c:pt>
                <c:pt idx="9197">
                  <c:v>45990</c:v>
                </c:pt>
                <c:pt idx="9198">
                  <c:v>45995</c:v>
                </c:pt>
                <c:pt idx="9199">
                  <c:v>46000</c:v>
                </c:pt>
                <c:pt idx="9200">
                  <c:v>46005</c:v>
                </c:pt>
                <c:pt idx="9201">
                  <c:v>46010</c:v>
                </c:pt>
                <c:pt idx="9202">
                  <c:v>46015</c:v>
                </c:pt>
                <c:pt idx="9203">
                  <c:v>46020</c:v>
                </c:pt>
                <c:pt idx="9204">
                  <c:v>46025</c:v>
                </c:pt>
                <c:pt idx="9205">
                  <c:v>46030</c:v>
                </c:pt>
                <c:pt idx="9206">
                  <c:v>46035</c:v>
                </c:pt>
                <c:pt idx="9207">
                  <c:v>46040</c:v>
                </c:pt>
                <c:pt idx="9208">
                  <c:v>46045</c:v>
                </c:pt>
                <c:pt idx="9209">
                  <c:v>46050</c:v>
                </c:pt>
                <c:pt idx="9210">
                  <c:v>46055</c:v>
                </c:pt>
                <c:pt idx="9211">
                  <c:v>46060</c:v>
                </c:pt>
                <c:pt idx="9212">
                  <c:v>46065</c:v>
                </c:pt>
                <c:pt idx="9213">
                  <c:v>46070</c:v>
                </c:pt>
                <c:pt idx="9214">
                  <c:v>46075</c:v>
                </c:pt>
                <c:pt idx="9215">
                  <c:v>46080</c:v>
                </c:pt>
                <c:pt idx="9216">
                  <c:v>46085</c:v>
                </c:pt>
                <c:pt idx="9217">
                  <c:v>46090</c:v>
                </c:pt>
                <c:pt idx="9218">
                  <c:v>46095</c:v>
                </c:pt>
                <c:pt idx="9219">
                  <c:v>46100</c:v>
                </c:pt>
                <c:pt idx="9220">
                  <c:v>46105</c:v>
                </c:pt>
                <c:pt idx="9221">
                  <c:v>46110</c:v>
                </c:pt>
                <c:pt idx="9222">
                  <c:v>46115</c:v>
                </c:pt>
                <c:pt idx="9223">
                  <c:v>46120</c:v>
                </c:pt>
                <c:pt idx="9224">
                  <c:v>46125</c:v>
                </c:pt>
                <c:pt idx="9225">
                  <c:v>46130</c:v>
                </c:pt>
                <c:pt idx="9226">
                  <c:v>46135</c:v>
                </c:pt>
                <c:pt idx="9227">
                  <c:v>46140</c:v>
                </c:pt>
                <c:pt idx="9228">
                  <c:v>46145</c:v>
                </c:pt>
                <c:pt idx="9229">
                  <c:v>46150</c:v>
                </c:pt>
                <c:pt idx="9230">
                  <c:v>46155</c:v>
                </c:pt>
                <c:pt idx="9231">
                  <c:v>46160</c:v>
                </c:pt>
                <c:pt idx="9232">
                  <c:v>46165</c:v>
                </c:pt>
                <c:pt idx="9233">
                  <c:v>46170</c:v>
                </c:pt>
                <c:pt idx="9234">
                  <c:v>46175</c:v>
                </c:pt>
                <c:pt idx="9235">
                  <c:v>46180</c:v>
                </c:pt>
                <c:pt idx="9236">
                  <c:v>46185</c:v>
                </c:pt>
                <c:pt idx="9237">
                  <c:v>46190</c:v>
                </c:pt>
                <c:pt idx="9238">
                  <c:v>46195</c:v>
                </c:pt>
                <c:pt idx="9239">
                  <c:v>46200</c:v>
                </c:pt>
                <c:pt idx="9240">
                  <c:v>46205</c:v>
                </c:pt>
                <c:pt idx="9241">
                  <c:v>46210</c:v>
                </c:pt>
                <c:pt idx="9242">
                  <c:v>46215</c:v>
                </c:pt>
                <c:pt idx="9243">
                  <c:v>46220</c:v>
                </c:pt>
                <c:pt idx="9244">
                  <c:v>46225</c:v>
                </c:pt>
                <c:pt idx="9245">
                  <c:v>46230</c:v>
                </c:pt>
                <c:pt idx="9246">
                  <c:v>46235</c:v>
                </c:pt>
                <c:pt idx="9247">
                  <c:v>46240</c:v>
                </c:pt>
                <c:pt idx="9248">
                  <c:v>46245</c:v>
                </c:pt>
                <c:pt idx="9249">
                  <c:v>46250</c:v>
                </c:pt>
                <c:pt idx="9250">
                  <c:v>46255</c:v>
                </c:pt>
                <c:pt idx="9251">
                  <c:v>46260</c:v>
                </c:pt>
                <c:pt idx="9252">
                  <c:v>46265</c:v>
                </c:pt>
                <c:pt idx="9253">
                  <c:v>46270</c:v>
                </c:pt>
                <c:pt idx="9254">
                  <c:v>46275</c:v>
                </c:pt>
                <c:pt idx="9255">
                  <c:v>46280</c:v>
                </c:pt>
                <c:pt idx="9256">
                  <c:v>46285</c:v>
                </c:pt>
                <c:pt idx="9257">
                  <c:v>46290</c:v>
                </c:pt>
                <c:pt idx="9258">
                  <c:v>46295</c:v>
                </c:pt>
                <c:pt idx="9259">
                  <c:v>46300</c:v>
                </c:pt>
                <c:pt idx="9260">
                  <c:v>46305</c:v>
                </c:pt>
                <c:pt idx="9261">
                  <c:v>46310</c:v>
                </c:pt>
                <c:pt idx="9262">
                  <c:v>46315</c:v>
                </c:pt>
                <c:pt idx="9263">
                  <c:v>46320</c:v>
                </c:pt>
                <c:pt idx="9264">
                  <c:v>46325</c:v>
                </c:pt>
                <c:pt idx="9265">
                  <c:v>46330</c:v>
                </c:pt>
                <c:pt idx="9266">
                  <c:v>46335</c:v>
                </c:pt>
                <c:pt idx="9267">
                  <c:v>46340</c:v>
                </c:pt>
                <c:pt idx="9268">
                  <c:v>46345</c:v>
                </c:pt>
                <c:pt idx="9269">
                  <c:v>46350</c:v>
                </c:pt>
                <c:pt idx="9270">
                  <c:v>46355</c:v>
                </c:pt>
                <c:pt idx="9271">
                  <c:v>46360</c:v>
                </c:pt>
                <c:pt idx="9272">
                  <c:v>46365</c:v>
                </c:pt>
                <c:pt idx="9273">
                  <c:v>46370</c:v>
                </c:pt>
                <c:pt idx="9274">
                  <c:v>46375</c:v>
                </c:pt>
                <c:pt idx="9275">
                  <c:v>46380</c:v>
                </c:pt>
                <c:pt idx="9276">
                  <c:v>46385</c:v>
                </c:pt>
                <c:pt idx="9277">
                  <c:v>46390</c:v>
                </c:pt>
                <c:pt idx="9278">
                  <c:v>46395</c:v>
                </c:pt>
                <c:pt idx="9279">
                  <c:v>46400</c:v>
                </c:pt>
                <c:pt idx="9280">
                  <c:v>46405</c:v>
                </c:pt>
                <c:pt idx="9281">
                  <c:v>46410</c:v>
                </c:pt>
                <c:pt idx="9282">
                  <c:v>46415</c:v>
                </c:pt>
                <c:pt idx="9283">
                  <c:v>46420</c:v>
                </c:pt>
                <c:pt idx="9284">
                  <c:v>46425</c:v>
                </c:pt>
                <c:pt idx="9285">
                  <c:v>46430</c:v>
                </c:pt>
                <c:pt idx="9286">
                  <c:v>46435</c:v>
                </c:pt>
                <c:pt idx="9287">
                  <c:v>46440</c:v>
                </c:pt>
                <c:pt idx="9288">
                  <c:v>46445</c:v>
                </c:pt>
                <c:pt idx="9289">
                  <c:v>46450</c:v>
                </c:pt>
                <c:pt idx="9290">
                  <c:v>46455</c:v>
                </c:pt>
                <c:pt idx="9291">
                  <c:v>46460</c:v>
                </c:pt>
                <c:pt idx="9292">
                  <c:v>46465</c:v>
                </c:pt>
                <c:pt idx="9293">
                  <c:v>46470</c:v>
                </c:pt>
                <c:pt idx="9294">
                  <c:v>46475</c:v>
                </c:pt>
                <c:pt idx="9295">
                  <c:v>46480</c:v>
                </c:pt>
                <c:pt idx="9296">
                  <c:v>46485</c:v>
                </c:pt>
                <c:pt idx="9297">
                  <c:v>46490</c:v>
                </c:pt>
                <c:pt idx="9298">
                  <c:v>46495</c:v>
                </c:pt>
                <c:pt idx="9299">
                  <c:v>46500</c:v>
                </c:pt>
                <c:pt idx="9300">
                  <c:v>46505</c:v>
                </c:pt>
                <c:pt idx="9301">
                  <c:v>46510</c:v>
                </c:pt>
                <c:pt idx="9302">
                  <c:v>46515</c:v>
                </c:pt>
                <c:pt idx="9303">
                  <c:v>46520</c:v>
                </c:pt>
                <c:pt idx="9304">
                  <c:v>46525</c:v>
                </c:pt>
                <c:pt idx="9305">
                  <c:v>46530</c:v>
                </c:pt>
                <c:pt idx="9306">
                  <c:v>46535</c:v>
                </c:pt>
                <c:pt idx="9307">
                  <c:v>46540</c:v>
                </c:pt>
                <c:pt idx="9308">
                  <c:v>46545</c:v>
                </c:pt>
                <c:pt idx="9309">
                  <c:v>46550</c:v>
                </c:pt>
                <c:pt idx="9310">
                  <c:v>46555</c:v>
                </c:pt>
                <c:pt idx="9311">
                  <c:v>46560</c:v>
                </c:pt>
                <c:pt idx="9312">
                  <c:v>46565</c:v>
                </c:pt>
                <c:pt idx="9313">
                  <c:v>46570</c:v>
                </c:pt>
                <c:pt idx="9314">
                  <c:v>46575</c:v>
                </c:pt>
                <c:pt idx="9315">
                  <c:v>46580</c:v>
                </c:pt>
                <c:pt idx="9316">
                  <c:v>46585</c:v>
                </c:pt>
                <c:pt idx="9317">
                  <c:v>46590</c:v>
                </c:pt>
                <c:pt idx="9318">
                  <c:v>46595</c:v>
                </c:pt>
                <c:pt idx="9319">
                  <c:v>46600</c:v>
                </c:pt>
                <c:pt idx="9320">
                  <c:v>46605</c:v>
                </c:pt>
                <c:pt idx="9321">
                  <c:v>46610</c:v>
                </c:pt>
                <c:pt idx="9322">
                  <c:v>46615</c:v>
                </c:pt>
                <c:pt idx="9323">
                  <c:v>46620</c:v>
                </c:pt>
                <c:pt idx="9324">
                  <c:v>46625</c:v>
                </c:pt>
                <c:pt idx="9325">
                  <c:v>46630</c:v>
                </c:pt>
                <c:pt idx="9326">
                  <c:v>46635</c:v>
                </c:pt>
                <c:pt idx="9327">
                  <c:v>46640</c:v>
                </c:pt>
                <c:pt idx="9328">
                  <c:v>46645</c:v>
                </c:pt>
                <c:pt idx="9329">
                  <c:v>46650</c:v>
                </c:pt>
                <c:pt idx="9330">
                  <c:v>46655</c:v>
                </c:pt>
                <c:pt idx="9331">
                  <c:v>46660</c:v>
                </c:pt>
                <c:pt idx="9332">
                  <c:v>46665</c:v>
                </c:pt>
                <c:pt idx="9333">
                  <c:v>46670</c:v>
                </c:pt>
                <c:pt idx="9334">
                  <c:v>46675</c:v>
                </c:pt>
                <c:pt idx="9335">
                  <c:v>46680</c:v>
                </c:pt>
                <c:pt idx="9336">
                  <c:v>46685</c:v>
                </c:pt>
                <c:pt idx="9337">
                  <c:v>46690</c:v>
                </c:pt>
                <c:pt idx="9338">
                  <c:v>46695</c:v>
                </c:pt>
                <c:pt idx="9339">
                  <c:v>46700</c:v>
                </c:pt>
                <c:pt idx="9340">
                  <c:v>46705</c:v>
                </c:pt>
                <c:pt idx="9341">
                  <c:v>46710</c:v>
                </c:pt>
                <c:pt idx="9342">
                  <c:v>46715</c:v>
                </c:pt>
                <c:pt idx="9343">
                  <c:v>46720</c:v>
                </c:pt>
                <c:pt idx="9344">
                  <c:v>46725</c:v>
                </c:pt>
                <c:pt idx="9345">
                  <c:v>46730</c:v>
                </c:pt>
                <c:pt idx="9346">
                  <c:v>46735</c:v>
                </c:pt>
                <c:pt idx="9347">
                  <c:v>46740</c:v>
                </c:pt>
                <c:pt idx="9348">
                  <c:v>46745</c:v>
                </c:pt>
                <c:pt idx="9349">
                  <c:v>46750</c:v>
                </c:pt>
                <c:pt idx="9350">
                  <c:v>46755</c:v>
                </c:pt>
                <c:pt idx="9351">
                  <c:v>46760</c:v>
                </c:pt>
                <c:pt idx="9352">
                  <c:v>46765</c:v>
                </c:pt>
                <c:pt idx="9353">
                  <c:v>46770</c:v>
                </c:pt>
                <c:pt idx="9354">
                  <c:v>46775</c:v>
                </c:pt>
                <c:pt idx="9355">
                  <c:v>46780</c:v>
                </c:pt>
                <c:pt idx="9356">
                  <c:v>46785</c:v>
                </c:pt>
                <c:pt idx="9357">
                  <c:v>46790</c:v>
                </c:pt>
                <c:pt idx="9358">
                  <c:v>46795</c:v>
                </c:pt>
                <c:pt idx="9359">
                  <c:v>46800</c:v>
                </c:pt>
                <c:pt idx="9360">
                  <c:v>46805</c:v>
                </c:pt>
                <c:pt idx="9361">
                  <c:v>46810</c:v>
                </c:pt>
                <c:pt idx="9362">
                  <c:v>46815</c:v>
                </c:pt>
                <c:pt idx="9363">
                  <c:v>46820</c:v>
                </c:pt>
                <c:pt idx="9364">
                  <c:v>46825</c:v>
                </c:pt>
                <c:pt idx="9365">
                  <c:v>46830</c:v>
                </c:pt>
                <c:pt idx="9366">
                  <c:v>46835</c:v>
                </c:pt>
                <c:pt idx="9367">
                  <c:v>46840</c:v>
                </c:pt>
                <c:pt idx="9368">
                  <c:v>46845</c:v>
                </c:pt>
                <c:pt idx="9369">
                  <c:v>46850</c:v>
                </c:pt>
                <c:pt idx="9370">
                  <c:v>46855</c:v>
                </c:pt>
                <c:pt idx="9371">
                  <c:v>46860</c:v>
                </c:pt>
                <c:pt idx="9372">
                  <c:v>46865</c:v>
                </c:pt>
                <c:pt idx="9373">
                  <c:v>46870</c:v>
                </c:pt>
                <c:pt idx="9374">
                  <c:v>46875</c:v>
                </c:pt>
                <c:pt idx="9375">
                  <c:v>46880</c:v>
                </c:pt>
                <c:pt idx="9376">
                  <c:v>46885</c:v>
                </c:pt>
                <c:pt idx="9377">
                  <c:v>46890</c:v>
                </c:pt>
                <c:pt idx="9378">
                  <c:v>46895</c:v>
                </c:pt>
                <c:pt idx="9379">
                  <c:v>46900</c:v>
                </c:pt>
                <c:pt idx="9380">
                  <c:v>46905</c:v>
                </c:pt>
                <c:pt idx="9381">
                  <c:v>46910</c:v>
                </c:pt>
                <c:pt idx="9382">
                  <c:v>46915</c:v>
                </c:pt>
                <c:pt idx="9383">
                  <c:v>46920</c:v>
                </c:pt>
                <c:pt idx="9384">
                  <c:v>46925</c:v>
                </c:pt>
                <c:pt idx="9385">
                  <c:v>46930</c:v>
                </c:pt>
                <c:pt idx="9386">
                  <c:v>46935</c:v>
                </c:pt>
                <c:pt idx="9387">
                  <c:v>46940</c:v>
                </c:pt>
                <c:pt idx="9388">
                  <c:v>46945</c:v>
                </c:pt>
                <c:pt idx="9389">
                  <c:v>46950</c:v>
                </c:pt>
                <c:pt idx="9390">
                  <c:v>46955</c:v>
                </c:pt>
                <c:pt idx="9391">
                  <c:v>46960</c:v>
                </c:pt>
                <c:pt idx="9392">
                  <c:v>46965</c:v>
                </c:pt>
                <c:pt idx="9393">
                  <c:v>46970</c:v>
                </c:pt>
                <c:pt idx="9394">
                  <c:v>46975</c:v>
                </c:pt>
                <c:pt idx="9395">
                  <c:v>46980</c:v>
                </c:pt>
                <c:pt idx="9396">
                  <c:v>46985</c:v>
                </c:pt>
                <c:pt idx="9397">
                  <c:v>46990</c:v>
                </c:pt>
                <c:pt idx="9398">
                  <c:v>46995</c:v>
                </c:pt>
                <c:pt idx="9399">
                  <c:v>47000</c:v>
                </c:pt>
                <c:pt idx="9400">
                  <c:v>47005</c:v>
                </c:pt>
                <c:pt idx="9401">
                  <c:v>47010</c:v>
                </c:pt>
                <c:pt idx="9402">
                  <c:v>47015</c:v>
                </c:pt>
                <c:pt idx="9403">
                  <c:v>47020</c:v>
                </c:pt>
                <c:pt idx="9404">
                  <c:v>47025</c:v>
                </c:pt>
                <c:pt idx="9405">
                  <c:v>47030</c:v>
                </c:pt>
                <c:pt idx="9406">
                  <c:v>47035</c:v>
                </c:pt>
                <c:pt idx="9407">
                  <c:v>47040</c:v>
                </c:pt>
                <c:pt idx="9408">
                  <c:v>47045</c:v>
                </c:pt>
                <c:pt idx="9409">
                  <c:v>47050</c:v>
                </c:pt>
                <c:pt idx="9410">
                  <c:v>47055</c:v>
                </c:pt>
                <c:pt idx="9411">
                  <c:v>47060</c:v>
                </c:pt>
                <c:pt idx="9412">
                  <c:v>47065</c:v>
                </c:pt>
                <c:pt idx="9413">
                  <c:v>47070</c:v>
                </c:pt>
                <c:pt idx="9414">
                  <c:v>47075</c:v>
                </c:pt>
                <c:pt idx="9415">
                  <c:v>47080</c:v>
                </c:pt>
                <c:pt idx="9416">
                  <c:v>47085</c:v>
                </c:pt>
                <c:pt idx="9417">
                  <c:v>47090</c:v>
                </c:pt>
                <c:pt idx="9418">
                  <c:v>47095</c:v>
                </c:pt>
                <c:pt idx="9419">
                  <c:v>47100</c:v>
                </c:pt>
                <c:pt idx="9420">
                  <c:v>47105</c:v>
                </c:pt>
                <c:pt idx="9421">
                  <c:v>47110</c:v>
                </c:pt>
                <c:pt idx="9422">
                  <c:v>47115</c:v>
                </c:pt>
                <c:pt idx="9423">
                  <c:v>47120</c:v>
                </c:pt>
                <c:pt idx="9424">
                  <c:v>47125</c:v>
                </c:pt>
                <c:pt idx="9425">
                  <c:v>47130</c:v>
                </c:pt>
                <c:pt idx="9426">
                  <c:v>47135</c:v>
                </c:pt>
                <c:pt idx="9427">
                  <c:v>47140</c:v>
                </c:pt>
                <c:pt idx="9428">
                  <c:v>47145</c:v>
                </c:pt>
                <c:pt idx="9429">
                  <c:v>47150</c:v>
                </c:pt>
                <c:pt idx="9430">
                  <c:v>47155</c:v>
                </c:pt>
                <c:pt idx="9431">
                  <c:v>47160</c:v>
                </c:pt>
                <c:pt idx="9432">
                  <c:v>47165</c:v>
                </c:pt>
                <c:pt idx="9433">
                  <c:v>47170</c:v>
                </c:pt>
                <c:pt idx="9434">
                  <c:v>47175</c:v>
                </c:pt>
                <c:pt idx="9435">
                  <c:v>47180</c:v>
                </c:pt>
                <c:pt idx="9436">
                  <c:v>47185</c:v>
                </c:pt>
                <c:pt idx="9437">
                  <c:v>47190</c:v>
                </c:pt>
                <c:pt idx="9438">
                  <c:v>47195</c:v>
                </c:pt>
                <c:pt idx="9439">
                  <c:v>47200</c:v>
                </c:pt>
                <c:pt idx="9440">
                  <c:v>47205</c:v>
                </c:pt>
                <c:pt idx="9441">
                  <c:v>47210</c:v>
                </c:pt>
                <c:pt idx="9442">
                  <c:v>47215</c:v>
                </c:pt>
                <c:pt idx="9443">
                  <c:v>47220</c:v>
                </c:pt>
                <c:pt idx="9444">
                  <c:v>47225</c:v>
                </c:pt>
                <c:pt idx="9445">
                  <c:v>47230</c:v>
                </c:pt>
                <c:pt idx="9446">
                  <c:v>47235</c:v>
                </c:pt>
                <c:pt idx="9447">
                  <c:v>47240</c:v>
                </c:pt>
                <c:pt idx="9448">
                  <c:v>47245</c:v>
                </c:pt>
                <c:pt idx="9449">
                  <c:v>47250</c:v>
                </c:pt>
                <c:pt idx="9450">
                  <c:v>47255</c:v>
                </c:pt>
                <c:pt idx="9451">
                  <c:v>47260</c:v>
                </c:pt>
                <c:pt idx="9452">
                  <c:v>47265</c:v>
                </c:pt>
                <c:pt idx="9453">
                  <c:v>47270</c:v>
                </c:pt>
                <c:pt idx="9454">
                  <c:v>47275</c:v>
                </c:pt>
                <c:pt idx="9455">
                  <c:v>47280</c:v>
                </c:pt>
                <c:pt idx="9456">
                  <c:v>47285</c:v>
                </c:pt>
                <c:pt idx="9457">
                  <c:v>47290</c:v>
                </c:pt>
                <c:pt idx="9458">
                  <c:v>47295</c:v>
                </c:pt>
                <c:pt idx="9459">
                  <c:v>47300</c:v>
                </c:pt>
                <c:pt idx="9460">
                  <c:v>47305</c:v>
                </c:pt>
                <c:pt idx="9461">
                  <c:v>47310</c:v>
                </c:pt>
                <c:pt idx="9462">
                  <c:v>47315</c:v>
                </c:pt>
                <c:pt idx="9463">
                  <c:v>47320</c:v>
                </c:pt>
                <c:pt idx="9464">
                  <c:v>47325</c:v>
                </c:pt>
                <c:pt idx="9465">
                  <c:v>47330</c:v>
                </c:pt>
                <c:pt idx="9466">
                  <c:v>47335</c:v>
                </c:pt>
                <c:pt idx="9467">
                  <c:v>47340</c:v>
                </c:pt>
                <c:pt idx="9468">
                  <c:v>47345</c:v>
                </c:pt>
                <c:pt idx="9469">
                  <c:v>47350</c:v>
                </c:pt>
                <c:pt idx="9470">
                  <c:v>47355</c:v>
                </c:pt>
                <c:pt idx="9471">
                  <c:v>47360</c:v>
                </c:pt>
                <c:pt idx="9472">
                  <c:v>47365</c:v>
                </c:pt>
                <c:pt idx="9473">
                  <c:v>47370</c:v>
                </c:pt>
                <c:pt idx="9474">
                  <c:v>47375</c:v>
                </c:pt>
                <c:pt idx="9475">
                  <c:v>47380</c:v>
                </c:pt>
                <c:pt idx="9476">
                  <c:v>47385</c:v>
                </c:pt>
                <c:pt idx="9477">
                  <c:v>47390</c:v>
                </c:pt>
                <c:pt idx="9478">
                  <c:v>47395</c:v>
                </c:pt>
                <c:pt idx="9479">
                  <c:v>47400</c:v>
                </c:pt>
                <c:pt idx="9480">
                  <c:v>47405</c:v>
                </c:pt>
                <c:pt idx="9481">
                  <c:v>47410</c:v>
                </c:pt>
                <c:pt idx="9482">
                  <c:v>47415</c:v>
                </c:pt>
                <c:pt idx="9483">
                  <c:v>47420</c:v>
                </c:pt>
                <c:pt idx="9484">
                  <c:v>47425</c:v>
                </c:pt>
                <c:pt idx="9485">
                  <c:v>47430</c:v>
                </c:pt>
                <c:pt idx="9486">
                  <c:v>47435</c:v>
                </c:pt>
                <c:pt idx="9487">
                  <c:v>47440</c:v>
                </c:pt>
                <c:pt idx="9488">
                  <c:v>47445</c:v>
                </c:pt>
                <c:pt idx="9489">
                  <c:v>47450</c:v>
                </c:pt>
                <c:pt idx="9490">
                  <c:v>47455</c:v>
                </c:pt>
                <c:pt idx="9491">
                  <c:v>47460</c:v>
                </c:pt>
                <c:pt idx="9492">
                  <c:v>47465</c:v>
                </c:pt>
                <c:pt idx="9493">
                  <c:v>47470</c:v>
                </c:pt>
                <c:pt idx="9494">
                  <c:v>47475</c:v>
                </c:pt>
                <c:pt idx="9495">
                  <c:v>47480</c:v>
                </c:pt>
                <c:pt idx="9496">
                  <c:v>47485</c:v>
                </c:pt>
                <c:pt idx="9497">
                  <c:v>47490</c:v>
                </c:pt>
                <c:pt idx="9498">
                  <c:v>47495</c:v>
                </c:pt>
                <c:pt idx="9499">
                  <c:v>47500</c:v>
                </c:pt>
                <c:pt idx="9500">
                  <c:v>47505</c:v>
                </c:pt>
                <c:pt idx="9501">
                  <c:v>47510</c:v>
                </c:pt>
                <c:pt idx="9502">
                  <c:v>47515</c:v>
                </c:pt>
                <c:pt idx="9503">
                  <c:v>47520</c:v>
                </c:pt>
                <c:pt idx="9504">
                  <c:v>47525</c:v>
                </c:pt>
                <c:pt idx="9505">
                  <c:v>47530</c:v>
                </c:pt>
                <c:pt idx="9506">
                  <c:v>47535</c:v>
                </c:pt>
                <c:pt idx="9507">
                  <c:v>47540</c:v>
                </c:pt>
                <c:pt idx="9508">
                  <c:v>47545</c:v>
                </c:pt>
                <c:pt idx="9509">
                  <c:v>47550</c:v>
                </c:pt>
                <c:pt idx="9510">
                  <c:v>47555</c:v>
                </c:pt>
                <c:pt idx="9511">
                  <c:v>47560</c:v>
                </c:pt>
                <c:pt idx="9512">
                  <c:v>47565</c:v>
                </c:pt>
                <c:pt idx="9513">
                  <c:v>47570</c:v>
                </c:pt>
                <c:pt idx="9514">
                  <c:v>47575</c:v>
                </c:pt>
                <c:pt idx="9515">
                  <c:v>47580</c:v>
                </c:pt>
                <c:pt idx="9516">
                  <c:v>47585</c:v>
                </c:pt>
                <c:pt idx="9517">
                  <c:v>47590</c:v>
                </c:pt>
                <c:pt idx="9518">
                  <c:v>47595</c:v>
                </c:pt>
                <c:pt idx="9519">
                  <c:v>47600</c:v>
                </c:pt>
                <c:pt idx="9520">
                  <c:v>47605</c:v>
                </c:pt>
                <c:pt idx="9521">
                  <c:v>47610</c:v>
                </c:pt>
                <c:pt idx="9522">
                  <c:v>47615</c:v>
                </c:pt>
                <c:pt idx="9523">
                  <c:v>47620</c:v>
                </c:pt>
                <c:pt idx="9524">
                  <c:v>47625</c:v>
                </c:pt>
                <c:pt idx="9525">
                  <c:v>47630</c:v>
                </c:pt>
                <c:pt idx="9526">
                  <c:v>47635</c:v>
                </c:pt>
                <c:pt idx="9527">
                  <c:v>47640</c:v>
                </c:pt>
                <c:pt idx="9528">
                  <c:v>47645</c:v>
                </c:pt>
                <c:pt idx="9529">
                  <c:v>47650</c:v>
                </c:pt>
                <c:pt idx="9530">
                  <c:v>47655</c:v>
                </c:pt>
                <c:pt idx="9531">
                  <c:v>47660</c:v>
                </c:pt>
                <c:pt idx="9532">
                  <c:v>47665</c:v>
                </c:pt>
                <c:pt idx="9533">
                  <c:v>47670</c:v>
                </c:pt>
                <c:pt idx="9534">
                  <c:v>47675</c:v>
                </c:pt>
                <c:pt idx="9535">
                  <c:v>47680</c:v>
                </c:pt>
                <c:pt idx="9536">
                  <c:v>47685</c:v>
                </c:pt>
                <c:pt idx="9537">
                  <c:v>47690</c:v>
                </c:pt>
                <c:pt idx="9538">
                  <c:v>47695</c:v>
                </c:pt>
                <c:pt idx="9539">
                  <c:v>47700</c:v>
                </c:pt>
                <c:pt idx="9540">
                  <c:v>47705</c:v>
                </c:pt>
                <c:pt idx="9541">
                  <c:v>47710</c:v>
                </c:pt>
                <c:pt idx="9542">
                  <c:v>47715</c:v>
                </c:pt>
                <c:pt idx="9543">
                  <c:v>47720</c:v>
                </c:pt>
                <c:pt idx="9544">
                  <c:v>47725</c:v>
                </c:pt>
                <c:pt idx="9545">
                  <c:v>47730</c:v>
                </c:pt>
                <c:pt idx="9546">
                  <c:v>47735</c:v>
                </c:pt>
                <c:pt idx="9547">
                  <c:v>47740</c:v>
                </c:pt>
                <c:pt idx="9548">
                  <c:v>47745</c:v>
                </c:pt>
                <c:pt idx="9549">
                  <c:v>47750</c:v>
                </c:pt>
                <c:pt idx="9550">
                  <c:v>47755</c:v>
                </c:pt>
                <c:pt idx="9551">
                  <c:v>47760</c:v>
                </c:pt>
                <c:pt idx="9552">
                  <c:v>47765</c:v>
                </c:pt>
                <c:pt idx="9553">
                  <c:v>47770</c:v>
                </c:pt>
                <c:pt idx="9554">
                  <c:v>47775</c:v>
                </c:pt>
                <c:pt idx="9555">
                  <c:v>47780</c:v>
                </c:pt>
                <c:pt idx="9556">
                  <c:v>47785</c:v>
                </c:pt>
                <c:pt idx="9557">
                  <c:v>47790</c:v>
                </c:pt>
                <c:pt idx="9558">
                  <c:v>47795</c:v>
                </c:pt>
                <c:pt idx="9559">
                  <c:v>47800</c:v>
                </c:pt>
                <c:pt idx="9560">
                  <c:v>47805</c:v>
                </c:pt>
                <c:pt idx="9561">
                  <c:v>47810</c:v>
                </c:pt>
                <c:pt idx="9562">
                  <c:v>47815</c:v>
                </c:pt>
                <c:pt idx="9563">
                  <c:v>47820</c:v>
                </c:pt>
                <c:pt idx="9564">
                  <c:v>47825</c:v>
                </c:pt>
                <c:pt idx="9565">
                  <c:v>47830</c:v>
                </c:pt>
                <c:pt idx="9566">
                  <c:v>47835</c:v>
                </c:pt>
                <c:pt idx="9567">
                  <c:v>47840</c:v>
                </c:pt>
                <c:pt idx="9568">
                  <c:v>47845</c:v>
                </c:pt>
                <c:pt idx="9569">
                  <c:v>47850</c:v>
                </c:pt>
                <c:pt idx="9570">
                  <c:v>47855</c:v>
                </c:pt>
                <c:pt idx="9571">
                  <c:v>47860</c:v>
                </c:pt>
                <c:pt idx="9572">
                  <c:v>47865</c:v>
                </c:pt>
                <c:pt idx="9573">
                  <c:v>47870</c:v>
                </c:pt>
                <c:pt idx="9574">
                  <c:v>47875</c:v>
                </c:pt>
                <c:pt idx="9575">
                  <c:v>47880</c:v>
                </c:pt>
                <c:pt idx="9576">
                  <c:v>47885</c:v>
                </c:pt>
                <c:pt idx="9577">
                  <c:v>47890</c:v>
                </c:pt>
                <c:pt idx="9578">
                  <c:v>47895</c:v>
                </c:pt>
                <c:pt idx="9579">
                  <c:v>47900</c:v>
                </c:pt>
                <c:pt idx="9580">
                  <c:v>47905</c:v>
                </c:pt>
                <c:pt idx="9581">
                  <c:v>47910</c:v>
                </c:pt>
                <c:pt idx="9582">
                  <c:v>47915</c:v>
                </c:pt>
                <c:pt idx="9583">
                  <c:v>47920</c:v>
                </c:pt>
                <c:pt idx="9584">
                  <c:v>47925</c:v>
                </c:pt>
                <c:pt idx="9585">
                  <c:v>47930</c:v>
                </c:pt>
                <c:pt idx="9586">
                  <c:v>47935</c:v>
                </c:pt>
                <c:pt idx="9587">
                  <c:v>47940</c:v>
                </c:pt>
                <c:pt idx="9588">
                  <c:v>47945</c:v>
                </c:pt>
                <c:pt idx="9589">
                  <c:v>47950</c:v>
                </c:pt>
                <c:pt idx="9590">
                  <c:v>47955</c:v>
                </c:pt>
                <c:pt idx="9591">
                  <c:v>47960</c:v>
                </c:pt>
                <c:pt idx="9592">
                  <c:v>47965</c:v>
                </c:pt>
                <c:pt idx="9593">
                  <c:v>47970</c:v>
                </c:pt>
                <c:pt idx="9594">
                  <c:v>47975</c:v>
                </c:pt>
                <c:pt idx="9595">
                  <c:v>47980</c:v>
                </c:pt>
                <c:pt idx="9596">
                  <c:v>47985</c:v>
                </c:pt>
                <c:pt idx="9597">
                  <c:v>47990</c:v>
                </c:pt>
                <c:pt idx="9598">
                  <c:v>47995</c:v>
                </c:pt>
                <c:pt idx="9599">
                  <c:v>48000</c:v>
                </c:pt>
                <c:pt idx="9600">
                  <c:v>48005</c:v>
                </c:pt>
                <c:pt idx="9601">
                  <c:v>48010</c:v>
                </c:pt>
                <c:pt idx="9602">
                  <c:v>48015</c:v>
                </c:pt>
                <c:pt idx="9603">
                  <c:v>48020</c:v>
                </c:pt>
                <c:pt idx="9604">
                  <c:v>48025</c:v>
                </c:pt>
                <c:pt idx="9605">
                  <c:v>48030</c:v>
                </c:pt>
                <c:pt idx="9606">
                  <c:v>48035</c:v>
                </c:pt>
                <c:pt idx="9607">
                  <c:v>48040</c:v>
                </c:pt>
                <c:pt idx="9608">
                  <c:v>48045</c:v>
                </c:pt>
                <c:pt idx="9609">
                  <c:v>48050</c:v>
                </c:pt>
                <c:pt idx="9610">
                  <c:v>48055</c:v>
                </c:pt>
                <c:pt idx="9611">
                  <c:v>48060</c:v>
                </c:pt>
                <c:pt idx="9612">
                  <c:v>48065</c:v>
                </c:pt>
                <c:pt idx="9613">
                  <c:v>48070</c:v>
                </c:pt>
                <c:pt idx="9614">
                  <c:v>48075</c:v>
                </c:pt>
                <c:pt idx="9615">
                  <c:v>48080</c:v>
                </c:pt>
                <c:pt idx="9616">
                  <c:v>48085</c:v>
                </c:pt>
                <c:pt idx="9617">
                  <c:v>48090</c:v>
                </c:pt>
                <c:pt idx="9618">
                  <c:v>48095</c:v>
                </c:pt>
                <c:pt idx="9619">
                  <c:v>48100</c:v>
                </c:pt>
                <c:pt idx="9620">
                  <c:v>48105</c:v>
                </c:pt>
                <c:pt idx="9621">
                  <c:v>48110</c:v>
                </c:pt>
                <c:pt idx="9622">
                  <c:v>48115</c:v>
                </c:pt>
                <c:pt idx="9623">
                  <c:v>48120</c:v>
                </c:pt>
                <c:pt idx="9624">
                  <c:v>48125</c:v>
                </c:pt>
                <c:pt idx="9625">
                  <c:v>48130</c:v>
                </c:pt>
                <c:pt idx="9626">
                  <c:v>48135</c:v>
                </c:pt>
                <c:pt idx="9627">
                  <c:v>48140</c:v>
                </c:pt>
                <c:pt idx="9628">
                  <c:v>48145</c:v>
                </c:pt>
                <c:pt idx="9629">
                  <c:v>48150</c:v>
                </c:pt>
                <c:pt idx="9630">
                  <c:v>48155</c:v>
                </c:pt>
                <c:pt idx="9631">
                  <c:v>48160</c:v>
                </c:pt>
                <c:pt idx="9632">
                  <c:v>48165</c:v>
                </c:pt>
                <c:pt idx="9633">
                  <c:v>48170</c:v>
                </c:pt>
                <c:pt idx="9634">
                  <c:v>48175</c:v>
                </c:pt>
                <c:pt idx="9635">
                  <c:v>48180</c:v>
                </c:pt>
                <c:pt idx="9636">
                  <c:v>48185</c:v>
                </c:pt>
                <c:pt idx="9637">
                  <c:v>48190</c:v>
                </c:pt>
                <c:pt idx="9638">
                  <c:v>48195</c:v>
                </c:pt>
                <c:pt idx="9639">
                  <c:v>48200</c:v>
                </c:pt>
                <c:pt idx="9640">
                  <c:v>48205</c:v>
                </c:pt>
                <c:pt idx="9641">
                  <c:v>48210</c:v>
                </c:pt>
                <c:pt idx="9642">
                  <c:v>48215</c:v>
                </c:pt>
                <c:pt idx="9643">
                  <c:v>48220</c:v>
                </c:pt>
                <c:pt idx="9644">
                  <c:v>48225</c:v>
                </c:pt>
                <c:pt idx="9645">
                  <c:v>48230</c:v>
                </c:pt>
                <c:pt idx="9646">
                  <c:v>48235</c:v>
                </c:pt>
                <c:pt idx="9647">
                  <c:v>48240</c:v>
                </c:pt>
                <c:pt idx="9648">
                  <c:v>48245</c:v>
                </c:pt>
                <c:pt idx="9649">
                  <c:v>48250</c:v>
                </c:pt>
                <c:pt idx="9650">
                  <c:v>48255</c:v>
                </c:pt>
                <c:pt idx="9651">
                  <c:v>48260</c:v>
                </c:pt>
                <c:pt idx="9652">
                  <c:v>48265</c:v>
                </c:pt>
                <c:pt idx="9653">
                  <c:v>48270</c:v>
                </c:pt>
                <c:pt idx="9654">
                  <c:v>48275</c:v>
                </c:pt>
                <c:pt idx="9655">
                  <c:v>48280</c:v>
                </c:pt>
                <c:pt idx="9656">
                  <c:v>48285</c:v>
                </c:pt>
                <c:pt idx="9657">
                  <c:v>48290</c:v>
                </c:pt>
                <c:pt idx="9658">
                  <c:v>48295</c:v>
                </c:pt>
                <c:pt idx="9659">
                  <c:v>48300</c:v>
                </c:pt>
                <c:pt idx="9660">
                  <c:v>48305</c:v>
                </c:pt>
                <c:pt idx="9661">
                  <c:v>48310</c:v>
                </c:pt>
                <c:pt idx="9662">
                  <c:v>48315</c:v>
                </c:pt>
                <c:pt idx="9663">
                  <c:v>48320</c:v>
                </c:pt>
                <c:pt idx="9664">
                  <c:v>48325</c:v>
                </c:pt>
                <c:pt idx="9665">
                  <c:v>48330</c:v>
                </c:pt>
                <c:pt idx="9666">
                  <c:v>48335</c:v>
                </c:pt>
                <c:pt idx="9667">
                  <c:v>48340</c:v>
                </c:pt>
                <c:pt idx="9668">
                  <c:v>48345</c:v>
                </c:pt>
                <c:pt idx="9669">
                  <c:v>48350</c:v>
                </c:pt>
                <c:pt idx="9670">
                  <c:v>48355</c:v>
                </c:pt>
                <c:pt idx="9671">
                  <c:v>48360</c:v>
                </c:pt>
                <c:pt idx="9672">
                  <c:v>48365</c:v>
                </c:pt>
                <c:pt idx="9673">
                  <c:v>48370</c:v>
                </c:pt>
                <c:pt idx="9674">
                  <c:v>48375</c:v>
                </c:pt>
                <c:pt idx="9675">
                  <c:v>48380</c:v>
                </c:pt>
                <c:pt idx="9676">
                  <c:v>48385</c:v>
                </c:pt>
                <c:pt idx="9677">
                  <c:v>48390</c:v>
                </c:pt>
                <c:pt idx="9678">
                  <c:v>48395</c:v>
                </c:pt>
                <c:pt idx="9679">
                  <c:v>48400</c:v>
                </c:pt>
                <c:pt idx="9680">
                  <c:v>48405</c:v>
                </c:pt>
                <c:pt idx="9681">
                  <c:v>48410</c:v>
                </c:pt>
                <c:pt idx="9682">
                  <c:v>48415</c:v>
                </c:pt>
                <c:pt idx="9683">
                  <c:v>48420</c:v>
                </c:pt>
                <c:pt idx="9684">
                  <c:v>48425</c:v>
                </c:pt>
                <c:pt idx="9685">
                  <c:v>48430</c:v>
                </c:pt>
                <c:pt idx="9686">
                  <c:v>48435</c:v>
                </c:pt>
                <c:pt idx="9687">
                  <c:v>48440</c:v>
                </c:pt>
                <c:pt idx="9688">
                  <c:v>48445</c:v>
                </c:pt>
                <c:pt idx="9689">
                  <c:v>48450</c:v>
                </c:pt>
                <c:pt idx="9690">
                  <c:v>48455</c:v>
                </c:pt>
                <c:pt idx="9691">
                  <c:v>48460</c:v>
                </c:pt>
                <c:pt idx="9692">
                  <c:v>48465</c:v>
                </c:pt>
                <c:pt idx="9693">
                  <c:v>48470</c:v>
                </c:pt>
                <c:pt idx="9694">
                  <c:v>48475</c:v>
                </c:pt>
                <c:pt idx="9695">
                  <c:v>48480</c:v>
                </c:pt>
                <c:pt idx="9696">
                  <c:v>48485</c:v>
                </c:pt>
                <c:pt idx="9697">
                  <c:v>48490</c:v>
                </c:pt>
                <c:pt idx="9698">
                  <c:v>48495</c:v>
                </c:pt>
                <c:pt idx="9699">
                  <c:v>48500</c:v>
                </c:pt>
                <c:pt idx="9700">
                  <c:v>48505</c:v>
                </c:pt>
                <c:pt idx="9701">
                  <c:v>48510</c:v>
                </c:pt>
                <c:pt idx="9702">
                  <c:v>48515</c:v>
                </c:pt>
                <c:pt idx="9703">
                  <c:v>48520</c:v>
                </c:pt>
                <c:pt idx="9704">
                  <c:v>48525</c:v>
                </c:pt>
                <c:pt idx="9705">
                  <c:v>48530</c:v>
                </c:pt>
                <c:pt idx="9706">
                  <c:v>48535</c:v>
                </c:pt>
                <c:pt idx="9707">
                  <c:v>48540</c:v>
                </c:pt>
                <c:pt idx="9708">
                  <c:v>48545</c:v>
                </c:pt>
                <c:pt idx="9709">
                  <c:v>48550</c:v>
                </c:pt>
                <c:pt idx="9710">
                  <c:v>48555</c:v>
                </c:pt>
                <c:pt idx="9711">
                  <c:v>48560</c:v>
                </c:pt>
                <c:pt idx="9712">
                  <c:v>48565</c:v>
                </c:pt>
                <c:pt idx="9713">
                  <c:v>48570</c:v>
                </c:pt>
                <c:pt idx="9714">
                  <c:v>48575</c:v>
                </c:pt>
                <c:pt idx="9715">
                  <c:v>48580</c:v>
                </c:pt>
                <c:pt idx="9716">
                  <c:v>48585</c:v>
                </c:pt>
                <c:pt idx="9717">
                  <c:v>48590</c:v>
                </c:pt>
                <c:pt idx="9718">
                  <c:v>48595</c:v>
                </c:pt>
                <c:pt idx="9719">
                  <c:v>48600</c:v>
                </c:pt>
                <c:pt idx="9720">
                  <c:v>48605</c:v>
                </c:pt>
                <c:pt idx="9721">
                  <c:v>48610</c:v>
                </c:pt>
                <c:pt idx="9722">
                  <c:v>48615</c:v>
                </c:pt>
                <c:pt idx="9723">
                  <c:v>48620</c:v>
                </c:pt>
                <c:pt idx="9724">
                  <c:v>48625</c:v>
                </c:pt>
                <c:pt idx="9725">
                  <c:v>48630</c:v>
                </c:pt>
                <c:pt idx="9726">
                  <c:v>48635</c:v>
                </c:pt>
                <c:pt idx="9727">
                  <c:v>48640</c:v>
                </c:pt>
                <c:pt idx="9728">
                  <c:v>48645</c:v>
                </c:pt>
                <c:pt idx="9729">
                  <c:v>48650</c:v>
                </c:pt>
                <c:pt idx="9730">
                  <c:v>48655</c:v>
                </c:pt>
                <c:pt idx="9731">
                  <c:v>48660</c:v>
                </c:pt>
                <c:pt idx="9732">
                  <c:v>48665</c:v>
                </c:pt>
                <c:pt idx="9733">
                  <c:v>48670</c:v>
                </c:pt>
                <c:pt idx="9734">
                  <c:v>48675</c:v>
                </c:pt>
                <c:pt idx="9735">
                  <c:v>48680</c:v>
                </c:pt>
                <c:pt idx="9736">
                  <c:v>48685</c:v>
                </c:pt>
                <c:pt idx="9737">
                  <c:v>48690</c:v>
                </c:pt>
                <c:pt idx="9738">
                  <c:v>48695</c:v>
                </c:pt>
                <c:pt idx="9739">
                  <c:v>48700</c:v>
                </c:pt>
                <c:pt idx="9740">
                  <c:v>48705</c:v>
                </c:pt>
                <c:pt idx="9741">
                  <c:v>48710</c:v>
                </c:pt>
                <c:pt idx="9742">
                  <c:v>48715</c:v>
                </c:pt>
                <c:pt idx="9743">
                  <c:v>48720</c:v>
                </c:pt>
                <c:pt idx="9744">
                  <c:v>48725</c:v>
                </c:pt>
                <c:pt idx="9745">
                  <c:v>48730</c:v>
                </c:pt>
                <c:pt idx="9746">
                  <c:v>48735</c:v>
                </c:pt>
                <c:pt idx="9747">
                  <c:v>48740</c:v>
                </c:pt>
                <c:pt idx="9748">
                  <c:v>48745</c:v>
                </c:pt>
                <c:pt idx="9749">
                  <c:v>48750</c:v>
                </c:pt>
                <c:pt idx="9750">
                  <c:v>48755</c:v>
                </c:pt>
                <c:pt idx="9751">
                  <c:v>48760</c:v>
                </c:pt>
                <c:pt idx="9752">
                  <c:v>48765</c:v>
                </c:pt>
                <c:pt idx="9753">
                  <c:v>48770</c:v>
                </c:pt>
                <c:pt idx="9754">
                  <c:v>48775</c:v>
                </c:pt>
                <c:pt idx="9755">
                  <c:v>48780</c:v>
                </c:pt>
                <c:pt idx="9756">
                  <c:v>48785</c:v>
                </c:pt>
                <c:pt idx="9757">
                  <c:v>48790</c:v>
                </c:pt>
                <c:pt idx="9758">
                  <c:v>48795</c:v>
                </c:pt>
                <c:pt idx="9759">
                  <c:v>48800</c:v>
                </c:pt>
                <c:pt idx="9760">
                  <c:v>48805</c:v>
                </c:pt>
                <c:pt idx="9761">
                  <c:v>48810</c:v>
                </c:pt>
                <c:pt idx="9762">
                  <c:v>48815</c:v>
                </c:pt>
                <c:pt idx="9763">
                  <c:v>48820</c:v>
                </c:pt>
                <c:pt idx="9764">
                  <c:v>48825</c:v>
                </c:pt>
                <c:pt idx="9765">
                  <c:v>48830</c:v>
                </c:pt>
                <c:pt idx="9766">
                  <c:v>48835</c:v>
                </c:pt>
                <c:pt idx="9767">
                  <c:v>48840</c:v>
                </c:pt>
                <c:pt idx="9768">
                  <c:v>48845</c:v>
                </c:pt>
                <c:pt idx="9769">
                  <c:v>48850</c:v>
                </c:pt>
                <c:pt idx="9770">
                  <c:v>48855</c:v>
                </c:pt>
                <c:pt idx="9771">
                  <c:v>48860</c:v>
                </c:pt>
                <c:pt idx="9772">
                  <c:v>48865</c:v>
                </c:pt>
                <c:pt idx="9773">
                  <c:v>48870</c:v>
                </c:pt>
                <c:pt idx="9774">
                  <c:v>48875</c:v>
                </c:pt>
                <c:pt idx="9775">
                  <c:v>48880</c:v>
                </c:pt>
                <c:pt idx="9776">
                  <c:v>48885</c:v>
                </c:pt>
                <c:pt idx="9777">
                  <c:v>48890</c:v>
                </c:pt>
                <c:pt idx="9778">
                  <c:v>48895</c:v>
                </c:pt>
                <c:pt idx="9779">
                  <c:v>48900</c:v>
                </c:pt>
                <c:pt idx="9780">
                  <c:v>48905</c:v>
                </c:pt>
                <c:pt idx="9781">
                  <c:v>48910</c:v>
                </c:pt>
                <c:pt idx="9782">
                  <c:v>48915</c:v>
                </c:pt>
                <c:pt idx="9783">
                  <c:v>48920</c:v>
                </c:pt>
                <c:pt idx="9784">
                  <c:v>48925</c:v>
                </c:pt>
                <c:pt idx="9785">
                  <c:v>48930</c:v>
                </c:pt>
                <c:pt idx="9786">
                  <c:v>48935</c:v>
                </c:pt>
                <c:pt idx="9787">
                  <c:v>48940</c:v>
                </c:pt>
                <c:pt idx="9788">
                  <c:v>48945</c:v>
                </c:pt>
                <c:pt idx="9789">
                  <c:v>48950</c:v>
                </c:pt>
                <c:pt idx="9790">
                  <c:v>48955</c:v>
                </c:pt>
                <c:pt idx="9791">
                  <c:v>48960</c:v>
                </c:pt>
                <c:pt idx="9792">
                  <c:v>48965</c:v>
                </c:pt>
                <c:pt idx="9793">
                  <c:v>48970</c:v>
                </c:pt>
                <c:pt idx="9794">
                  <c:v>48975</c:v>
                </c:pt>
                <c:pt idx="9795">
                  <c:v>48980</c:v>
                </c:pt>
                <c:pt idx="9796">
                  <c:v>48985</c:v>
                </c:pt>
                <c:pt idx="9797">
                  <c:v>48990</c:v>
                </c:pt>
                <c:pt idx="9798">
                  <c:v>48995</c:v>
                </c:pt>
                <c:pt idx="9799">
                  <c:v>49000</c:v>
                </c:pt>
                <c:pt idx="9800">
                  <c:v>49005</c:v>
                </c:pt>
                <c:pt idx="9801">
                  <c:v>49010</c:v>
                </c:pt>
                <c:pt idx="9802">
                  <c:v>49015</c:v>
                </c:pt>
                <c:pt idx="9803">
                  <c:v>49020</c:v>
                </c:pt>
                <c:pt idx="9804">
                  <c:v>49025</c:v>
                </c:pt>
                <c:pt idx="9805">
                  <c:v>49030</c:v>
                </c:pt>
                <c:pt idx="9806">
                  <c:v>49035</c:v>
                </c:pt>
                <c:pt idx="9807">
                  <c:v>49040</c:v>
                </c:pt>
                <c:pt idx="9808">
                  <c:v>49045</c:v>
                </c:pt>
                <c:pt idx="9809">
                  <c:v>49050</c:v>
                </c:pt>
                <c:pt idx="9810">
                  <c:v>49055</c:v>
                </c:pt>
                <c:pt idx="9811">
                  <c:v>49060</c:v>
                </c:pt>
                <c:pt idx="9812">
                  <c:v>49065</c:v>
                </c:pt>
                <c:pt idx="9813">
                  <c:v>49070</c:v>
                </c:pt>
                <c:pt idx="9814">
                  <c:v>49075</c:v>
                </c:pt>
                <c:pt idx="9815">
                  <c:v>49080</c:v>
                </c:pt>
                <c:pt idx="9816">
                  <c:v>49085</c:v>
                </c:pt>
                <c:pt idx="9817">
                  <c:v>49090</c:v>
                </c:pt>
                <c:pt idx="9818">
                  <c:v>49095</c:v>
                </c:pt>
                <c:pt idx="9819">
                  <c:v>49100</c:v>
                </c:pt>
                <c:pt idx="9820">
                  <c:v>49105</c:v>
                </c:pt>
                <c:pt idx="9821">
                  <c:v>49110</c:v>
                </c:pt>
                <c:pt idx="9822">
                  <c:v>49115</c:v>
                </c:pt>
                <c:pt idx="9823">
                  <c:v>49120</c:v>
                </c:pt>
                <c:pt idx="9824">
                  <c:v>49125</c:v>
                </c:pt>
                <c:pt idx="9825">
                  <c:v>49130</c:v>
                </c:pt>
                <c:pt idx="9826">
                  <c:v>49135</c:v>
                </c:pt>
                <c:pt idx="9827">
                  <c:v>49140</c:v>
                </c:pt>
                <c:pt idx="9828">
                  <c:v>49145</c:v>
                </c:pt>
                <c:pt idx="9829">
                  <c:v>49150</c:v>
                </c:pt>
                <c:pt idx="9830">
                  <c:v>49155</c:v>
                </c:pt>
                <c:pt idx="9831">
                  <c:v>49160</c:v>
                </c:pt>
                <c:pt idx="9832">
                  <c:v>49165</c:v>
                </c:pt>
                <c:pt idx="9833">
                  <c:v>49170</c:v>
                </c:pt>
                <c:pt idx="9834">
                  <c:v>49175</c:v>
                </c:pt>
                <c:pt idx="9835">
                  <c:v>49180</c:v>
                </c:pt>
                <c:pt idx="9836">
                  <c:v>49185</c:v>
                </c:pt>
                <c:pt idx="9837">
                  <c:v>49190</c:v>
                </c:pt>
                <c:pt idx="9838">
                  <c:v>49195</c:v>
                </c:pt>
                <c:pt idx="9839">
                  <c:v>49200</c:v>
                </c:pt>
                <c:pt idx="9840">
                  <c:v>49205</c:v>
                </c:pt>
                <c:pt idx="9841">
                  <c:v>49210</c:v>
                </c:pt>
                <c:pt idx="9842">
                  <c:v>49215</c:v>
                </c:pt>
                <c:pt idx="9843">
                  <c:v>49220</c:v>
                </c:pt>
                <c:pt idx="9844">
                  <c:v>49225</c:v>
                </c:pt>
                <c:pt idx="9845">
                  <c:v>49230</c:v>
                </c:pt>
                <c:pt idx="9846">
                  <c:v>49235</c:v>
                </c:pt>
                <c:pt idx="9847">
                  <c:v>49240</c:v>
                </c:pt>
                <c:pt idx="9848">
                  <c:v>49245</c:v>
                </c:pt>
                <c:pt idx="9849">
                  <c:v>49250</c:v>
                </c:pt>
                <c:pt idx="9850">
                  <c:v>49255</c:v>
                </c:pt>
                <c:pt idx="9851">
                  <c:v>49260</c:v>
                </c:pt>
                <c:pt idx="9852">
                  <c:v>49265</c:v>
                </c:pt>
                <c:pt idx="9853">
                  <c:v>49270</c:v>
                </c:pt>
                <c:pt idx="9854">
                  <c:v>49275</c:v>
                </c:pt>
                <c:pt idx="9855">
                  <c:v>49280</c:v>
                </c:pt>
                <c:pt idx="9856">
                  <c:v>49285</c:v>
                </c:pt>
                <c:pt idx="9857">
                  <c:v>49290</c:v>
                </c:pt>
                <c:pt idx="9858">
                  <c:v>49295</c:v>
                </c:pt>
                <c:pt idx="9859">
                  <c:v>49300</c:v>
                </c:pt>
                <c:pt idx="9860">
                  <c:v>49305</c:v>
                </c:pt>
                <c:pt idx="9861">
                  <c:v>49310</c:v>
                </c:pt>
                <c:pt idx="9862">
                  <c:v>49315</c:v>
                </c:pt>
                <c:pt idx="9863">
                  <c:v>49320</c:v>
                </c:pt>
                <c:pt idx="9864">
                  <c:v>49325</c:v>
                </c:pt>
                <c:pt idx="9865">
                  <c:v>49330</c:v>
                </c:pt>
                <c:pt idx="9866">
                  <c:v>49335</c:v>
                </c:pt>
                <c:pt idx="9867">
                  <c:v>49340</c:v>
                </c:pt>
                <c:pt idx="9868">
                  <c:v>49345</c:v>
                </c:pt>
                <c:pt idx="9869">
                  <c:v>49350</c:v>
                </c:pt>
                <c:pt idx="9870">
                  <c:v>49355</c:v>
                </c:pt>
                <c:pt idx="9871">
                  <c:v>49360</c:v>
                </c:pt>
                <c:pt idx="9872">
                  <c:v>49365</c:v>
                </c:pt>
                <c:pt idx="9873">
                  <c:v>49370</c:v>
                </c:pt>
                <c:pt idx="9874">
                  <c:v>49375</c:v>
                </c:pt>
                <c:pt idx="9875">
                  <c:v>49380</c:v>
                </c:pt>
                <c:pt idx="9876">
                  <c:v>49385</c:v>
                </c:pt>
                <c:pt idx="9877">
                  <c:v>49390</c:v>
                </c:pt>
                <c:pt idx="9878">
                  <c:v>49395</c:v>
                </c:pt>
                <c:pt idx="9879">
                  <c:v>49400</c:v>
                </c:pt>
                <c:pt idx="9880">
                  <c:v>49405</c:v>
                </c:pt>
                <c:pt idx="9881">
                  <c:v>49410</c:v>
                </c:pt>
                <c:pt idx="9882">
                  <c:v>49415</c:v>
                </c:pt>
                <c:pt idx="9883">
                  <c:v>49420</c:v>
                </c:pt>
                <c:pt idx="9884">
                  <c:v>49425</c:v>
                </c:pt>
                <c:pt idx="9885">
                  <c:v>49430</c:v>
                </c:pt>
                <c:pt idx="9886">
                  <c:v>49435</c:v>
                </c:pt>
                <c:pt idx="9887">
                  <c:v>49440</c:v>
                </c:pt>
                <c:pt idx="9888">
                  <c:v>49445</c:v>
                </c:pt>
                <c:pt idx="9889">
                  <c:v>49450</c:v>
                </c:pt>
                <c:pt idx="9890">
                  <c:v>49455</c:v>
                </c:pt>
                <c:pt idx="9891">
                  <c:v>49460</c:v>
                </c:pt>
                <c:pt idx="9892">
                  <c:v>49465</c:v>
                </c:pt>
                <c:pt idx="9893">
                  <c:v>49470</c:v>
                </c:pt>
                <c:pt idx="9894">
                  <c:v>49475</c:v>
                </c:pt>
                <c:pt idx="9895">
                  <c:v>49480</c:v>
                </c:pt>
                <c:pt idx="9896">
                  <c:v>49485</c:v>
                </c:pt>
                <c:pt idx="9897">
                  <c:v>49490</c:v>
                </c:pt>
                <c:pt idx="9898">
                  <c:v>49495</c:v>
                </c:pt>
                <c:pt idx="9899">
                  <c:v>49500</c:v>
                </c:pt>
                <c:pt idx="9900">
                  <c:v>49505</c:v>
                </c:pt>
                <c:pt idx="9901">
                  <c:v>49510</c:v>
                </c:pt>
                <c:pt idx="9902">
                  <c:v>49515</c:v>
                </c:pt>
                <c:pt idx="9903">
                  <c:v>49520</c:v>
                </c:pt>
                <c:pt idx="9904">
                  <c:v>49525</c:v>
                </c:pt>
                <c:pt idx="9905">
                  <c:v>49530</c:v>
                </c:pt>
                <c:pt idx="9906">
                  <c:v>49535</c:v>
                </c:pt>
                <c:pt idx="9907">
                  <c:v>49540</c:v>
                </c:pt>
                <c:pt idx="9908">
                  <c:v>49545</c:v>
                </c:pt>
                <c:pt idx="9909">
                  <c:v>49550</c:v>
                </c:pt>
                <c:pt idx="9910">
                  <c:v>49555</c:v>
                </c:pt>
                <c:pt idx="9911">
                  <c:v>49560</c:v>
                </c:pt>
                <c:pt idx="9912">
                  <c:v>49565</c:v>
                </c:pt>
                <c:pt idx="9913">
                  <c:v>49570</c:v>
                </c:pt>
                <c:pt idx="9914">
                  <c:v>49575</c:v>
                </c:pt>
                <c:pt idx="9915">
                  <c:v>49580</c:v>
                </c:pt>
                <c:pt idx="9916">
                  <c:v>49585</c:v>
                </c:pt>
                <c:pt idx="9917">
                  <c:v>49590</c:v>
                </c:pt>
                <c:pt idx="9918">
                  <c:v>49595</c:v>
                </c:pt>
                <c:pt idx="9919">
                  <c:v>49600</c:v>
                </c:pt>
                <c:pt idx="9920">
                  <c:v>49605</c:v>
                </c:pt>
                <c:pt idx="9921">
                  <c:v>49610</c:v>
                </c:pt>
                <c:pt idx="9922">
                  <c:v>49615</c:v>
                </c:pt>
                <c:pt idx="9923">
                  <c:v>49620</c:v>
                </c:pt>
                <c:pt idx="9924">
                  <c:v>49625</c:v>
                </c:pt>
                <c:pt idx="9925">
                  <c:v>49630</c:v>
                </c:pt>
                <c:pt idx="9926">
                  <c:v>49635</c:v>
                </c:pt>
                <c:pt idx="9927">
                  <c:v>49640</c:v>
                </c:pt>
                <c:pt idx="9928">
                  <c:v>49645</c:v>
                </c:pt>
                <c:pt idx="9929">
                  <c:v>49650</c:v>
                </c:pt>
                <c:pt idx="9930">
                  <c:v>49655</c:v>
                </c:pt>
                <c:pt idx="9931">
                  <c:v>49660</c:v>
                </c:pt>
                <c:pt idx="9932">
                  <c:v>49665</c:v>
                </c:pt>
                <c:pt idx="9933">
                  <c:v>49670</c:v>
                </c:pt>
                <c:pt idx="9934">
                  <c:v>49675</c:v>
                </c:pt>
                <c:pt idx="9935">
                  <c:v>49680</c:v>
                </c:pt>
                <c:pt idx="9936">
                  <c:v>49685</c:v>
                </c:pt>
                <c:pt idx="9937">
                  <c:v>49690</c:v>
                </c:pt>
                <c:pt idx="9938">
                  <c:v>49695</c:v>
                </c:pt>
                <c:pt idx="9939">
                  <c:v>49700</c:v>
                </c:pt>
                <c:pt idx="9940">
                  <c:v>49705</c:v>
                </c:pt>
                <c:pt idx="9941">
                  <c:v>49710</c:v>
                </c:pt>
                <c:pt idx="9942">
                  <c:v>49715</c:v>
                </c:pt>
                <c:pt idx="9943">
                  <c:v>49720</c:v>
                </c:pt>
                <c:pt idx="9944">
                  <c:v>49725</c:v>
                </c:pt>
                <c:pt idx="9945">
                  <c:v>49730</c:v>
                </c:pt>
                <c:pt idx="9946">
                  <c:v>49735</c:v>
                </c:pt>
                <c:pt idx="9947">
                  <c:v>49740</c:v>
                </c:pt>
                <c:pt idx="9948">
                  <c:v>49745</c:v>
                </c:pt>
                <c:pt idx="9949">
                  <c:v>49750</c:v>
                </c:pt>
                <c:pt idx="9950">
                  <c:v>49755</c:v>
                </c:pt>
                <c:pt idx="9951">
                  <c:v>49760</c:v>
                </c:pt>
                <c:pt idx="9952">
                  <c:v>49765</c:v>
                </c:pt>
                <c:pt idx="9953">
                  <c:v>49770</c:v>
                </c:pt>
                <c:pt idx="9954">
                  <c:v>49775</c:v>
                </c:pt>
                <c:pt idx="9955">
                  <c:v>49780</c:v>
                </c:pt>
                <c:pt idx="9956">
                  <c:v>49785</c:v>
                </c:pt>
                <c:pt idx="9957">
                  <c:v>49790</c:v>
                </c:pt>
                <c:pt idx="9958">
                  <c:v>49795</c:v>
                </c:pt>
                <c:pt idx="9959">
                  <c:v>49800</c:v>
                </c:pt>
                <c:pt idx="9960">
                  <c:v>49805</c:v>
                </c:pt>
                <c:pt idx="9961">
                  <c:v>49810</c:v>
                </c:pt>
                <c:pt idx="9962">
                  <c:v>49815</c:v>
                </c:pt>
                <c:pt idx="9963">
                  <c:v>49820</c:v>
                </c:pt>
                <c:pt idx="9964">
                  <c:v>49825</c:v>
                </c:pt>
                <c:pt idx="9965">
                  <c:v>49830</c:v>
                </c:pt>
                <c:pt idx="9966">
                  <c:v>49835</c:v>
                </c:pt>
                <c:pt idx="9967">
                  <c:v>49840</c:v>
                </c:pt>
                <c:pt idx="9968">
                  <c:v>49845</c:v>
                </c:pt>
                <c:pt idx="9969">
                  <c:v>49850</c:v>
                </c:pt>
                <c:pt idx="9970">
                  <c:v>49855</c:v>
                </c:pt>
                <c:pt idx="9971">
                  <c:v>49860</c:v>
                </c:pt>
                <c:pt idx="9972">
                  <c:v>49865</c:v>
                </c:pt>
                <c:pt idx="9973">
                  <c:v>49870</c:v>
                </c:pt>
                <c:pt idx="9974">
                  <c:v>49875</c:v>
                </c:pt>
                <c:pt idx="9975">
                  <c:v>49880</c:v>
                </c:pt>
                <c:pt idx="9976">
                  <c:v>49885</c:v>
                </c:pt>
                <c:pt idx="9977">
                  <c:v>49890</c:v>
                </c:pt>
                <c:pt idx="9978">
                  <c:v>49895</c:v>
                </c:pt>
                <c:pt idx="9979">
                  <c:v>49900</c:v>
                </c:pt>
                <c:pt idx="9980">
                  <c:v>49905</c:v>
                </c:pt>
                <c:pt idx="9981">
                  <c:v>49910</c:v>
                </c:pt>
                <c:pt idx="9982">
                  <c:v>49915</c:v>
                </c:pt>
                <c:pt idx="9983">
                  <c:v>49920</c:v>
                </c:pt>
                <c:pt idx="9984">
                  <c:v>49925</c:v>
                </c:pt>
                <c:pt idx="9985">
                  <c:v>49930</c:v>
                </c:pt>
                <c:pt idx="9986">
                  <c:v>49935</c:v>
                </c:pt>
                <c:pt idx="9987">
                  <c:v>49940</c:v>
                </c:pt>
                <c:pt idx="9988">
                  <c:v>49945</c:v>
                </c:pt>
                <c:pt idx="9989">
                  <c:v>49950</c:v>
                </c:pt>
                <c:pt idx="9990">
                  <c:v>49955</c:v>
                </c:pt>
                <c:pt idx="9991">
                  <c:v>49960</c:v>
                </c:pt>
                <c:pt idx="9992">
                  <c:v>49965</c:v>
                </c:pt>
                <c:pt idx="9993">
                  <c:v>49970</c:v>
                </c:pt>
                <c:pt idx="9994">
                  <c:v>49975</c:v>
                </c:pt>
                <c:pt idx="9995">
                  <c:v>49980</c:v>
                </c:pt>
                <c:pt idx="9996">
                  <c:v>49985</c:v>
                </c:pt>
                <c:pt idx="9997">
                  <c:v>49990</c:v>
                </c:pt>
                <c:pt idx="9998">
                  <c:v>49995</c:v>
                </c:pt>
                <c:pt idx="9999">
                  <c:v>-50000</c:v>
                </c:pt>
                <c:pt idx="10000">
                  <c:v>-49995</c:v>
                </c:pt>
                <c:pt idx="10001">
                  <c:v>-49990</c:v>
                </c:pt>
                <c:pt idx="10002">
                  <c:v>-49985</c:v>
                </c:pt>
                <c:pt idx="10003">
                  <c:v>-49980</c:v>
                </c:pt>
                <c:pt idx="10004">
                  <c:v>-49975</c:v>
                </c:pt>
                <c:pt idx="10005">
                  <c:v>-49970</c:v>
                </c:pt>
                <c:pt idx="10006">
                  <c:v>-49965</c:v>
                </c:pt>
                <c:pt idx="10007">
                  <c:v>-49960</c:v>
                </c:pt>
                <c:pt idx="10008">
                  <c:v>-49955</c:v>
                </c:pt>
                <c:pt idx="10009">
                  <c:v>-49950</c:v>
                </c:pt>
                <c:pt idx="10010">
                  <c:v>-49945</c:v>
                </c:pt>
                <c:pt idx="10011">
                  <c:v>-49940</c:v>
                </c:pt>
                <c:pt idx="10012">
                  <c:v>-49935</c:v>
                </c:pt>
                <c:pt idx="10013">
                  <c:v>-49930</c:v>
                </c:pt>
                <c:pt idx="10014">
                  <c:v>-49925</c:v>
                </c:pt>
                <c:pt idx="10015">
                  <c:v>-49920</c:v>
                </c:pt>
                <c:pt idx="10016">
                  <c:v>-49915</c:v>
                </c:pt>
                <c:pt idx="10017">
                  <c:v>-49910</c:v>
                </c:pt>
                <c:pt idx="10018">
                  <c:v>-49905</c:v>
                </c:pt>
                <c:pt idx="10019">
                  <c:v>-49900</c:v>
                </c:pt>
                <c:pt idx="10020">
                  <c:v>-49895</c:v>
                </c:pt>
                <c:pt idx="10021">
                  <c:v>-49890</c:v>
                </c:pt>
                <c:pt idx="10022">
                  <c:v>-49885</c:v>
                </c:pt>
                <c:pt idx="10023">
                  <c:v>-49880</c:v>
                </c:pt>
                <c:pt idx="10024">
                  <c:v>-49875</c:v>
                </c:pt>
                <c:pt idx="10025">
                  <c:v>-49870</c:v>
                </c:pt>
                <c:pt idx="10026">
                  <c:v>-49865</c:v>
                </c:pt>
                <c:pt idx="10027">
                  <c:v>-49860</c:v>
                </c:pt>
                <c:pt idx="10028">
                  <c:v>-49855</c:v>
                </c:pt>
                <c:pt idx="10029">
                  <c:v>-49850</c:v>
                </c:pt>
                <c:pt idx="10030">
                  <c:v>-49845</c:v>
                </c:pt>
                <c:pt idx="10031">
                  <c:v>-49840</c:v>
                </c:pt>
                <c:pt idx="10032">
                  <c:v>-49835</c:v>
                </c:pt>
                <c:pt idx="10033">
                  <c:v>-49830</c:v>
                </c:pt>
                <c:pt idx="10034">
                  <c:v>-49825</c:v>
                </c:pt>
                <c:pt idx="10035">
                  <c:v>-49820</c:v>
                </c:pt>
                <c:pt idx="10036">
                  <c:v>-49815</c:v>
                </c:pt>
                <c:pt idx="10037">
                  <c:v>-49810</c:v>
                </c:pt>
                <c:pt idx="10038">
                  <c:v>-49805</c:v>
                </c:pt>
                <c:pt idx="10039">
                  <c:v>-49800</c:v>
                </c:pt>
                <c:pt idx="10040">
                  <c:v>-49795</c:v>
                </c:pt>
                <c:pt idx="10041">
                  <c:v>-49790</c:v>
                </c:pt>
                <c:pt idx="10042">
                  <c:v>-49785</c:v>
                </c:pt>
                <c:pt idx="10043">
                  <c:v>-49780</c:v>
                </c:pt>
                <c:pt idx="10044">
                  <c:v>-49775</c:v>
                </c:pt>
                <c:pt idx="10045">
                  <c:v>-49770</c:v>
                </c:pt>
                <c:pt idx="10046">
                  <c:v>-49765</c:v>
                </c:pt>
                <c:pt idx="10047">
                  <c:v>-49760</c:v>
                </c:pt>
                <c:pt idx="10048">
                  <c:v>-49755</c:v>
                </c:pt>
                <c:pt idx="10049">
                  <c:v>-49750</c:v>
                </c:pt>
                <c:pt idx="10050">
                  <c:v>-49745</c:v>
                </c:pt>
                <c:pt idx="10051">
                  <c:v>-49740</c:v>
                </c:pt>
                <c:pt idx="10052">
                  <c:v>-49735</c:v>
                </c:pt>
                <c:pt idx="10053">
                  <c:v>-49730</c:v>
                </c:pt>
                <c:pt idx="10054">
                  <c:v>-49725</c:v>
                </c:pt>
                <c:pt idx="10055">
                  <c:v>-49720</c:v>
                </c:pt>
                <c:pt idx="10056">
                  <c:v>-49715</c:v>
                </c:pt>
                <c:pt idx="10057">
                  <c:v>-49710</c:v>
                </c:pt>
                <c:pt idx="10058">
                  <c:v>-49705</c:v>
                </c:pt>
                <c:pt idx="10059">
                  <c:v>-49700</c:v>
                </c:pt>
                <c:pt idx="10060">
                  <c:v>-49695</c:v>
                </c:pt>
                <c:pt idx="10061">
                  <c:v>-49690</c:v>
                </c:pt>
                <c:pt idx="10062">
                  <c:v>-49685</c:v>
                </c:pt>
                <c:pt idx="10063">
                  <c:v>-49680</c:v>
                </c:pt>
                <c:pt idx="10064">
                  <c:v>-49675</c:v>
                </c:pt>
                <c:pt idx="10065">
                  <c:v>-49670</c:v>
                </c:pt>
                <c:pt idx="10066">
                  <c:v>-49665</c:v>
                </c:pt>
                <c:pt idx="10067">
                  <c:v>-49660</c:v>
                </c:pt>
                <c:pt idx="10068">
                  <c:v>-49655</c:v>
                </c:pt>
                <c:pt idx="10069">
                  <c:v>-49650</c:v>
                </c:pt>
                <c:pt idx="10070">
                  <c:v>-49645</c:v>
                </c:pt>
                <c:pt idx="10071">
                  <c:v>-49640</c:v>
                </c:pt>
                <c:pt idx="10072">
                  <c:v>-49635</c:v>
                </c:pt>
                <c:pt idx="10073">
                  <c:v>-49630</c:v>
                </c:pt>
                <c:pt idx="10074">
                  <c:v>-49625</c:v>
                </c:pt>
                <c:pt idx="10075">
                  <c:v>-49620</c:v>
                </c:pt>
                <c:pt idx="10076">
                  <c:v>-49615</c:v>
                </c:pt>
                <c:pt idx="10077">
                  <c:v>-49610</c:v>
                </c:pt>
                <c:pt idx="10078">
                  <c:v>-49605</c:v>
                </c:pt>
                <c:pt idx="10079">
                  <c:v>-49600</c:v>
                </c:pt>
                <c:pt idx="10080">
                  <c:v>-49595</c:v>
                </c:pt>
                <c:pt idx="10081">
                  <c:v>-49590</c:v>
                </c:pt>
                <c:pt idx="10082">
                  <c:v>-49585</c:v>
                </c:pt>
                <c:pt idx="10083">
                  <c:v>-49580</c:v>
                </c:pt>
                <c:pt idx="10084">
                  <c:v>-49575</c:v>
                </c:pt>
                <c:pt idx="10085">
                  <c:v>-49570</c:v>
                </c:pt>
                <c:pt idx="10086">
                  <c:v>-49565</c:v>
                </c:pt>
                <c:pt idx="10087">
                  <c:v>-49560</c:v>
                </c:pt>
                <c:pt idx="10088">
                  <c:v>-49555</c:v>
                </c:pt>
                <c:pt idx="10089">
                  <c:v>-49550</c:v>
                </c:pt>
                <c:pt idx="10090">
                  <c:v>-49545</c:v>
                </c:pt>
                <c:pt idx="10091">
                  <c:v>-49540</c:v>
                </c:pt>
                <c:pt idx="10092">
                  <c:v>-49535</c:v>
                </c:pt>
                <c:pt idx="10093">
                  <c:v>-49530</c:v>
                </c:pt>
                <c:pt idx="10094">
                  <c:v>-49525</c:v>
                </c:pt>
                <c:pt idx="10095">
                  <c:v>-49520</c:v>
                </c:pt>
                <c:pt idx="10096">
                  <c:v>-49515</c:v>
                </c:pt>
                <c:pt idx="10097">
                  <c:v>-49510</c:v>
                </c:pt>
                <c:pt idx="10098">
                  <c:v>-49505</c:v>
                </c:pt>
                <c:pt idx="10099">
                  <c:v>-49500</c:v>
                </c:pt>
                <c:pt idx="10100">
                  <c:v>-49495</c:v>
                </c:pt>
                <c:pt idx="10101">
                  <c:v>-49490</c:v>
                </c:pt>
                <c:pt idx="10102">
                  <c:v>-49485</c:v>
                </c:pt>
                <c:pt idx="10103">
                  <c:v>-49480</c:v>
                </c:pt>
                <c:pt idx="10104">
                  <c:v>-49475</c:v>
                </c:pt>
                <c:pt idx="10105">
                  <c:v>-49470</c:v>
                </c:pt>
                <c:pt idx="10106">
                  <c:v>-49465</c:v>
                </c:pt>
                <c:pt idx="10107">
                  <c:v>-49460</c:v>
                </c:pt>
                <c:pt idx="10108">
                  <c:v>-49455</c:v>
                </c:pt>
                <c:pt idx="10109">
                  <c:v>-49450</c:v>
                </c:pt>
                <c:pt idx="10110">
                  <c:v>-49445</c:v>
                </c:pt>
                <c:pt idx="10111">
                  <c:v>-49440</c:v>
                </c:pt>
                <c:pt idx="10112">
                  <c:v>-49435</c:v>
                </c:pt>
                <c:pt idx="10113">
                  <c:v>-49430</c:v>
                </c:pt>
                <c:pt idx="10114">
                  <c:v>-49425</c:v>
                </c:pt>
                <c:pt idx="10115">
                  <c:v>-49420</c:v>
                </c:pt>
                <c:pt idx="10116">
                  <c:v>-49415</c:v>
                </c:pt>
                <c:pt idx="10117">
                  <c:v>-49410</c:v>
                </c:pt>
                <c:pt idx="10118">
                  <c:v>-49405</c:v>
                </c:pt>
                <c:pt idx="10119">
                  <c:v>-49400</c:v>
                </c:pt>
                <c:pt idx="10120">
                  <c:v>-49395</c:v>
                </c:pt>
                <c:pt idx="10121">
                  <c:v>-49390</c:v>
                </c:pt>
                <c:pt idx="10122">
                  <c:v>-49385</c:v>
                </c:pt>
                <c:pt idx="10123">
                  <c:v>-49380</c:v>
                </c:pt>
                <c:pt idx="10124">
                  <c:v>-49375</c:v>
                </c:pt>
                <c:pt idx="10125">
                  <c:v>-49370</c:v>
                </c:pt>
                <c:pt idx="10126">
                  <c:v>-49365</c:v>
                </c:pt>
                <c:pt idx="10127">
                  <c:v>-49360</c:v>
                </c:pt>
                <c:pt idx="10128">
                  <c:v>-49355</c:v>
                </c:pt>
                <c:pt idx="10129">
                  <c:v>-49350</c:v>
                </c:pt>
                <c:pt idx="10130">
                  <c:v>-49345</c:v>
                </c:pt>
                <c:pt idx="10131">
                  <c:v>-49340</c:v>
                </c:pt>
                <c:pt idx="10132">
                  <c:v>-49335</c:v>
                </c:pt>
                <c:pt idx="10133">
                  <c:v>-49330</c:v>
                </c:pt>
                <c:pt idx="10134">
                  <c:v>-49325</c:v>
                </c:pt>
                <c:pt idx="10135">
                  <c:v>-49320</c:v>
                </c:pt>
                <c:pt idx="10136">
                  <c:v>-49315</c:v>
                </c:pt>
                <c:pt idx="10137">
                  <c:v>-49310</c:v>
                </c:pt>
                <c:pt idx="10138">
                  <c:v>-49305</c:v>
                </c:pt>
                <c:pt idx="10139">
                  <c:v>-49300</c:v>
                </c:pt>
                <c:pt idx="10140">
                  <c:v>-49295</c:v>
                </c:pt>
                <c:pt idx="10141">
                  <c:v>-49290</c:v>
                </c:pt>
                <c:pt idx="10142">
                  <c:v>-49285</c:v>
                </c:pt>
                <c:pt idx="10143">
                  <c:v>-49280</c:v>
                </c:pt>
                <c:pt idx="10144">
                  <c:v>-49275</c:v>
                </c:pt>
                <c:pt idx="10145">
                  <c:v>-49270</c:v>
                </c:pt>
                <c:pt idx="10146">
                  <c:v>-49265</c:v>
                </c:pt>
                <c:pt idx="10147">
                  <c:v>-49260</c:v>
                </c:pt>
                <c:pt idx="10148">
                  <c:v>-49255</c:v>
                </c:pt>
                <c:pt idx="10149">
                  <c:v>-49250</c:v>
                </c:pt>
                <c:pt idx="10150">
                  <c:v>-49245</c:v>
                </c:pt>
                <c:pt idx="10151">
                  <c:v>-49240</c:v>
                </c:pt>
                <c:pt idx="10152">
                  <c:v>-49235</c:v>
                </c:pt>
                <c:pt idx="10153">
                  <c:v>-49230</c:v>
                </c:pt>
                <c:pt idx="10154">
                  <c:v>-49225</c:v>
                </c:pt>
                <c:pt idx="10155">
                  <c:v>-49220</c:v>
                </c:pt>
                <c:pt idx="10156">
                  <c:v>-49215</c:v>
                </c:pt>
                <c:pt idx="10157">
                  <c:v>-49210</c:v>
                </c:pt>
                <c:pt idx="10158">
                  <c:v>-49205</c:v>
                </c:pt>
                <c:pt idx="10159">
                  <c:v>-49200</c:v>
                </c:pt>
                <c:pt idx="10160">
                  <c:v>-49195</c:v>
                </c:pt>
                <c:pt idx="10161">
                  <c:v>-49190</c:v>
                </c:pt>
                <c:pt idx="10162">
                  <c:v>-49185</c:v>
                </c:pt>
                <c:pt idx="10163">
                  <c:v>-49180</c:v>
                </c:pt>
                <c:pt idx="10164">
                  <c:v>-49175</c:v>
                </c:pt>
                <c:pt idx="10165">
                  <c:v>-49170</c:v>
                </c:pt>
                <c:pt idx="10166">
                  <c:v>-49165</c:v>
                </c:pt>
                <c:pt idx="10167">
                  <c:v>-49160</c:v>
                </c:pt>
                <c:pt idx="10168">
                  <c:v>-49155</c:v>
                </c:pt>
                <c:pt idx="10169">
                  <c:v>-49150</c:v>
                </c:pt>
                <c:pt idx="10170">
                  <c:v>-49145</c:v>
                </c:pt>
                <c:pt idx="10171">
                  <c:v>-49140</c:v>
                </c:pt>
                <c:pt idx="10172">
                  <c:v>-49135</c:v>
                </c:pt>
                <c:pt idx="10173">
                  <c:v>-49130</c:v>
                </c:pt>
                <c:pt idx="10174">
                  <c:v>-49125</c:v>
                </c:pt>
                <c:pt idx="10175">
                  <c:v>-49120</c:v>
                </c:pt>
                <c:pt idx="10176">
                  <c:v>-49115</c:v>
                </c:pt>
                <c:pt idx="10177">
                  <c:v>-49110</c:v>
                </c:pt>
                <c:pt idx="10178">
                  <c:v>-49105</c:v>
                </c:pt>
                <c:pt idx="10179">
                  <c:v>-49100</c:v>
                </c:pt>
                <c:pt idx="10180">
                  <c:v>-49095</c:v>
                </c:pt>
                <c:pt idx="10181">
                  <c:v>-49090</c:v>
                </c:pt>
                <c:pt idx="10182">
                  <c:v>-49085</c:v>
                </c:pt>
                <c:pt idx="10183">
                  <c:v>-49080</c:v>
                </c:pt>
                <c:pt idx="10184">
                  <c:v>-49075</c:v>
                </c:pt>
                <c:pt idx="10185">
                  <c:v>-49070</c:v>
                </c:pt>
                <c:pt idx="10186">
                  <c:v>-49065</c:v>
                </c:pt>
                <c:pt idx="10187">
                  <c:v>-49060</c:v>
                </c:pt>
                <c:pt idx="10188">
                  <c:v>-49055</c:v>
                </c:pt>
                <c:pt idx="10189">
                  <c:v>-49050</c:v>
                </c:pt>
                <c:pt idx="10190">
                  <c:v>-49045</c:v>
                </c:pt>
                <c:pt idx="10191">
                  <c:v>-49040</c:v>
                </c:pt>
                <c:pt idx="10192">
                  <c:v>-49035</c:v>
                </c:pt>
                <c:pt idx="10193">
                  <c:v>-49030</c:v>
                </c:pt>
                <c:pt idx="10194">
                  <c:v>-49025</c:v>
                </c:pt>
                <c:pt idx="10195">
                  <c:v>-49020</c:v>
                </c:pt>
                <c:pt idx="10196">
                  <c:v>-49015</c:v>
                </c:pt>
                <c:pt idx="10197">
                  <c:v>-49010</c:v>
                </c:pt>
                <c:pt idx="10198">
                  <c:v>-49005</c:v>
                </c:pt>
                <c:pt idx="10199">
                  <c:v>-49000</c:v>
                </c:pt>
                <c:pt idx="10200">
                  <c:v>-48995</c:v>
                </c:pt>
                <c:pt idx="10201">
                  <c:v>-48990</c:v>
                </c:pt>
                <c:pt idx="10202">
                  <c:v>-48985</c:v>
                </c:pt>
                <c:pt idx="10203">
                  <c:v>-48980</c:v>
                </c:pt>
                <c:pt idx="10204">
                  <c:v>-48975</c:v>
                </c:pt>
                <c:pt idx="10205">
                  <c:v>-48970</c:v>
                </c:pt>
                <c:pt idx="10206">
                  <c:v>-48965</c:v>
                </c:pt>
                <c:pt idx="10207">
                  <c:v>-48960</c:v>
                </c:pt>
                <c:pt idx="10208">
                  <c:v>-48955</c:v>
                </c:pt>
                <c:pt idx="10209">
                  <c:v>-48950</c:v>
                </c:pt>
                <c:pt idx="10210">
                  <c:v>-48945</c:v>
                </c:pt>
                <c:pt idx="10211">
                  <c:v>-48940</c:v>
                </c:pt>
                <c:pt idx="10212">
                  <c:v>-48935</c:v>
                </c:pt>
                <c:pt idx="10213">
                  <c:v>-48930</c:v>
                </c:pt>
                <c:pt idx="10214">
                  <c:v>-48925</c:v>
                </c:pt>
                <c:pt idx="10215">
                  <c:v>-48920</c:v>
                </c:pt>
                <c:pt idx="10216">
                  <c:v>-48915</c:v>
                </c:pt>
                <c:pt idx="10217">
                  <c:v>-48910</c:v>
                </c:pt>
                <c:pt idx="10218">
                  <c:v>-48905</c:v>
                </c:pt>
                <c:pt idx="10219">
                  <c:v>-48900</c:v>
                </c:pt>
                <c:pt idx="10220">
                  <c:v>-48895</c:v>
                </c:pt>
                <c:pt idx="10221">
                  <c:v>-48890</c:v>
                </c:pt>
                <c:pt idx="10222">
                  <c:v>-48885</c:v>
                </c:pt>
                <c:pt idx="10223">
                  <c:v>-48880</c:v>
                </c:pt>
                <c:pt idx="10224">
                  <c:v>-48875</c:v>
                </c:pt>
                <c:pt idx="10225">
                  <c:v>-48870</c:v>
                </c:pt>
                <c:pt idx="10226">
                  <c:v>-48865</c:v>
                </c:pt>
                <c:pt idx="10227">
                  <c:v>-48860</c:v>
                </c:pt>
                <c:pt idx="10228">
                  <c:v>-48855</c:v>
                </c:pt>
                <c:pt idx="10229">
                  <c:v>-48850</c:v>
                </c:pt>
                <c:pt idx="10230">
                  <c:v>-48845</c:v>
                </c:pt>
                <c:pt idx="10231">
                  <c:v>-48840</c:v>
                </c:pt>
                <c:pt idx="10232">
                  <c:v>-48835</c:v>
                </c:pt>
                <c:pt idx="10233">
                  <c:v>-48830</c:v>
                </c:pt>
                <c:pt idx="10234">
                  <c:v>-48825</c:v>
                </c:pt>
                <c:pt idx="10235">
                  <c:v>-48820</c:v>
                </c:pt>
                <c:pt idx="10236">
                  <c:v>-48815</c:v>
                </c:pt>
                <c:pt idx="10237">
                  <c:v>-48810</c:v>
                </c:pt>
                <c:pt idx="10238">
                  <c:v>-48805</c:v>
                </c:pt>
                <c:pt idx="10239">
                  <c:v>-48800</c:v>
                </c:pt>
                <c:pt idx="10240">
                  <c:v>-48795</c:v>
                </c:pt>
                <c:pt idx="10241">
                  <c:v>-48790</c:v>
                </c:pt>
                <c:pt idx="10242">
                  <c:v>-48785</c:v>
                </c:pt>
                <c:pt idx="10243">
                  <c:v>-48780</c:v>
                </c:pt>
                <c:pt idx="10244">
                  <c:v>-48775</c:v>
                </c:pt>
                <c:pt idx="10245">
                  <c:v>-48770</c:v>
                </c:pt>
                <c:pt idx="10246">
                  <c:v>-48765</c:v>
                </c:pt>
                <c:pt idx="10247">
                  <c:v>-48760</c:v>
                </c:pt>
                <c:pt idx="10248">
                  <c:v>-48755</c:v>
                </c:pt>
                <c:pt idx="10249">
                  <c:v>-48750</c:v>
                </c:pt>
                <c:pt idx="10250">
                  <c:v>-48745</c:v>
                </c:pt>
                <c:pt idx="10251">
                  <c:v>-48740</c:v>
                </c:pt>
                <c:pt idx="10252">
                  <c:v>-48735</c:v>
                </c:pt>
                <c:pt idx="10253">
                  <c:v>-48730</c:v>
                </c:pt>
                <c:pt idx="10254">
                  <c:v>-48725</c:v>
                </c:pt>
                <c:pt idx="10255">
                  <c:v>-48720</c:v>
                </c:pt>
                <c:pt idx="10256">
                  <c:v>-48715</c:v>
                </c:pt>
                <c:pt idx="10257">
                  <c:v>-48710</c:v>
                </c:pt>
                <c:pt idx="10258">
                  <c:v>-48705</c:v>
                </c:pt>
                <c:pt idx="10259">
                  <c:v>-48700</c:v>
                </c:pt>
                <c:pt idx="10260">
                  <c:v>-48695</c:v>
                </c:pt>
                <c:pt idx="10261">
                  <c:v>-48690</c:v>
                </c:pt>
                <c:pt idx="10262">
                  <c:v>-48685</c:v>
                </c:pt>
                <c:pt idx="10263">
                  <c:v>-48680</c:v>
                </c:pt>
                <c:pt idx="10264">
                  <c:v>-48675</c:v>
                </c:pt>
                <c:pt idx="10265">
                  <c:v>-48670</c:v>
                </c:pt>
                <c:pt idx="10266">
                  <c:v>-48665</c:v>
                </c:pt>
                <c:pt idx="10267">
                  <c:v>-48660</c:v>
                </c:pt>
                <c:pt idx="10268">
                  <c:v>-48655</c:v>
                </c:pt>
                <c:pt idx="10269">
                  <c:v>-48650</c:v>
                </c:pt>
                <c:pt idx="10270">
                  <c:v>-48645</c:v>
                </c:pt>
                <c:pt idx="10271">
                  <c:v>-48640</c:v>
                </c:pt>
                <c:pt idx="10272">
                  <c:v>-48635</c:v>
                </c:pt>
                <c:pt idx="10273">
                  <c:v>-48630</c:v>
                </c:pt>
                <c:pt idx="10274">
                  <c:v>-48625</c:v>
                </c:pt>
                <c:pt idx="10275">
                  <c:v>-48620</c:v>
                </c:pt>
                <c:pt idx="10276">
                  <c:v>-48615</c:v>
                </c:pt>
                <c:pt idx="10277">
                  <c:v>-48610</c:v>
                </c:pt>
                <c:pt idx="10278">
                  <c:v>-48605</c:v>
                </c:pt>
                <c:pt idx="10279">
                  <c:v>-48600</c:v>
                </c:pt>
                <c:pt idx="10280">
                  <c:v>-48595</c:v>
                </c:pt>
                <c:pt idx="10281">
                  <c:v>-48590</c:v>
                </c:pt>
                <c:pt idx="10282">
                  <c:v>-48585</c:v>
                </c:pt>
                <c:pt idx="10283">
                  <c:v>-48580</c:v>
                </c:pt>
                <c:pt idx="10284">
                  <c:v>-48575</c:v>
                </c:pt>
                <c:pt idx="10285">
                  <c:v>-48570</c:v>
                </c:pt>
                <c:pt idx="10286">
                  <c:v>-48565</c:v>
                </c:pt>
                <c:pt idx="10287">
                  <c:v>-48560</c:v>
                </c:pt>
                <c:pt idx="10288">
                  <c:v>-48555</c:v>
                </c:pt>
                <c:pt idx="10289">
                  <c:v>-48550</c:v>
                </c:pt>
                <c:pt idx="10290">
                  <c:v>-48545</c:v>
                </c:pt>
                <c:pt idx="10291">
                  <c:v>-48540</c:v>
                </c:pt>
                <c:pt idx="10292">
                  <c:v>-48535</c:v>
                </c:pt>
                <c:pt idx="10293">
                  <c:v>-48530</c:v>
                </c:pt>
                <c:pt idx="10294">
                  <c:v>-48525</c:v>
                </c:pt>
                <c:pt idx="10295">
                  <c:v>-48520</c:v>
                </c:pt>
                <c:pt idx="10296">
                  <c:v>-48515</c:v>
                </c:pt>
                <c:pt idx="10297">
                  <c:v>-48510</c:v>
                </c:pt>
                <c:pt idx="10298">
                  <c:v>-48505</c:v>
                </c:pt>
                <c:pt idx="10299">
                  <c:v>-48500</c:v>
                </c:pt>
                <c:pt idx="10300">
                  <c:v>-48495</c:v>
                </c:pt>
                <c:pt idx="10301">
                  <c:v>-48490</c:v>
                </c:pt>
                <c:pt idx="10302">
                  <c:v>-48485</c:v>
                </c:pt>
                <c:pt idx="10303">
                  <c:v>-48480</c:v>
                </c:pt>
                <c:pt idx="10304">
                  <c:v>-48475</c:v>
                </c:pt>
                <c:pt idx="10305">
                  <c:v>-48470</c:v>
                </c:pt>
                <c:pt idx="10306">
                  <c:v>-48465</c:v>
                </c:pt>
                <c:pt idx="10307">
                  <c:v>-48460</c:v>
                </c:pt>
                <c:pt idx="10308">
                  <c:v>-48455</c:v>
                </c:pt>
                <c:pt idx="10309">
                  <c:v>-48450</c:v>
                </c:pt>
                <c:pt idx="10310">
                  <c:v>-48445</c:v>
                </c:pt>
                <c:pt idx="10311">
                  <c:v>-48440</c:v>
                </c:pt>
                <c:pt idx="10312">
                  <c:v>-48435</c:v>
                </c:pt>
                <c:pt idx="10313">
                  <c:v>-48430</c:v>
                </c:pt>
                <c:pt idx="10314">
                  <c:v>-48425</c:v>
                </c:pt>
                <c:pt idx="10315">
                  <c:v>-48420</c:v>
                </c:pt>
                <c:pt idx="10316">
                  <c:v>-48415</c:v>
                </c:pt>
                <c:pt idx="10317">
                  <c:v>-48410</c:v>
                </c:pt>
                <c:pt idx="10318">
                  <c:v>-48405</c:v>
                </c:pt>
                <c:pt idx="10319">
                  <c:v>-48400</c:v>
                </c:pt>
                <c:pt idx="10320">
                  <c:v>-48395</c:v>
                </c:pt>
                <c:pt idx="10321">
                  <c:v>-48390</c:v>
                </c:pt>
                <c:pt idx="10322">
                  <c:v>-48385</c:v>
                </c:pt>
                <c:pt idx="10323">
                  <c:v>-48380</c:v>
                </c:pt>
                <c:pt idx="10324">
                  <c:v>-48375</c:v>
                </c:pt>
                <c:pt idx="10325">
                  <c:v>-48370</c:v>
                </c:pt>
                <c:pt idx="10326">
                  <c:v>-48365</c:v>
                </c:pt>
                <c:pt idx="10327">
                  <c:v>-48360</c:v>
                </c:pt>
                <c:pt idx="10328">
                  <c:v>-48355</c:v>
                </c:pt>
                <c:pt idx="10329">
                  <c:v>-48350</c:v>
                </c:pt>
                <c:pt idx="10330">
                  <c:v>-48345</c:v>
                </c:pt>
                <c:pt idx="10331">
                  <c:v>-48340</c:v>
                </c:pt>
                <c:pt idx="10332">
                  <c:v>-48335</c:v>
                </c:pt>
                <c:pt idx="10333">
                  <c:v>-48330</c:v>
                </c:pt>
                <c:pt idx="10334">
                  <c:v>-48325</c:v>
                </c:pt>
                <c:pt idx="10335">
                  <c:v>-48320</c:v>
                </c:pt>
                <c:pt idx="10336">
                  <c:v>-48315</c:v>
                </c:pt>
                <c:pt idx="10337">
                  <c:v>-48310</c:v>
                </c:pt>
                <c:pt idx="10338">
                  <c:v>-48305</c:v>
                </c:pt>
                <c:pt idx="10339">
                  <c:v>-48300</c:v>
                </c:pt>
                <c:pt idx="10340">
                  <c:v>-48295</c:v>
                </c:pt>
                <c:pt idx="10341">
                  <c:v>-48290</c:v>
                </c:pt>
                <c:pt idx="10342">
                  <c:v>-48285</c:v>
                </c:pt>
                <c:pt idx="10343">
                  <c:v>-48280</c:v>
                </c:pt>
                <c:pt idx="10344">
                  <c:v>-48275</c:v>
                </c:pt>
                <c:pt idx="10345">
                  <c:v>-48270</c:v>
                </c:pt>
                <c:pt idx="10346">
                  <c:v>-48265</c:v>
                </c:pt>
                <c:pt idx="10347">
                  <c:v>-48260</c:v>
                </c:pt>
                <c:pt idx="10348">
                  <c:v>-48255</c:v>
                </c:pt>
                <c:pt idx="10349">
                  <c:v>-48250</c:v>
                </c:pt>
                <c:pt idx="10350">
                  <c:v>-48245</c:v>
                </c:pt>
                <c:pt idx="10351">
                  <c:v>-48240</c:v>
                </c:pt>
                <c:pt idx="10352">
                  <c:v>-48235</c:v>
                </c:pt>
                <c:pt idx="10353">
                  <c:v>-48230</c:v>
                </c:pt>
                <c:pt idx="10354">
                  <c:v>-48225</c:v>
                </c:pt>
                <c:pt idx="10355">
                  <c:v>-48220</c:v>
                </c:pt>
                <c:pt idx="10356">
                  <c:v>-48215</c:v>
                </c:pt>
                <c:pt idx="10357">
                  <c:v>-48210</c:v>
                </c:pt>
                <c:pt idx="10358">
                  <c:v>-48205</c:v>
                </c:pt>
                <c:pt idx="10359">
                  <c:v>-48200</c:v>
                </c:pt>
                <c:pt idx="10360">
                  <c:v>-48195</c:v>
                </c:pt>
                <c:pt idx="10361">
                  <c:v>-48190</c:v>
                </c:pt>
                <c:pt idx="10362">
                  <c:v>-48185</c:v>
                </c:pt>
                <c:pt idx="10363">
                  <c:v>-48180</c:v>
                </c:pt>
                <c:pt idx="10364">
                  <c:v>-48175</c:v>
                </c:pt>
                <c:pt idx="10365">
                  <c:v>-48170</c:v>
                </c:pt>
                <c:pt idx="10366">
                  <c:v>-48165</c:v>
                </c:pt>
                <c:pt idx="10367">
                  <c:v>-48160</c:v>
                </c:pt>
                <c:pt idx="10368">
                  <c:v>-48155</c:v>
                </c:pt>
                <c:pt idx="10369">
                  <c:v>-48150</c:v>
                </c:pt>
                <c:pt idx="10370">
                  <c:v>-48145</c:v>
                </c:pt>
                <c:pt idx="10371">
                  <c:v>-48140</c:v>
                </c:pt>
                <c:pt idx="10372">
                  <c:v>-48135</c:v>
                </c:pt>
                <c:pt idx="10373">
                  <c:v>-48130</c:v>
                </c:pt>
                <c:pt idx="10374">
                  <c:v>-48125</c:v>
                </c:pt>
                <c:pt idx="10375">
                  <c:v>-48120</c:v>
                </c:pt>
                <c:pt idx="10376">
                  <c:v>-48115</c:v>
                </c:pt>
                <c:pt idx="10377">
                  <c:v>-48110</c:v>
                </c:pt>
                <c:pt idx="10378">
                  <c:v>-48105</c:v>
                </c:pt>
                <c:pt idx="10379">
                  <c:v>-48100</c:v>
                </c:pt>
                <c:pt idx="10380">
                  <c:v>-48095</c:v>
                </c:pt>
                <c:pt idx="10381">
                  <c:v>-48090</c:v>
                </c:pt>
                <c:pt idx="10382">
                  <c:v>-48085</c:v>
                </c:pt>
                <c:pt idx="10383">
                  <c:v>-48080</c:v>
                </c:pt>
                <c:pt idx="10384">
                  <c:v>-48075</c:v>
                </c:pt>
                <c:pt idx="10385">
                  <c:v>-48070</c:v>
                </c:pt>
                <c:pt idx="10386">
                  <c:v>-48065</c:v>
                </c:pt>
                <c:pt idx="10387">
                  <c:v>-48060</c:v>
                </c:pt>
                <c:pt idx="10388">
                  <c:v>-48055</c:v>
                </c:pt>
                <c:pt idx="10389">
                  <c:v>-48050</c:v>
                </c:pt>
                <c:pt idx="10390">
                  <c:v>-48045</c:v>
                </c:pt>
                <c:pt idx="10391">
                  <c:v>-48040</c:v>
                </c:pt>
                <c:pt idx="10392">
                  <c:v>-48035</c:v>
                </c:pt>
                <c:pt idx="10393">
                  <c:v>-48030</c:v>
                </c:pt>
                <c:pt idx="10394">
                  <c:v>-48025</c:v>
                </c:pt>
                <c:pt idx="10395">
                  <c:v>-48020</c:v>
                </c:pt>
                <c:pt idx="10396">
                  <c:v>-48015</c:v>
                </c:pt>
                <c:pt idx="10397">
                  <c:v>-48010</c:v>
                </c:pt>
                <c:pt idx="10398">
                  <c:v>-48005</c:v>
                </c:pt>
                <c:pt idx="10399">
                  <c:v>-48000</c:v>
                </c:pt>
                <c:pt idx="10400">
                  <c:v>-47995</c:v>
                </c:pt>
                <c:pt idx="10401">
                  <c:v>-47990</c:v>
                </c:pt>
                <c:pt idx="10402">
                  <c:v>-47985</c:v>
                </c:pt>
                <c:pt idx="10403">
                  <c:v>-47980</c:v>
                </c:pt>
                <c:pt idx="10404">
                  <c:v>-47975</c:v>
                </c:pt>
                <c:pt idx="10405">
                  <c:v>-47970</c:v>
                </c:pt>
                <c:pt idx="10406">
                  <c:v>-47965</c:v>
                </c:pt>
                <c:pt idx="10407">
                  <c:v>-47960</c:v>
                </c:pt>
                <c:pt idx="10408">
                  <c:v>-47955</c:v>
                </c:pt>
                <c:pt idx="10409">
                  <c:v>-47950</c:v>
                </c:pt>
                <c:pt idx="10410">
                  <c:v>-47945</c:v>
                </c:pt>
                <c:pt idx="10411">
                  <c:v>-47940</c:v>
                </c:pt>
                <c:pt idx="10412">
                  <c:v>-47935</c:v>
                </c:pt>
                <c:pt idx="10413">
                  <c:v>-47930</c:v>
                </c:pt>
                <c:pt idx="10414">
                  <c:v>-47925</c:v>
                </c:pt>
                <c:pt idx="10415">
                  <c:v>-47920</c:v>
                </c:pt>
                <c:pt idx="10416">
                  <c:v>-47915</c:v>
                </c:pt>
                <c:pt idx="10417">
                  <c:v>-47910</c:v>
                </c:pt>
                <c:pt idx="10418">
                  <c:v>-47905</c:v>
                </c:pt>
                <c:pt idx="10419">
                  <c:v>-47900</c:v>
                </c:pt>
                <c:pt idx="10420">
                  <c:v>-47895</c:v>
                </c:pt>
                <c:pt idx="10421">
                  <c:v>-47890</c:v>
                </c:pt>
                <c:pt idx="10422">
                  <c:v>-47885</c:v>
                </c:pt>
                <c:pt idx="10423">
                  <c:v>-47880</c:v>
                </c:pt>
                <c:pt idx="10424">
                  <c:v>-47875</c:v>
                </c:pt>
                <c:pt idx="10425">
                  <c:v>-47870</c:v>
                </c:pt>
                <c:pt idx="10426">
                  <c:v>-47865</c:v>
                </c:pt>
                <c:pt idx="10427">
                  <c:v>-47860</c:v>
                </c:pt>
                <c:pt idx="10428">
                  <c:v>-47855</c:v>
                </c:pt>
                <c:pt idx="10429">
                  <c:v>-47850</c:v>
                </c:pt>
                <c:pt idx="10430">
                  <c:v>-47845</c:v>
                </c:pt>
                <c:pt idx="10431">
                  <c:v>-47840</c:v>
                </c:pt>
                <c:pt idx="10432">
                  <c:v>-47835</c:v>
                </c:pt>
                <c:pt idx="10433">
                  <c:v>-47830</c:v>
                </c:pt>
                <c:pt idx="10434">
                  <c:v>-47825</c:v>
                </c:pt>
                <c:pt idx="10435">
                  <c:v>-47820</c:v>
                </c:pt>
                <c:pt idx="10436">
                  <c:v>-47815</c:v>
                </c:pt>
                <c:pt idx="10437">
                  <c:v>-47810</c:v>
                </c:pt>
                <c:pt idx="10438">
                  <c:v>-47805</c:v>
                </c:pt>
                <c:pt idx="10439">
                  <c:v>-47800</c:v>
                </c:pt>
                <c:pt idx="10440">
                  <c:v>-47795</c:v>
                </c:pt>
                <c:pt idx="10441">
                  <c:v>-47790</c:v>
                </c:pt>
                <c:pt idx="10442">
                  <c:v>-47785</c:v>
                </c:pt>
                <c:pt idx="10443">
                  <c:v>-47780</c:v>
                </c:pt>
                <c:pt idx="10444">
                  <c:v>-47775</c:v>
                </c:pt>
                <c:pt idx="10445">
                  <c:v>-47770</c:v>
                </c:pt>
                <c:pt idx="10446">
                  <c:v>-47765</c:v>
                </c:pt>
                <c:pt idx="10447">
                  <c:v>-47760</c:v>
                </c:pt>
                <c:pt idx="10448">
                  <c:v>-47755</c:v>
                </c:pt>
                <c:pt idx="10449">
                  <c:v>-47750</c:v>
                </c:pt>
                <c:pt idx="10450">
                  <c:v>-47745</c:v>
                </c:pt>
                <c:pt idx="10451">
                  <c:v>-47740</c:v>
                </c:pt>
                <c:pt idx="10452">
                  <c:v>-47735</c:v>
                </c:pt>
                <c:pt idx="10453">
                  <c:v>-47730</c:v>
                </c:pt>
                <c:pt idx="10454">
                  <c:v>-47725</c:v>
                </c:pt>
                <c:pt idx="10455">
                  <c:v>-47720</c:v>
                </c:pt>
                <c:pt idx="10456">
                  <c:v>-47715</c:v>
                </c:pt>
                <c:pt idx="10457">
                  <c:v>-47710</c:v>
                </c:pt>
                <c:pt idx="10458">
                  <c:v>-47705</c:v>
                </c:pt>
                <c:pt idx="10459">
                  <c:v>-47700</c:v>
                </c:pt>
                <c:pt idx="10460">
                  <c:v>-47695</c:v>
                </c:pt>
                <c:pt idx="10461">
                  <c:v>-47690</c:v>
                </c:pt>
                <c:pt idx="10462">
                  <c:v>-47685</c:v>
                </c:pt>
                <c:pt idx="10463">
                  <c:v>-47680</c:v>
                </c:pt>
                <c:pt idx="10464">
                  <c:v>-47675</c:v>
                </c:pt>
                <c:pt idx="10465">
                  <c:v>-47670</c:v>
                </c:pt>
                <c:pt idx="10466">
                  <c:v>-47665</c:v>
                </c:pt>
                <c:pt idx="10467">
                  <c:v>-47660</c:v>
                </c:pt>
                <c:pt idx="10468">
                  <c:v>-47655</c:v>
                </c:pt>
                <c:pt idx="10469">
                  <c:v>-47650</c:v>
                </c:pt>
                <c:pt idx="10470">
                  <c:v>-47645</c:v>
                </c:pt>
                <c:pt idx="10471">
                  <c:v>-47640</c:v>
                </c:pt>
                <c:pt idx="10472">
                  <c:v>-47635</c:v>
                </c:pt>
                <c:pt idx="10473">
                  <c:v>-47630</c:v>
                </c:pt>
                <c:pt idx="10474">
                  <c:v>-47625</c:v>
                </c:pt>
                <c:pt idx="10475">
                  <c:v>-47620</c:v>
                </c:pt>
                <c:pt idx="10476">
                  <c:v>-47615</c:v>
                </c:pt>
                <c:pt idx="10477">
                  <c:v>-47610</c:v>
                </c:pt>
                <c:pt idx="10478">
                  <c:v>-47605</c:v>
                </c:pt>
                <c:pt idx="10479">
                  <c:v>-47600</c:v>
                </c:pt>
                <c:pt idx="10480">
                  <c:v>-47595</c:v>
                </c:pt>
                <c:pt idx="10481">
                  <c:v>-47590</c:v>
                </c:pt>
                <c:pt idx="10482">
                  <c:v>-47585</c:v>
                </c:pt>
                <c:pt idx="10483">
                  <c:v>-47580</c:v>
                </c:pt>
                <c:pt idx="10484">
                  <c:v>-47575</c:v>
                </c:pt>
                <c:pt idx="10485">
                  <c:v>-47570</c:v>
                </c:pt>
                <c:pt idx="10486">
                  <c:v>-47565</c:v>
                </c:pt>
                <c:pt idx="10487">
                  <c:v>-47560</c:v>
                </c:pt>
                <c:pt idx="10488">
                  <c:v>-47555</c:v>
                </c:pt>
                <c:pt idx="10489">
                  <c:v>-47550</c:v>
                </c:pt>
                <c:pt idx="10490">
                  <c:v>-47545</c:v>
                </c:pt>
                <c:pt idx="10491">
                  <c:v>-47540</c:v>
                </c:pt>
                <c:pt idx="10492">
                  <c:v>-47535</c:v>
                </c:pt>
                <c:pt idx="10493">
                  <c:v>-47530</c:v>
                </c:pt>
                <c:pt idx="10494">
                  <c:v>-47525</c:v>
                </c:pt>
                <c:pt idx="10495">
                  <c:v>-47520</c:v>
                </c:pt>
                <c:pt idx="10496">
                  <c:v>-47515</c:v>
                </c:pt>
                <c:pt idx="10497">
                  <c:v>-47510</c:v>
                </c:pt>
                <c:pt idx="10498">
                  <c:v>-47505</c:v>
                </c:pt>
                <c:pt idx="10499">
                  <c:v>-47500</c:v>
                </c:pt>
                <c:pt idx="10500">
                  <c:v>-47495</c:v>
                </c:pt>
                <c:pt idx="10501">
                  <c:v>-47490</c:v>
                </c:pt>
                <c:pt idx="10502">
                  <c:v>-47485</c:v>
                </c:pt>
                <c:pt idx="10503">
                  <c:v>-47480</c:v>
                </c:pt>
                <c:pt idx="10504">
                  <c:v>-47475</c:v>
                </c:pt>
                <c:pt idx="10505">
                  <c:v>-47470</c:v>
                </c:pt>
                <c:pt idx="10506">
                  <c:v>-47465</c:v>
                </c:pt>
                <c:pt idx="10507">
                  <c:v>-47460</c:v>
                </c:pt>
                <c:pt idx="10508">
                  <c:v>-47455</c:v>
                </c:pt>
                <c:pt idx="10509">
                  <c:v>-47450</c:v>
                </c:pt>
                <c:pt idx="10510">
                  <c:v>-47445</c:v>
                </c:pt>
                <c:pt idx="10511">
                  <c:v>-47440</c:v>
                </c:pt>
                <c:pt idx="10512">
                  <c:v>-47435</c:v>
                </c:pt>
                <c:pt idx="10513">
                  <c:v>-47430</c:v>
                </c:pt>
                <c:pt idx="10514">
                  <c:v>-47425</c:v>
                </c:pt>
                <c:pt idx="10515">
                  <c:v>-47420</c:v>
                </c:pt>
                <c:pt idx="10516">
                  <c:v>-47415</c:v>
                </c:pt>
                <c:pt idx="10517">
                  <c:v>-47410</c:v>
                </c:pt>
                <c:pt idx="10518">
                  <c:v>-47405</c:v>
                </c:pt>
                <c:pt idx="10519">
                  <c:v>-47400</c:v>
                </c:pt>
                <c:pt idx="10520">
                  <c:v>-47395</c:v>
                </c:pt>
                <c:pt idx="10521">
                  <c:v>-47390</c:v>
                </c:pt>
                <c:pt idx="10522">
                  <c:v>-47385</c:v>
                </c:pt>
                <c:pt idx="10523">
                  <c:v>-47380</c:v>
                </c:pt>
                <c:pt idx="10524">
                  <c:v>-47375</c:v>
                </c:pt>
                <c:pt idx="10525">
                  <c:v>-47370</c:v>
                </c:pt>
                <c:pt idx="10526">
                  <c:v>-47365</c:v>
                </c:pt>
                <c:pt idx="10527">
                  <c:v>-47360</c:v>
                </c:pt>
                <c:pt idx="10528">
                  <c:v>-47355</c:v>
                </c:pt>
                <c:pt idx="10529">
                  <c:v>-47350</c:v>
                </c:pt>
                <c:pt idx="10530">
                  <c:v>-47345</c:v>
                </c:pt>
                <c:pt idx="10531">
                  <c:v>-47340</c:v>
                </c:pt>
                <c:pt idx="10532">
                  <c:v>-47335</c:v>
                </c:pt>
                <c:pt idx="10533">
                  <c:v>-47330</c:v>
                </c:pt>
                <c:pt idx="10534">
                  <c:v>-47325</c:v>
                </c:pt>
                <c:pt idx="10535">
                  <c:v>-47320</c:v>
                </c:pt>
                <c:pt idx="10536">
                  <c:v>-47315</c:v>
                </c:pt>
                <c:pt idx="10537">
                  <c:v>-47310</c:v>
                </c:pt>
                <c:pt idx="10538">
                  <c:v>-47305</c:v>
                </c:pt>
                <c:pt idx="10539">
                  <c:v>-47300</c:v>
                </c:pt>
                <c:pt idx="10540">
                  <c:v>-47295</c:v>
                </c:pt>
                <c:pt idx="10541">
                  <c:v>-47290</c:v>
                </c:pt>
                <c:pt idx="10542">
                  <c:v>-47285</c:v>
                </c:pt>
                <c:pt idx="10543">
                  <c:v>-47280</c:v>
                </c:pt>
                <c:pt idx="10544">
                  <c:v>-47275</c:v>
                </c:pt>
                <c:pt idx="10545">
                  <c:v>-47270</c:v>
                </c:pt>
                <c:pt idx="10546">
                  <c:v>-47265</c:v>
                </c:pt>
                <c:pt idx="10547">
                  <c:v>-47260</c:v>
                </c:pt>
                <c:pt idx="10548">
                  <c:v>-47255</c:v>
                </c:pt>
                <c:pt idx="10549">
                  <c:v>-47250</c:v>
                </c:pt>
                <c:pt idx="10550">
                  <c:v>-47245</c:v>
                </c:pt>
                <c:pt idx="10551">
                  <c:v>-47240</c:v>
                </c:pt>
                <c:pt idx="10552">
                  <c:v>-47235</c:v>
                </c:pt>
                <c:pt idx="10553">
                  <c:v>-47230</c:v>
                </c:pt>
                <c:pt idx="10554">
                  <c:v>-47225</c:v>
                </c:pt>
                <c:pt idx="10555">
                  <c:v>-47220</c:v>
                </c:pt>
                <c:pt idx="10556">
                  <c:v>-47215</c:v>
                </c:pt>
                <c:pt idx="10557">
                  <c:v>-47210</c:v>
                </c:pt>
                <c:pt idx="10558">
                  <c:v>-47205</c:v>
                </c:pt>
                <c:pt idx="10559">
                  <c:v>-47200</c:v>
                </c:pt>
                <c:pt idx="10560">
                  <c:v>-47195</c:v>
                </c:pt>
                <c:pt idx="10561">
                  <c:v>-47190</c:v>
                </c:pt>
                <c:pt idx="10562">
                  <c:v>-47185</c:v>
                </c:pt>
                <c:pt idx="10563">
                  <c:v>-47180</c:v>
                </c:pt>
                <c:pt idx="10564">
                  <c:v>-47175</c:v>
                </c:pt>
                <c:pt idx="10565">
                  <c:v>-47170</c:v>
                </c:pt>
                <c:pt idx="10566">
                  <c:v>-47165</c:v>
                </c:pt>
                <c:pt idx="10567">
                  <c:v>-47160</c:v>
                </c:pt>
                <c:pt idx="10568">
                  <c:v>-47155</c:v>
                </c:pt>
                <c:pt idx="10569">
                  <c:v>-47150</c:v>
                </c:pt>
                <c:pt idx="10570">
                  <c:v>-47145</c:v>
                </c:pt>
                <c:pt idx="10571">
                  <c:v>-47140</c:v>
                </c:pt>
                <c:pt idx="10572">
                  <c:v>-47135</c:v>
                </c:pt>
                <c:pt idx="10573">
                  <c:v>-47130</c:v>
                </c:pt>
                <c:pt idx="10574">
                  <c:v>-47125</c:v>
                </c:pt>
                <c:pt idx="10575">
                  <c:v>-47120</c:v>
                </c:pt>
                <c:pt idx="10576">
                  <c:v>-47115</c:v>
                </c:pt>
                <c:pt idx="10577">
                  <c:v>-47110</c:v>
                </c:pt>
                <c:pt idx="10578">
                  <c:v>-47105</c:v>
                </c:pt>
                <c:pt idx="10579">
                  <c:v>-47100</c:v>
                </c:pt>
                <c:pt idx="10580">
                  <c:v>-47095</c:v>
                </c:pt>
                <c:pt idx="10581">
                  <c:v>-47090</c:v>
                </c:pt>
                <c:pt idx="10582">
                  <c:v>-47085</c:v>
                </c:pt>
                <c:pt idx="10583">
                  <c:v>-47080</c:v>
                </c:pt>
                <c:pt idx="10584">
                  <c:v>-47075</c:v>
                </c:pt>
                <c:pt idx="10585">
                  <c:v>-47070</c:v>
                </c:pt>
                <c:pt idx="10586">
                  <c:v>-47065</c:v>
                </c:pt>
                <c:pt idx="10587">
                  <c:v>-47060</c:v>
                </c:pt>
                <c:pt idx="10588">
                  <c:v>-47055</c:v>
                </c:pt>
                <c:pt idx="10589">
                  <c:v>-47050</c:v>
                </c:pt>
                <c:pt idx="10590">
                  <c:v>-47045</c:v>
                </c:pt>
                <c:pt idx="10591">
                  <c:v>-47040</c:v>
                </c:pt>
                <c:pt idx="10592">
                  <c:v>-47035</c:v>
                </c:pt>
                <c:pt idx="10593">
                  <c:v>-47030</c:v>
                </c:pt>
                <c:pt idx="10594">
                  <c:v>-47025</c:v>
                </c:pt>
                <c:pt idx="10595">
                  <c:v>-47020</c:v>
                </c:pt>
                <c:pt idx="10596">
                  <c:v>-47015</c:v>
                </c:pt>
                <c:pt idx="10597">
                  <c:v>-47010</c:v>
                </c:pt>
                <c:pt idx="10598">
                  <c:v>-47005</c:v>
                </c:pt>
                <c:pt idx="10599">
                  <c:v>-47000</c:v>
                </c:pt>
                <c:pt idx="10600">
                  <c:v>-46995</c:v>
                </c:pt>
                <c:pt idx="10601">
                  <c:v>-46990</c:v>
                </c:pt>
                <c:pt idx="10602">
                  <c:v>-46985</c:v>
                </c:pt>
                <c:pt idx="10603">
                  <c:v>-46980</c:v>
                </c:pt>
                <c:pt idx="10604">
                  <c:v>-46975</c:v>
                </c:pt>
                <c:pt idx="10605">
                  <c:v>-46970</c:v>
                </c:pt>
                <c:pt idx="10606">
                  <c:v>-46965</c:v>
                </c:pt>
                <c:pt idx="10607">
                  <c:v>-46960</c:v>
                </c:pt>
                <c:pt idx="10608">
                  <c:v>-46955</c:v>
                </c:pt>
                <c:pt idx="10609">
                  <c:v>-46950</c:v>
                </c:pt>
                <c:pt idx="10610">
                  <c:v>-46945</c:v>
                </c:pt>
                <c:pt idx="10611">
                  <c:v>-46940</c:v>
                </c:pt>
                <c:pt idx="10612">
                  <c:v>-46935</c:v>
                </c:pt>
                <c:pt idx="10613">
                  <c:v>-46930</c:v>
                </c:pt>
                <c:pt idx="10614">
                  <c:v>-46925</c:v>
                </c:pt>
                <c:pt idx="10615">
                  <c:v>-46920</c:v>
                </c:pt>
                <c:pt idx="10616">
                  <c:v>-46915</c:v>
                </c:pt>
                <c:pt idx="10617">
                  <c:v>-46910</c:v>
                </c:pt>
                <c:pt idx="10618">
                  <c:v>-46905</c:v>
                </c:pt>
                <c:pt idx="10619">
                  <c:v>-46900</c:v>
                </c:pt>
                <c:pt idx="10620">
                  <c:v>-46895</c:v>
                </c:pt>
                <c:pt idx="10621">
                  <c:v>-46890</c:v>
                </c:pt>
                <c:pt idx="10622">
                  <c:v>-46885</c:v>
                </c:pt>
                <c:pt idx="10623">
                  <c:v>-46880</c:v>
                </c:pt>
                <c:pt idx="10624">
                  <c:v>-46875</c:v>
                </c:pt>
                <c:pt idx="10625">
                  <c:v>-46870</c:v>
                </c:pt>
                <c:pt idx="10626">
                  <c:v>-46865</c:v>
                </c:pt>
                <c:pt idx="10627">
                  <c:v>-46860</c:v>
                </c:pt>
                <c:pt idx="10628">
                  <c:v>-46855</c:v>
                </c:pt>
                <c:pt idx="10629">
                  <c:v>-46850</c:v>
                </c:pt>
                <c:pt idx="10630">
                  <c:v>-46845</c:v>
                </c:pt>
                <c:pt idx="10631">
                  <c:v>-46840</c:v>
                </c:pt>
                <c:pt idx="10632">
                  <c:v>-46835</c:v>
                </c:pt>
                <c:pt idx="10633">
                  <c:v>-46830</c:v>
                </c:pt>
                <c:pt idx="10634">
                  <c:v>-46825</c:v>
                </c:pt>
                <c:pt idx="10635">
                  <c:v>-46820</c:v>
                </c:pt>
                <c:pt idx="10636">
                  <c:v>-46815</c:v>
                </c:pt>
                <c:pt idx="10637">
                  <c:v>-46810</c:v>
                </c:pt>
                <c:pt idx="10638">
                  <c:v>-46805</c:v>
                </c:pt>
                <c:pt idx="10639">
                  <c:v>-46800</c:v>
                </c:pt>
                <c:pt idx="10640">
                  <c:v>-46795</c:v>
                </c:pt>
                <c:pt idx="10641">
                  <c:v>-46790</c:v>
                </c:pt>
                <c:pt idx="10642">
                  <c:v>-46785</c:v>
                </c:pt>
                <c:pt idx="10643">
                  <c:v>-46780</c:v>
                </c:pt>
                <c:pt idx="10644">
                  <c:v>-46775</c:v>
                </c:pt>
                <c:pt idx="10645">
                  <c:v>-46770</c:v>
                </c:pt>
                <c:pt idx="10646">
                  <c:v>-46765</c:v>
                </c:pt>
                <c:pt idx="10647">
                  <c:v>-46760</c:v>
                </c:pt>
                <c:pt idx="10648">
                  <c:v>-46755</c:v>
                </c:pt>
                <c:pt idx="10649">
                  <c:v>-46750</c:v>
                </c:pt>
                <c:pt idx="10650">
                  <c:v>-46745</c:v>
                </c:pt>
                <c:pt idx="10651">
                  <c:v>-46740</c:v>
                </c:pt>
                <c:pt idx="10652">
                  <c:v>-46735</c:v>
                </c:pt>
                <c:pt idx="10653">
                  <c:v>-46730</c:v>
                </c:pt>
                <c:pt idx="10654">
                  <c:v>-46725</c:v>
                </c:pt>
                <c:pt idx="10655">
                  <c:v>-46720</c:v>
                </c:pt>
                <c:pt idx="10656">
                  <c:v>-46715</c:v>
                </c:pt>
                <c:pt idx="10657">
                  <c:v>-46710</c:v>
                </c:pt>
                <c:pt idx="10658">
                  <c:v>-46705</c:v>
                </c:pt>
                <c:pt idx="10659">
                  <c:v>-46700</c:v>
                </c:pt>
                <c:pt idx="10660">
                  <c:v>-46695</c:v>
                </c:pt>
                <c:pt idx="10661">
                  <c:v>-46690</c:v>
                </c:pt>
                <c:pt idx="10662">
                  <c:v>-46685</c:v>
                </c:pt>
                <c:pt idx="10663">
                  <c:v>-46680</c:v>
                </c:pt>
                <c:pt idx="10664">
                  <c:v>-46675</c:v>
                </c:pt>
                <c:pt idx="10665">
                  <c:v>-46670</c:v>
                </c:pt>
                <c:pt idx="10666">
                  <c:v>-46665</c:v>
                </c:pt>
                <c:pt idx="10667">
                  <c:v>-46660</c:v>
                </c:pt>
                <c:pt idx="10668">
                  <c:v>-46655</c:v>
                </c:pt>
                <c:pt idx="10669">
                  <c:v>-46650</c:v>
                </c:pt>
                <c:pt idx="10670">
                  <c:v>-46645</c:v>
                </c:pt>
                <c:pt idx="10671">
                  <c:v>-46640</c:v>
                </c:pt>
                <c:pt idx="10672">
                  <c:v>-46635</c:v>
                </c:pt>
                <c:pt idx="10673">
                  <c:v>-46630</c:v>
                </c:pt>
                <c:pt idx="10674">
                  <c:v>-46625</c:v>
                </c:pt>
                <c:pt idx="10675">
                  <c:v>-46620</c:v>
                </c:pt>
                <c:pt idx="10676">
                  <c:v>-46615</c:v>
                </c:pt>
                <c:pt idx="10677">
                  <c:v>-46610</c:v>
                </c:pt>
                <c:pt idx="10678">
                  <c:v>-46605</c:v>
                </c:pt>
                <c:pt idx="10679">
                  <c:v>-46600</c:v>
                </c:pt>
                <c:pt idx="10680">
                  <c:v>-46595</c:v>
                </c:pt>
                <c:pt idx="10681">
                  <c:v>-46590</c:v>
                </c:pt>
                <c:pt idx="10682">
                  <c:v>-46585</c:v>
                </c:pt>
                <c:pt idx="10683">
                  <c:v>-46580</c:v>
                </c:pt>
                <c:pt idx="10684">
                  <c:v>-46575</c:v>
                </c:pt>
                <c:pt idx="10685">
                  <c:v>-46570</c:v>
                </c:pt>
                <c:pt idx="10686">
                  <c:v>-46565</c:v>
                </c:pt>
                <c:pt idx="10687">
                  <c:v>-46560</c:v>
                </c:pt>
                <c:pt idx="10688">
                  <c:v>-46555</c:v>
                </c:pt>
                <c:pt idx="10689">
                  <c:v>-46550</c:v>
                </c:pt>
                <c:pt idx="10690">
                  <c:v>-46545</c:v>
                </c:pt>
                <c:pt idx="10691">
                  <c:v>-46540</c:v>
                </c:pt>
                <c:pt idx="10692">
                  <c:v>-46535</c:v>
                </c:pt>
                <c:pt idx="10693">
                  <c:v>-46530</c:v>
                </c:pt>
                <c:pt idx="10694">
                  <c:v>-46525</c:v>
                </c:pt>
                <c:pt idx="10695">
                  <c:v>-46520</c:v>
                </c:pt>
                <c:pt idx="10696">
                  <c:v>-46515</c:v>
                </c:pt>
                <c:pt idx="10697">
                  <c:v>-46510</c:v>
                </c:pt>
                <c:pt idx="10698">
                  <c:v>-46505</c:v>
                </c:pt>
                <c:pt idx="10699">
                  <c:v>-46500</c:v>
                </c:pt>
                <c:pt idx="10700">
                  <c:v>-46495</c:v>
                </c:pt>
                <c:pt idx="10701">
                  <c:v>-46490</c:v>
                </c:pt>
                <c:pt idx="10702">
                  <c:v>-46485</c:v>
                </c:pt>
                <c:pt idx="10703">
                  <c:v>-46480</c:v>
                </c:pt>
                <c:pt idx="10704">
                  <c:v>-46475</c:v>
                </c:pt>
                <c:pt idx="10705">
                  <c:v>-46470</c:v>
                </c:pt>
                <c:pt idx="10706">
                  <c:v>-46465</c:v>
                </c:pt>
                <c:pt idx="10707">
                  <c:v>-46460</c:v>
                </c:pt>
                <c:pt idx="10708">
                  <c:v>-46455</c:v>
                </c:pt>
                <c:pt idx="10709">
                  <c:v>-46450</c:v>
                </c:pt>
                <c:pt idx="10710">
                  <c:v>-46445</c:v>
                </c:pt>
                <c:pt idx="10711">
                  <c:v>-46440</c:v>
                </c:pt>
                <c:pt idx="10712">
                  <c:v>-46435</c:v>
                </c:pt>
                <c:pt idx="10713">
                  <c:v>-46430</c:v>
                </c:pt>
                <c:pt idx="10714">
                  <c:v>-46425</c:v>
                </c:pt>
                <c:pt idx="10715">
                  <c:v>-46420</c:v>
                </c:pt>
                <c:pt idx="10716">
                  <c:v>-46415</c:v>
                </c:pt>
                <c:pt idx="10717">
                  <c:v>-46410</c:v>
                </c:pt>
                <c:pt idx="10718">
                  <c:v>-46405</c:v>
                </c:pt>
                <c:pt idx="10719">
                  <c:v>-46400</c:v>
                </c:pt>
                <c:pt idx="10720">
                  <c:v>-46395</c:v>
                </c:pt>
                <c:pt idx="10721">
                  <c:v>-46390</c:v>
                </c:pt>
                <c:pt idx="10722">
                  <c:v>-46385</c:v>
                </c:pt>
                <c:pt idx="10723">
                  <c:v>-46380</c:v>
                </c:pt>
                <c:pt idx="10724">
                  <c:v>-46375</c:v>
                </c:pt>
                <c:pt idx="10725">
                  <c:v>-46370</c:v>
                </c:pt>
                <c:pt idx="10726">
                  <c:v>-46365</c:v>
                </c:pt>
                <c:pt idx="10727">
                  <c:v>-46360</c:v>
                </c:pt>
                <c:pt idx="10728">
                  <c:v>-46355</c:v>
                </c:pt>
                <c:pt idx="10729">
                  <c:v>-46350</c:v>
                </c:pt>
                <c:pt idx="10730">
                  <c:v>-46345</c:v>
                </c:pt>
                <c:pt idx="10731">
                  <c:v>-46340</c:v>
                </c:pt>
                <c:pt idx="10732">
                  <c:v>-46335</c:v>
                </c:pt>
                <c:pt idx="10733">
                  <c:v>-46330</c:v>
                </c:pt>
                <c:pt idx="10734">
                  <c:v>-46325</c:v>
                </c:pt>
                <c:pt idx="10735">
                  <c:v>-46320</c:v>
                </c:pt>
                <c:pt idx="10736">
                  <c:v>-46315</c:v>
                </c:pt>
                <c:pt idx="10737">
                  <c:v>-46310</c:v>
                </c:pt>
                <c:pt idx="10738">
                  <c:v>-46305</c:v>
                </c:pt>
                <c:pt idx="10739">
                  <c:v>-46300</c:v>
                </c:pt>
                <c:pt idx="10740">
                  <c:v>-46295</c:v>
                </c:pt>
                <c:pt idx="10741">
                  <c:v>-46290</c:v>
                </c:pt>
                <c:pt idx="10742">
                  <c:v>-46285</c:v>
                </c:pt>
                <c:pt idx="10743">
                  <c:v>-46280</c:v>
                </c:pt>
                <c:pt idx="10744">
                  <c:v>-46275</c:v>
                </c:pt>
                <c:pt idx="10745">
                  <c:v>-46270</c:v>
                </c:pt>
                <c:pt idx="10746">
                  <c:v>-46265</c:v>
                </c:pt>
                <c:pt idx="10747">
                  <c:v>-46260</c:v>
                </c:pt>
                <c:pt idx="10748">
                  <c:v>-46255</c:v>
                </c:pt>
                <c:pt idx="10749">
                  <c:v>-46250</c:v>
                </c:pt>
                <c:pt idx="10750">
                  <c:v>-46245</c:v>
                </c:pt>
                <c:pt idx="10751">
                  <c:v>-46240</c:v>
                </c:pt>
                <c:pt idx="10752">
                  <c:v>-46235</c:v>
                </c:pt>
                <c:pt idx="10753">
                  <c:v>-46230</c:v>
                </c:pt>
                <c:pt idx="10754">
                  <c:v>-46225</c:v>
                </c:pt>
                <c:pt idx="10755">
                  <c:v>-46220</c:v>
                </c:pt>
                <c:pt idx="10756">
                  <c:v>-46215</c:v>
                </c:pt>
                <c:pt idx="10757">
                  <c:v>-46210</c:v>
                </c:pt>
                <c:pt idx="10758">
                  <c:v>-46205</c:v>
                </c:pt>
                <c:pt idx="10759">
                  <c:v>-46200</c:v>
                </c:pt>
                <c:pt idx="10760">
                  <c:v>-46195</c:v>
                </c:pt>
                <c:pt idx="10761">
                  <c:v>-46190</c:v>
                </c:pt>
                <c:pt idx="10762">
                  <c:v>-46185</c:v>
                </c:pt>
                <c:pt idx="10763">
                  <c:v>-46180</c:v>
                </c:pt>
                <c:pt idx="10764">
                  <c:v>-46175</c:v>
                </c:pt>
                <c:pt idx="10765">
                  <c:v>-46170</c:v>
                </c:pt>
                <c:pt idx="10766">
                  <c:v>-46165</c:v>
                </c:pt>
                <c:pt idx="10767">
                  <c:v>-46160</c:v>
                </c:pt>
                <c:pt idx="10768">
                  <c:v>-46155</c:v>
                </c:pt>
                <c:pt idx="10769">
                  <c:v>-46150</c:v>
                </c:pt>
                <c:pt idx="10770">
                  <c:v>-46145</c:v>
                </c:pt>
                <c:pt idx="10771">
                  <c:v>-46140</c:v>
                </c:pt>
                <c:pt idx="10772">
                  <c:v>-46135</c:v>
                </c:pt>
                <c:pt idx="10773">
                  <c:v>-46130</c:v>
                </c:pt>
                <c:pt idx="10774">
                  <c:v>-46125</c:v>
                </c:pt>
                <c:pt idx="10775">
                  <c:v>-46120</c:v>
                </c:pt>
                <c:pt idx="10776">
                  <c:v>-46115</c:v>
                </c:pt>
                <c:pt idx="10777">
                  <c:v>-46110</c:v>
                </c:pt>
                <c:pt idx="10778">
                  <c:v>-46105</c:v>
                </c:pt>
                <c:pt idx="10779">
                  <c:v>-46100</c:v>
                </c:pt>
                <c:pt idx="10780">
                  <c:v>-46095</c:v>
                </c:pt>
                <c:pt idx="10781">
                  <c:v>-46090</c:v>
                </c:pt>
                <c:pt idx="10782">
                  <c:v>-46085</c:v>
                </c:pt>
                <c:pt idx="10783">
                  <c:v>-46080</c:v>
                </c:pt>
                <c:pt idx="10784">
                  <c:v>-46075</c:v>
                </c:pt>
                <c:pt idx="10785">
                  <c:v>-46070</c:v>
                </c:pt>
                <c:pt idx="10786">
                  <c:v>-46065</c:v>
                </c:pt>
                <c:pt idx="10787">
                  <c:v>-46060</c:v>
                </c:pt>
                <c:pt idx="10788">
                  <c:v>-46055</c:v>
                </c:pt>
                <c:pt idx="10789">
                  <c:v>-46050</c:v>
                </c:pt>
                <c:pt idx="10790">
                  <c:v>-46045</c:v>
                </c:pt>
                <c:pt idx="10791">
                  <c:v>-46040</c:v>
                </c:pt>
                <c:pt idx="10792">
                  <c:v>-46035</c:v>
                </c:pt>
                <c:pt idx="10793">
                  <c:v>-46030</c:v>
                </c:pt>
                <c:pt idx="10794">
                  <c:v>-46025</c:v>
                </c:pt>
                <c:pt idx="10795">
                  <c:v>-46020</c:v>
                </c:pt>
                <c:pt idx="10796">
                  <c:v>-46015</c:v>
                </c:pt>
                <c:pt idx="10797">
                  <c:v>-46010</c:v>
                </c:pt>
                <c:pt idx="10798">
                  <c:v>-46005</c:v>
                </c:pt>
                <c:pt idx="10799">
                  <c:v>-46000</c:v>
                </c:pt>
                <c:pt idx="10800">
                  <c:v>-45995</c:v>
                </c:pt>
                <c:pt idx="10801">
                  <c:v>-45990</c:v>
                </c:pt>
                <c:pt idx="10802">
                  <c:v>-45985</c:v>
                </c:pt>
                <c:pt idx="10803">
                  <c:v>-45980</c:v>
                </c:pt>
                <c:pt idx="10804">
                  <c:v>-45975</c:v>
                </c:pt>
                <c:pt idx="10805">
                  <c:v>-45970</c:v>
                </c:pt>
                <c:pt idx="10806">
                  <c:v>-45965</c:v>
                </c:pt>
                <c:pt idx="10807">
                  <c:v>-45960</c:v>
                </c:pt>
                <c:pt idx="10808">
                  <c:v>-45955</c:v>
                </c:pt>
                <c:pt idx="10809">
                  <c:v>-45950</c:v>
                </c:pt>
                <c:pt idx="10810">
                  <c:v>-45945</c:v>
                </c:pt>
                <c:pt idx="10811">
                  <c:v>-45940</c:v>
                </c:pt>
                <c:pt idx="10812">
                  <c:v>-45935</c:v>
                </c:pt>
                <c:pt idx="10813">
                  <c:v>-45930</c:v>
                </c:pt>
                <c:pt idx="10814">
                  <c:v>-45925</c:v>
                </c:pt>
                <c:pt idx="10815">
                  <c:v>-45920</c:v>
                </c:pt>
                <c:pt idx="10816">
                  <c:v>-45915</c:v>
                </c:pt>
                <c:pt idx="10817">
                  <c:v>-45910</c:v>
                </c:pt>
                <c:pt idx="10818">
                  <c:v>-45905</c:v>
                </c:pt>
                <c:pt idx="10819">
                  <c:v>-45900</c:v>
                </c:pt>
                <c:pt idx="10820">
                  <c:v>-45895</c:v>
                </c:pt>
                <c:pt idx="10821">
                  <c:v>-45890</c:v>
                </c:pt>
                <c:pt idx="10822">
                  <c:v>-45885</c:v>
                </c:pt>
                <c:pt idx="10823">
                  <c:v>-45880</c:v>
                </c:pt>
                <c:pt idx="10824">
                  <c:v>-45875</c:v>
                </c:pt>
                <c:pt idx="10825">
                  <c:v>-45870</c:v>
                </c:pt>
                <c:pt idx="10826">
                  <c:v>-45865</c:v>
                </c:pt>
                <c:pt idx="10827">
                  <c:v>-45860</c:v>
                </c:pt>
                <c:pt idx="10828">
                  <c:v>-45855</c:v>
                </c:pt>
                <c:pt idx="10829">
                  <c:v>-45850</c:v>
                </c:pt>
                <c:pt idx="10830">
                  <c:v>-45845</c:v>
                </c:pt>
                <c:pt idx="10831">
                  <c:v>-45840</c:v>
                </c:pt>
                <c:pt idx="10832">
                  <c:v>-45835</c:v>
                </c:pt>
                <c:pt idx="10833">
                  <c:v>-45830</c:v>
                </c:pt>
                <c:pt idx="10834">
                  <c:v>-45825</c:v>
                </c:pt>
                <c:pt idx="10835">
                  <c:v>-45820</c:v>
                </c:pt>
                <c:pt idx="10836">
                  <c:v>-45815</c:v>
                </c:pt>
                <c:pt idx="10837">
                  <c:v>-45810</c:v>
                </c:pt>
                <c:pt idx="10838">
                  <c:v>-45805</c:v>
                </c:pt>
                <c:pt idx="10839">
                  <c:v>-45800</c:v>
                </c:pt>
                <c:pt idx="10840">
                  <c:v>-45795</c:v>
                </c:pt>
                <c:pt idx="10841">
                  <c:v>-45790</c:v>
                </c:pt>
                <c:pt idx="10842">
                  <c:v>-45785</c:v>
                </c:pt>
                <c:pt idx="10843">
                  <c:v>-45780</c:v>
                </c:pt>
                <c:pt idx="10844">
                  <c:v>-45775</c:v>
                </c:pt>
                <c:pt idx="10845">
                  <c:v>-45770</c:v>
                </c:pt>
                <c:pt idx="10846">
                  <c:v>-45765</c:v>
                </c:pt>
                <c:pt idx="10847">
                  <c:v>-45760</c:v>
                </c:pt>
                <c:pt idx="10848">
                  <c:v>-45755</c:v>
                </c:pt>
                <c:pt idx="10849">
                  <c:v>-45750</c:v>
                </c:pt>
                <c:pt idx="10850">
                  <c:v>-45745</c:v>
                </c:pt>
                <c:pt idx="10851">
                  <c:v>-45740</c:v>
                </c:pt>
                <c:pt idx="10852">
                  <c:v>-45735</c:v>
                </c:pt>
                <c:pt idx="10853">
                  <c:v>-45730</c:v>
                </c:pt>
                <c:pt idx="10854">
                  <c:v>-45725</c:v>
                </c:pt>
                <c:pt idx="10855">
                  <c:v>-45720</c:v>
                </c:pt>
                <c:pt idx="10856">
                  <c:v>-45715</c:v>
                </c:pt>
                <c:pt idx="10857">
                  <c:v>-45710</c:v>
                </c:pt>
                <c:pt idx="10858">
                  <c:v>-45705</c:v>
                </c:pt>
                <c:pt idx="10859">
                  <c:v>-45700</c:v>
                </c:pt>
                <c:pt idx="10860">
                  <c:v>-45695</c:v>
                </c:pt>
                <c:pt idx="10861">
                  <c:v>-45690</c:v>
                </c:pt>
                <c:pt idx="10862">
                  <c:v>-45685</c:v>
                </c:pt>
                <c:pt idx="10863">
                  <c:v>-45680</c:v>
                </c:pt>
                <c:pt idx="10864">
                  <c:v>-45675</c:v>
                </c:pt>
                <c:pt idx="10865">
                  <c:v>-45670</c:v>
                </c:pt>
                <c:pt idx="10866">
                  <c:v>-45665</c:v>
                </c:pt>
                <c:pt idx="10867">
                  <c:v>-45660</c:v>
                </c:pt>
                <c:pt idx="10868">
                  <c:v>-45655</c:v>
                </c:pt>
                <c:pt idx="10869">
                  <c:v>-45650</c:v>
                </c:pt>
                <c:pt idx="10870">
                  <c:v>-45645</c:v>
                </c:pt>
                <c:pt idx="10871">
                  <c:v>-45640</c:v>
                </c:pt>
                <c:pt idx="10872">
                  <c:v>-45635</c:v>
                </c:pt>
                <c:pt idx="10873">
                  <c:v>-45630</c:v>
                </c:pt>
                <c:pt idx="10874">
                  <c:v>-45625</c:v>
                </c:pt>
                <c:pt idx="10875">
                  <c:v>-45620</c:v>
                </c:pt>
                <c:pt idx="10876">
                  <c:v>-45615</c:v>
                </c:pt>
                <c:pt idx="10877">
                  <c:v>-45610</c:v>
                </c:pt>
                <c:pt idx="10878">
                  <c:v>-45605</c:v>
                </c:pt>
                <c:pt idx="10879">
                  <c:v>-45600</c:v>
                </c:pt>
                <c:pt idx="10880">
                  <c:v>-45595</c:v>
                </c:pt>
                <c:pt idx="10881">
                  <c:v>-45590</c:v>
                </c:pt>
                <c:pt idx="10882">
                  <c:v>-45585</c:v>
                </c:pt>
                <c:pt idx="10883">
                  <c:v>-45580</c:v>
                </c:pt>
                <c:pt idx="10884">
                  <c:v>-45575</c:v>
                </c:pt>
                <c:pt idx="10885">
                  <c:v>-45570</c:v>
                </c:pt>
                <c:pt idx="10886">
                  <c:v>-45565</c:v>
                </c:pt>
                <c:pt idx="10887">
                  <c:v>-45560</c:v>
                </c:pt>
                <c:pt idx="10888">
                  <c:v>-45555</c:v>
                </c:pt>
                <c:pt idx="10889">
                  <c:v>-45550</c:v>
                </c:pt>
                <c:pt idx="10890">
                  <c:v>-45545</c:v>
                </c:pt>
                <c:pt idx="10891">
                  <c:v>-45540</c:v>
                </c:pt>
                <c:pt idx="10892">
                  <c:v>-45535</c:v>
                </c:pt>
                <c:pt idx="10893">
                  <c:v>-45530</c:v>
                </c:pt>
                <c:pt idx="10894">
                  <c:v>-45525</c:v>
                </c:pt>
                <c:pt idx="10895">
                  <c:v>-45520</c:v>
                </c:pt>
                <c:pt idx="10896">
                  <c:v>-45515</c:v>
                </c:pt>
                <c:pt idx="10897">
                  <c:v>-45510</c:v>
                </c:pt>
                <c:pt idx="10898">
                  <c:v>-45505</c:v>
                </c:pt>
                <c:pt idx="10899">
                  <c:v>-45500</c:v>
                </c:pt>
                <c:pt idx="10900">
                  <c:v>-45495</c:v>
                </c:pt>
                <c:pt idx="10901">
                  <c:v>-45490</c:v>
                </c:pt>
                <c:pt idx="10902">
                  <c:v>-45485</c:v>
                </c:pt>
                <c:pt idx="10903">
                  <c:v>-45480</c:v>
                </c:pt>
                <c:pt idx="10904">
                  <c:v>-45475</c:v>
                </c:pt>
                <c:pt idx="10905">
                  <c:v>-45470</c:v>
                </c:pt>
                <c:pt idx="10906">
                  <c:v>-45465</c:v>
                </c:pt>
                <c:pt idx="10907">
                  <c:v>-45460</c:v>
                </c:pt>
                <c:pt idx="10908">
                  <c:v>-45455</c:v>
                </c:pt>
                <c:pt idx="10909">
                  <c:v>-45450</c:v>
                </c:pt>
                <c:pt idx="10910">
                  <c:v>-45445</c:v>
                </c:pt>
                <c:pt idx="10911">
                  <c:v>-45440</c:v>
                </c:pt>
                <c:pt idx="10912">
                  <c:v>-45435</c:v>
                </c:pt>
                <c:pt idx="10913">
                  <c:v>-45430</c:v>
                </c:pt>
                <c:pt idx="10914">
                  <c:v>-45425</c:v>
                </c:pt>
                <c:pt idx="10915">
                  <c:v>-45420</c:v>
                </c:pt>
                <c:pt idx="10916">
                  <c:v>-45415</c:v>
                </c:pt>
                <c:pt idx="10917">
                  <c:v>-45410</c:v>
                </c:pt>
                <c:pt idx="10918">
                  <c:v>-45405</c:v>
                </c:pt>
                <c:pt idx="10919">
                  <c:v>-45400</c:v>
                </c:pt>
                <c:pt idx="10920">
                  <c:v>-45395</c:v>
                </c:pt>
                <c:pt idx="10921">
                  <c:v>-45390</c:v>
                </c:pt>
                <c:pt idx="10922">
                  <c:v>-45385</c:v>
                </c:pt>
                <c:pt idx="10923">
                  <c:v>-45380</c:v>
                </c:pt>
                <c:pt idx="10924">
                  <c:v>-45375</c:v>
                </c:pt>
                <c:pt idx="10925">
                  <c:v>-45370</c:v>
                </c:pt>
                <c:pt idx="10926">
                  <c:v>-45365</c:v>
                </c:pt>
                <c:pt idx="10927">
                  <c:v>-45360</c:v>
                </c:pt>
                <c:pt idx="10928">
                  <c:v>-45355</c:v>
                </c:pt>
                <c:pt idx="10929">
                  <c:v>-45350</c:v>
                </c:pt>
                <c:pt idx="10930">
                  <c:v>-45345</c:v>
                </c:pt>
                <c:pt idx="10931">
                  <c:v>-45340</c:v>
                </c:pt>
                <c:pt idx="10932">
                  <c:v>-45335</c:v>
                </c:pt>
                <c:pt idx="10933">
                  <c:v>-45330</c:v>
                </c:pt>
                <c:pt idx="10934">
                  <c:v>-45325</c:v>
                </c:pt>
                <c:pt idx="10935">
                  <c:v>-45320</c:v>
                </c:pt>
                <c:pt idx="10936">
                  <c:v>-45315</c:v>
                </c:pt>
                <c:pt idx="10937">
                  <c:v>-45310</c:v>
                </c:pt>
                <c:pt idx="10938">
                  <c:v>-45305</c:v>
                </c:pt>
                <c:pt idx="10939">
                  <c:v>-45300</c:v>
                </c:pt>
                <c:pt idx="10940">
                  <c:v>-45295</c:v>
                </c:pt>
                <c:pt idx="10941">
                  <c:v>-45290</c:v>
                </c:pt>
                <c:pt idx="10942">
                  <c:v>-45285</c:v>
                </c:pt>
                <c:pt idx="10943">
                  <c:v>-45280</c:v>
                </c:pt>
                <c:pt idx="10944">
                  <c:v>-45275</c:v>
                </c:pt>
                <c:pt idx="10945">
                  <c:v>-45270</c:v>
                </c:pt>
                <c:pt idx="10946">
                  <c:v>-45265</c:v>
                </c:pt>
                <c:pt idx="10947">
                  <c:v>-45260</c:v>
                </c:pt>
                <c:pt idx="10948">
                  <c:v>-45255</c:v>
                </c:pt>
                <c:pt idx="10949">
                  <c:v>-45250</c:v>
                </c:pt>
                <c:pt idx="10950">
                  <c:v>-45245</c:v>
                </c:pt>
                <c:pt idx="10951">
                  <c:v>-45240</c:v>
                </c:pt>
                <c:pt idx="10952">
                  <c:v>-45235</c:v>
                </c:pt>
                <c:pt idx="10953">
                  <c:v>-45230</c:v>
                </c:pt>
                <c:pt idx="10954">
                  <c:v>-45225</c:v>
                </c:pt>
                <c:pt idx="10955">
                  <c:v>-45220</c:v>
                </c:pt>
                <c:pt idx="10956">
                  <c:v>-45215</c:v>
                </c:pt>
                <c:pt idx="10957">
                  <c:v>-45210</c:v>
                </c:pt>
                <c:pt idx="10958">
                  <c:v>-45205</c:v>
                </c:pt>
                <c:pt idx="10959">
                  <c:v>-45200</c:v>
                </c:pt>
                <c:pt idx="10960">
                  <c:v>-45195</c:v>
                </c:pt>
                <c:pt idx="10961">
                  <c:v>-45190</c:v>
                </c:pt>
                <c:pt idx="10962">
                  <c:v>-45185</c:v>
                </c:pt>
                <c:pt idx="10963">
                  <c:v>-45180</c:v>
                </c:pt>
                <c:pt idx="10964">
                  <c:v>-45175</c:v>
                </c:pt>
                <c:pt idx="10965">
                  <c:v>-45170</c:v>
                </c:pt>
                <c:pt idx="10966">
                  <c:v>-45165</c:v>
                </c:pt>
                <c:pt idx="10967">
                  <c:v>-45160</c:v>
                </c:pt>
                <c:pt idx="10968">
                  <c:v>-45155</c:v>
                </c:pt>
                <c:pt idx="10969">
                  <c:v>-45150</c:v>
                </c:pt>
                <c:pt idx="10970">
                  <c:v>-45145</c:v>
                </c:pt>
                <c:pt idx="10971">
                  <c:v>-45140</c:v>
                </c:pt>
                <c:pt idx="10972">
                  <c:v>-45135</c:v>
                </c:pt>
                <c:pt idx="10973">
                  <c:v>-45130</c:v>
                </c:pt>
                <c:pt idx="10974">
                  <c:v>-45125</c:v>
                </c:pt>
                <c:pt idx="10975">
                  <c:v>-45120</c:v>
                </c:pt>
                <c:pt idx="10976">
                  <c:v>-45115</c:v>
                </c:pt>
                <c:pt idx="10977">
                  <c:v>-45110</c:v>
                </c:pt>
                <c:pt idx="10978">
                  <c:v>-45105</c:v>
                </c:pt>
                <c:pt idx="10979">
                  <c:v>-45100</c:v>
                </c:pt>
                <c:pt idx="10980">
                  <c:v>-45095</c:v>
                </c:pt>
                <c:pt idx="10981">
                  <c:v>-45090</c:v>
                </c:pt>
                <c:pt idx="10982">
                  <c:v>-45085</c:v>
                </c:pt>
                <c:pt idx="10983">
                  <c:v>-45080</c:v>
                </c:pt>
                <c:pt idx="10984">
                  <c:v>-45075</c:v>
                </c:pt>
                <c:pt idx="10985">
                  <c:v>-45070</c:v>
                </c:pt>
                <c:pt idx="10986">
                  <c:v>-45065</c:v>
                </c:pt>
                <c:pt idx="10987">
                  <c:v>-45060</c:v>
                </c:pt>
                <c:pt idx="10988">
                  <c:v>-45055</c:v>
                </c:pt>
                <c:pt idx="10989">
                  <c:v>-45050</c:v>
                </c:pt>
                <c:pt idx="10990">
                  <c:v>-45045</c:v>
                </c:pt>
                <c:pt idx="10991">
                  <c:v>-45040</c:v>
                </c:pt>
                <c:pt idx="10992">
                  <c:v>-45035</c:v>
                </c:pt>
                <c:pt idx="10993">
                  <c:v>-45030</c:v>
                </c:pt>
                <c:pt idx="10994">
                  <c:v>-45025</c:v>
                </c:pt>
                <c:pt idx="10995">
                  <c:v>-45020</c:v>
                </c:pt>
                <c:pt idx="10996">
                  <c:v>-45015</c:v>
                </c:pt>
                <c:pt idx="10997">
                  <c:v>-45010</c:v>
                </c:pt>
                <c:pt idx="10998">
                  <c:v>-45005</c:v>
                </c:pt>
                <c:pt idx="10999">
                  <c:v>-45000</c:v>
                </c:pt>
                <c:pt idx="11000">
                  <c:v>-44995</c:v>
                </c:pt>
                <c:pt idx="11001">
                  <c:v>-44990</c:v>
                </c:pt>
                <c:pt idx="11002">
                  <c:v>-44985</c:v>
                </c:pt>
                <c:pt idx="11003">
                  <c:v>-44980</c:v>
                </c:pt>
                <c:pt idx="11004">
                  <c:v>-44975</c:v>
                </c:pt>
                <c:pt idx="11005">
                  <c:v>-44970</c:v>
                </c:pt>
                <c:pt idx="11006">
                  <c:v>-44965</c:v>
                </c:pt>
                <c:pt idx="11007">
                  <c:v>-44960</c:v>
                </c:pt>
                <c:pt idx="11008">
                  <c:v>-44955</c:v>
                </c:pt>
                <c:pt idx="11009">
                  <c:v>-44950</c:v>
                </c:pt>
                <c:pt idx="11010">
                  <c:v>-44945</c:v>
                </c:pt>
                <c:pt idx="11011">
                  <c:v>-44940</c:v>
                </c:pt>
                <c:pt idx="11012">
                  <c:v>-44935</c:v>
                </c:pt>
                <c:pt idx="11013">
                  <c:v>-44930</c:v>
                </c:pt>
                <c:pt idx="11014">
                  <c:v>-44925</c:v>
                </c:pt>
                <c:pt idx="11015">
                  <c:v>-44920</c:v>
                </c:pt>
                <c:pt idx="11016">
                  <c:v>-44915</c:v>
                </c:pt>
                <c:pt idx="11017">
                  <c:v>-44910</c:v>
                </c:pt>
                <c:pt idx="11018">
                  <c:v>-44905</c:v>
                </c:pt>
                <c:pt idx="11019">
                  <c:v>-44900</c:v>
                </c:pt>
                <c:pt idx="11020">
                  <c:v>-44895</c:v>
                </c:pt>
                <c:pt idx="11021">
                  <c:v>-44890</c:v>
                </c:pt>
                <c:pt idx="11022">
                  <c:v>-44885</c:v>
                </c:pt>
                <c:pt idx="11023">
                  <c:v>-44880</c:v>
                </c:pt>
                <c:pt idx="11024">
                  <c:v>-44875</c:v>
                </c:pt>
                <c:pt idx="11025">
                  <c:v>-44870</c:v>
                </c:pt>
                <c:pt idx="11026">
                  <c:v>-44865</c:v>
                </c:pt>
                <c:pt idx="11027">
                  <c:v>-44860</c:v>
                </c:pt>
                <c:pt idx="11028">
                  <c:v>-44855</c:v>
                </c:pt>
                <c:pt idx="11029">
                  <c:v>-44850</c:v>
                </c:pt>
                <c:pt idx="11030">
                  <c:v>-44845</c:v>
                </c:pt>
                <c:pt idx="11031">
                  <c:v>-44840</c:v>
                </c:pt>
                <c:pt idx="11032">
                  <c:v>-44835</c:v>
                </c:pt>
                <c:pt idx="11033">
                  <c:v>-44830</c:v>
                </c:pt>
                <c:pt idx="11034">
                  <c:v>-44825</c:v>
                </c:pt>
                <c:pt idx="11035">
                  <c:v>-44820</c:v>
                </c:pt>
                <c:pt idx="11036">
                  <c:v>-44815</c:v>
                </c:pt>
                <c:pt idx="11037">
                  <c:v>-44810</c:v>
                </c:pt>
                <c:pt idx="11038">
                  <c:v>-44805</c:v>
                </c:pt>
                <c:pt idx="11039">
                  <c:v>-44800</c:v>
                </c:pt>
                <c:pt idx="11040">
                  <c:v>-44795</c:v>
                </c:pt>
                <c:pt idx="11041">
                  <c:v>-44790</c:v>
                </c:pt>
                <c:pt idx="11042">
                  <c:v>-44785</c:v>
                </c:pt>
                <c:pt idx="11043">
                  <c:v>-44780</c:v>
                </c:pt>
                <c:pt idx="11044">
                  <c:v>-44775</c:v>
                </c:pt>
                <c:pt idx="11045">
                  <c:v>-44770</c:v>
                </c:pt>
                <c:pt idx="11046">
                  <c:v>-44765</c:v>
                </c:pt>
                <c:pt idx="11047">
                  <c:v>-44760</c:v>
                </c:pt>
                <c:pt idx="11048">
                  <c:v>-44755</c:v>
                </c:pt>
                <c:pt idx="11049">
                  <c:v>-44750</c:v>
                </c:pt>
                <c:pt idx="11050">
                  <c:v>-44745</c:v>
                </c:pt>
                <c:pt idx="11051">
                  <c:v>-44740</c:v>
                </c:pt>
                <c:pt idx="11052">
                  <c:v>-44735</c:v>
                </c:pt>
                <c:pt idx="11053">
                  <c:v>-44730</c:v>
                </c:pt>
                <c:pt idx="11054">
                  <c:v>-44725</c:v>
                </c:pt>
                <c:pt idx="11055">
                  <c:v>-44720</c:v>
                </c:pt>
                <c:pt idx="11056">
                  <c:v>-44715</c:v>
                </c:pt>
                <c:pt idx="11057">
                  <c:v>-44710</c:v>
                </c:pt>
                <c:pt idx="11058">
                  <c:v>-44705</c:v>
                </c:pt>
                <c:pt idx="11059">
                  <c:v>-44700</c:v>
                </c:pt>
                <c:pt idx="11060">
                  <c:v>-44695</c:v>
                </c:pt>
                <c:pt idx="11061">
                  <c:v>-44690</c:v>
                </c:pt>
                <c:pt idx="11062">
                  <c:v>-44685</c:v>
                </c:pt>
                <c:pt idx="11063">
                  <c:v>-44680</c:v>
                </c:pt>
                <c:pt idx="11064">
                  <c:v>-44675</c:v>
                </c:pt>
                <c:pt idx="11065">
                  <c:v>-44670</c:v>
                </c:pt>
                <c:pt idx="11066">
                  <c:v>-44665</c:v>
                </c:pt>
                <c:pt idx="11067">
                  <c:v>-44660</c:v>
                </c:pt>
                <c:pt idx="11068">
                  <c:v>-44655</c:v>
                </c:pt>
                <c:pt idx="11069">
                  <c:v>-44650</c:v>
                </c:pt>
                <c:pt idx="11070">
                  <c:v>-44645</c:v>
                </c:pt>
                <c:pt idx="11071">
                  <c:v>-44640</c:v>
                </c:pt>
                <c:pt idx="11072">
                  <c:v>-44635</c:v>
                </c:pt>
                <c:pt idx="11073">
                  <c:v>-44630</c:v>
                </c:pt>
                <c:pt idx="11074">
                  <c:v>-44625</c:v>
                </c:pt>
                <c:pt idx="11075">
                  <c:v>-44620</c:v>
                </c:pt>
                <c:pt idx="11076">
                  <c:v>-44615</c:v>
                </c:pt>
                <c:pt idx="11077">
                  <c:v>-44610</c:v>
                </c:pt>
                <c:pt idx="11078">
                  <c:v>-44605</c:v>
                </c:pt>
                <c:pt idx="11079">
                  <c:v>-44600</c:v>
                </c:pt>
                <c:pt idx="11080">
                  <c:v>-44595</c:v>
                </c:pt>
                <c:pt idx="11081">
                  <c:v>-44590</c:v>
                </c:pt>
                <c:pt idx="11082">
                  <c:v>-44585</c:v>
                </c:pt>
                <c:pt idx="11083">
                  <c:v>-44580</c:v>
                </c:pt>
                <c:pt idx="11084">
                  <c:v>-44575</c:v>
                </c:pt>
                <c:pt idx="11085">
                  <c:v>-44570</c:v>
                </c:pt>
                <c:pt idx="11086">
                  <c:v>-44565</c:v>
                </c:pt>
                <c:pt idx="11087">
                  <c:v>-44560</c:v>
                </c:pt>
                <c:pt idx="11088">
                  <c:v>-44555</c:v>
                </c:pt>
                <c:pt idx="11089">
                  <c:v>-44550</c:v>
                </c:pt>
                <c:pt idx="11090">
                  <c:v>-44545</c:v>
                </c:pt>
                <c:pt idx="11091">
                  <c:v>-44540</c:v>
                </c:pt>
                <c:pt idx="11092">
                  <c:v>-44535</c:v>
                </c:pt>
                <c:pt idx="11093">
                  <c:v>-44530</c:v>
                </c:pt>
                <c:pt idx="11094">
                  <c:v>-44525</c:v>
                </c:pt>
                <c:pt idx="11095">
                  <c:v>-44520</c:v>
                </c:pt>
                <c:pt idx="11096">
                  <c:v>-44515</c:v>
                </c:pt>
                <c:pt idx="11097">
                  <c:v>-44510</c:v>
                </c:pt>
                <c:pt idx="11098">
                  <c:v>-44505</c:v>
                </c:pt>
                <c:pt idx="11099">
                  <c:v>-44500</c:v>
                </c:pt>
                <c:pt idx="11100">
                  <c:v>-44495</c:v>
                </c:pt>
                <c:pt idx="11101">
                  <c:v>-44490</c:v>
                </c:pt>
                <c:pt idx="11102">
                  <c:v>-44485</c:v>
                </c:pt>
                <c:pt idx="11103">
                  <c:v>-44480</c:v>
                </c:pt>
                <c:pt idx="11104">
                  <c:v>-44475</c:v>
                </c:pt>
                <c:pt idx="11105">
                  <c:v>-44470</c:v>
                </c:pt>
                <c:pt idx="11106">
                  <c:v>-44465</c:v>
                </c:pt>
                <c:pt idx="11107">
                  <c:v>-44460</c:v>
                </c:pt>
                <c:pt idx="11108">
                  <c:v>-44455</c:v>
                </c:pt>
                <c:pt idx="11109">
                  <c:v>-44450</c:v>
                </c:pt>
                <c:pt idx="11110">
                  <c:v>-44445</c:v>
                </c:pt>
                <c:pt idx="11111">
                  <c:v>-44440</c:v>
                </c:pt>
                <c:pt idx="11112">
                  <c:v>-44435</c:v>
                </c:pt>
                <c:pt idx="11113">
                  <c:v>-44430</c:v>
                </c:pt>
                <c:pt idx="11114">
                  <c:v>-44425</c:v>
                </c:pt>
                <c:pt idx="11115">
                  <c:v>-44420</c:v>
                </c:pt>
                <c:pt idx="11116">
                  <c:v>-44415</c:v>
                </c:pt>
                <c:pt idx="11117">
                  <c:v>-44410</c:v>
                </c:pt>
                <c:pt idx="11118">
                  <c:v>-44405</c:v>
                </c:pt>
                <c:pt idx="11119">
                  <c:v>-44400</c:v>
                </c:pt>
                <c:pt idx="11120">
                  <c:v>-44395</c:v>
                </c:pt>
                <c:pt idx="11121">
                  <c:v>-44390</c:v>
                </c:pt>
                <c:pt idx="11122">
                  <c:v>-44385</c:v>
                </c:pt>
                <c:pt idx="11123">
                  <c:v>-44380</c:v>
                </c:pt>
                <c:pt idx="11124">
                  <c:v>-44375</c:v>
                </c:pt>
                <c:pt idx="11125">
                  <c:v>-44370</c:v>
                </c:pt>
                <c:pt idx="11126">
                  <c:v>-44365</c:v>
                </c:pt>
                <c:pt idx="11127">
                  <c:v>-44360</c:v>
                </c:pt>
                <c:pt idx="11128">
                  <c:v>-44355</c:v>
                </c:pt>
                <c:pt idx="11129">
                  <c:v>-44350</c:v>
                </c:pt>
                <c:pt idx="11130">
                  <c:v>-44345</c:v>
                </c:pt>
                <c:pt idx="11131">
                  <c:v>-44340</c:v>
                </c:pt>
                <c:pt idx="11132">
                  <c:v>-44335</c:v>
                </c:pt>
                <c:pt idx="11133">
                  <c:v>-44330</c:v>
                </c:pt>
                <c:pt idx="11134">
                  <c:v>-44325</c:v>
                </c:pt>
                <c:pt idx="11135">
                  <c:v>-44320</c:v>
                </c:pt>
                <c:pt idx="11136">
                  <c:v>-44315</c:v>
                </c:pt>
                <c:pt idx="11137">
                  <c:v>-44310</c:v>
                </c:pt>
                <c:pt idx="11138">
                  <c:v>-44305</c:v>
                </c:pt>
                <c:pt idx="11139">
                  <c:v>-44300</c:v>
                </c:pt>
                <c:pt idx="11140">
                  <c:v>-44295</c:v>
                </c:pt>
                <c:pt idx="11141">
                  <c:v>-44290</c:v>
                </c:pt>
                <c:pt idx="11142">
                  <c:v>-44285</c:v>
                </c:pt>
                <c:pt idx="11143">
                  <c:v>-44280</c:v>
                </c:pt>
                <c:pt idx="11144">
                  <c:v>-44275</c:v>
                </c:pt>
                <c:pt idx="11145">
                  <c:v>-44270</c:v>
                </c:pt>
                <c:pt idx="11146">
                  <c:v>-44265</c:v>
                </c:pt>
                <c:pt idx="11147">
                  <c:v>-44260</c:v>
                </c:pt>
                <c:pt idx="11148">
                  <c:v>-44255</c:v>
                </c:pt>
                <c:pt idx="11149">
                  <c:v>-44250</c:v>
                </c:pt>
                <c:pt idx="11150">
                  <c:v>-44245</c:v>
                </c:pt>
                <c:pt idx="11151">
                  <c:v>-44240</c:v>
                </c:pt>
                <c:pt idx="11152">
                  <c:v>-44235</c:v>
                </c:pt>
                <c:pt idx="11153">
                  <c:v>-44230</c:v>
                </c:pt>
                <c:pt idx="11154">
                  <c:v>-44225</c:v>
                </c:pt>
                <c:pt idx="11155">
                  <c:v>-44220</c:v>
                </c:pt>
                <c:pt idx="11156">
                  <c:v>-44215</c:v>
                </c:pt>
                <c:pt idx="11157">
                  <c:v>-44210</c:v>
                </c:pt>
                <c:pt idx="11158">
                  <c:v>-44205</c:v>
                </c:pt>
                <c:pt idx="11159">
                  <c:v>-44200</c:v>
                </c:pt>
                <c:pt idx="11160">
                  <c:v>-44195</c:v>
                </c:pt>
                <c:pt idx="11161">
                  <c:v>-44190</c:v>
                </c:pt>
                <c:pt idx="11162">
                  <c:v>-44185</c:v>
                </c:pt>
                <c:pt idx="11163">
                  <c:v>-44180</c:v>
                </c:pt>
                <c:pt idx="11164">
                  <c:v>-44175</c:v>
                </c:pt>
                <c:pt idx="11165">
                  <c:v>-44170</c:v>
                </c:pt>
                <c:pt idx="11166">
                  <c:v>-44165</c:v>
                </c:pt>
                <c:pt idx="11167">
                  <c:v>-44160</c:v>
                </c:pt>
                <c:pt idx="11168">
                  <c:v>-44155</c:v>
                </c:pt>
                <c:pt idx="11169">
                  <c:v>-44150</c:v>
                </c:pt>
                <c:pt idx="11170">
                  <c:v>-44145</c:v>
                </c:pt>
                <c:pt idx="11171">
                  <c:v>-44140</c:v>
                </c:pt>
                <c:pt idx="11172">
                  <c:v>-44135</c:v>
                </c:pt>
                <c:pt idx="11173">
                  <c:v>-44130</c:v>
                </c:pt>
                <c:pt idx="11174">
                  <c:v>-44125</c:v>
                </c:pt>
                <c:pt idx="11175">
                  <c:v>-44120</c:v>
                </c:pt>
                <c:pt idx="11176">
                  <c:v>-44115</c:v>
                </c:pt>
                <c:pt idx="11177">
                  <c:v>-44110</c:v>
                </c:pt>
                <c:pt idx="11178">
                  <c:v>-44105</c:v>
                </c:pt>
                <c:pt idx="11179">
                  <c:v>-44100</c:v>
                </c:pt>
                <c:pt idx="11180">
                  <c:v>-44095</c:v>
                </c:pt>
                <c:pt idx="11181">
                  <c:v>-44090</c:v>
                </c:pt>
                <c:pt idx="11182">
                  <c:v>-44085</c:v>
                </c:pt>
                <c:pt idx="11183">
                  <c:v>-44080</c:v>
                </c:pt>
                <c:pt idx="11184">
                  <c:v>-44075</c:v>
                </c:pt>
                <c:pt idx="11185">
                  <c:v>-44070</c:v>
                </c:pt>
                <c:pt idx="11186">
                  <c:v>-44065</c:v>
                </c:pt>
                <c:pt idx="11187">
                  <c:v>-44060</c:v>
                </c:pt>
                <c:pt idx="11188">
                  <c:v>-44055</c:v>
                </c:pt>
                <c:pt idx="11189">
                  <c:v>-44050</c:v>
                </c:pt>
                <c:pt idx="11190">
                  <c:v>-44045</c:v>
                </c:pt>
                <c:pt idx="11191">
                  <c:v>-44040</c:v>
                </c:pt>
                <c:pt idx="11192">
                  <c:v>-44035</c:v>
                </c:pt>
                <c:pt idx="11193">
                  <c:v>-44030</c:v>
                </c:pt>
                <c:pt idx="11194">
                  <c:v>-44025</c:v>
                </c:pt>
                <c:pt idx="11195">
                  <c:v>-44020</c:v>
                </c:pt>
                <c:pt idx="11196">
                  <c:v>-44015</c:v>
                </c:pt>
                <c:pt idx="11197">
                  <c:v>-44010</c:v>
                </c:pt>
                <c:pt idx="11198">
                  <c:v>-44005</c:v>
                </c:pt>
                <c:pt idx="11199">
                  <c:v>-44000</c:v>
                </c:pt>
                <c:pt idx="11200">
                  <c:v>-43995</c:v>
                </c:pt>
                <c:pt idx="11201">
                  <c:v>-43990</c:v>
                </c:pt>
                <c:pt idx="11202">
                  <c:v>-43985</c:v>
                </c:pt>
                <c:pt idx="11203">
                  <c:v>-43980</c:v>
                </c:pt>
                <c:pt idx="11204">
                  <c:v>-43975</c:v>
                </c:pt>
                <c:pt idx="11205">
                  <c:v>-43970</c:v>
                </c:pt>
                <c:pt idx="11206">
                  <c:v>-43965</c:v>
                </c:pt>
                <c:pt idx="11207">
                  <c:v>-43960</c:v>
                </c:pt>
                <c:pt idx="11208">
                  <c:v>-43955</c:v>
                </c:pt>
                <c:pt idx="11209">
                  <c:v>-43950</c:v>
                </c:pt>
                <c:pt idx="11210">
                  <c:v>-43945</c:v>
                </c:pt>
                <c:pt idx="11211">
                  <c:v>-43940</c:v>
                </c:pt>
                <c:pt idx="11212">
                  <c:v>-43935</c:v>
                </c:pt>
                <c:pt idx="11213">
                  <c:v>-43930</c:v>
                </c:pt>
                <c:pt idx="11214">
                  <c:v>-43925</c:v>
                </c:pt>
                <c:pt idx="11215">
                  <c:v>-43920</c:v>
                </c:pt>
                <c:pt idx="11216">
                  <c:v>-43915</c:v>
                </c:pt>
                <c:pt idx="11217">
                  <c:v>-43910</c:v>
                </c:pt>
                <c:pt idx="11218">
                  <c:v>-43905</c:v>
                </c:pt>
                <c:pt idx="11219">
                  <c:v>-43900</c:v>
                </c:pt>
                <c:pt idx="11220">
                  <c:v>-43895</c:v>
                </c:pt>
                <c:pt idx="11221">
                  <c:v>-43890</c:v>
                </c:pt>
                <c:pt idx="11222">
                  <c:v>-43885</c:v>
                </c:pt>
                <c:pt idx="11223">
                  <c:v>-43880</c:v>
                </c:pt>
                <c:pt idx="11224">
                  <c:v>-43875</c:v>
                </c:pt>
                <c:pt idx="11225">
                  <c:v>-43870</c:v>
                </c:pt>
                <c:pt idx="11226">
                  <c:v>-43865</c:v>
                </c:pt>
                <c:pt idx="11227">
                  <c:v>-43860</c:v>
                </c:pt>
                <c:pt idx="11228">
                  <c:v>-43855</c:v>
                </c:pt>
                <c:pt idx="11229">
                  <c:v>-43850</c:v>
                </c:pt>
                <c:pt idx="11230">
                  <c:v>-43845</c:v>
                </c:pt>
                <c:pt idx="11231">
                  <c:v>-43840</c:v>
                </c:pt>
                <c:pt idx="11232">
                  <c:v>-43835</c:v>
                </c:pt>
                <c:pt idx="11233">
                  <c:v>-43830</c:v>
                </c:pt>
                <c:pt idx="11234">
                  <c:v>-43825</c:v>
                </c:pt>
                <c:pt idx="11235">
                  <c:v>-43820</c:v>
                </c:pt>
                <c:pt idx="11236">
                  <c:v>-43815</c:v>
                </c:pt>
                <c:pt idx="11237">
                  <c:v>-43810</c:v>
                </c:pt>
                <c:pt idx="11238">
                  <c:v>-43805</c:v>
                </c:pt>
                <c:pt idx="11239">
                  <c:v>-43800</c:v>
                </c:pt>
                <c:pt idx="11240">
                  <c:v>-43795</c:v>
                </c:pt>
                <c:pt idx="11241">
                  <c:v>-43790</c:v>
                </c:pt>
                <c:pt idx="11242">
                  <c:v>-43785</c:v>
                </c:pt>
                <c:pt idx="11243">
                  <c:v>-43780</c:v>
                </c:pt>
                <c:pt idx="11244">
                  <c:v>-43775</c:v>
                </c:pt>
                <c:pt idx="11245">
                  <c:v>-43770</c:v>
                </c:pt>
                <c:pt idx="11246">
                  <c:v>-43765</c:v>
                </c:pt>
                <c:pt idx="11247">
                  <c:v>-43760</c:v>
                </c:pt>
                <c:pt idx="11248">
                  <c:v>-43755</c:v>
                </c:pt>
                <c:pt idx="11249">
                  <c:v>-43750</c:v>
                </c:pt>
                <c:pt idx="11250">
                  <c:v>-43745</c:v>
                </c:pt>
                <c:pt idx="11251">
                  <c:v>-43740</c:v>
                </c:pt>
                <c:pt idx="11252">
                  <c:v>-43735</c:v>
                </c:pt>
                <c:pt idx="11253">
                  <c:v>-43730</c:v>
                </c:pt>
                <c:pt idx="11254">
                  <c:v>-43725</c:v>
                </c:pt>
                <c:pt idx="11255">
                  <c:v>-43720</c:v>
                </c:pt>
                <c:pt idx="11256">
                  <c:v>-43715</c:v>
                </c:pt>
                <c:pt idx="11257">
                  <c:v>-43710</c:v>
                </c:pt>
                <c:pt idx="11258">
                  <c:v>-43705</c:v>
                </c:pt>
                <c:pt idx="11259">
                  <c:v>-43700</c:v>
                </c:pt>
                <c:pt idx="11260">
                  <c:v>-43695</c:v>
                </c:pt>
                <c:pt idx="11261">
                  <c:v>-43690</c:v>
                </c:pt>
                <c:pt idx="11262">
                  <c:v>-43685</c:v>
                </c:pt>
                <c:pt idx="11263">
                  <c:v>-43680</c:v>
                </c:pt>
                <c:pt idx="11264">
                  <c:v>-43675</c:v>
                </c:pt>
                <c:pt idx="11265">
                  <c:v>-43670</c:v>
                </c:pt>
                <c:pt idx="11266">
                  <c:v>-43665</c:v>
                </c:pt>
                <c:pt idx="11267">
                  <c:v>-43660</c:v>
                </c:pt>
                <c:pt idx="11268">
                  <c:v>-43655</c:v>
                </c:pt>
                <c:pt idx="11269">
                  <c:v>-43650</c:v>
                </c:pt>
                <c:pt idx="11270">
                  <c:v>-43645</c:v>
                </c:pt>
                <c:pt idx="11271">
                  <c:v>-43640</c:v>
                </c:pt>
                <c:pt idx="11272">
                  <c:v>-43635</c:v>
                </c:pt>
                <c:pt idx="11273">
                  <c:v>-43630</c:v>
                </c:pt>
                <c:pt idx="11274">
                  <c:v>-43625</c:v>
                </c:pt>
                <c:pt idx="11275">
                  <c:v>-43620</c:v>
                </c:pt>
                <c:pt idx="11276">
                  <c:v>-43615</c:v>
                </c:pt>
                <c:pt idx="11277">
                  <c:v>-43610</c:v>
                </c:pt>
                <c:pt idx="11278">
                  <c:v>-43605</c:v>
                </c:pt>
                <c:pt idx="11279">
                  <c:v>-43600</c:v>
                </c:pt>
                <c:pt idx="11280">
                  <c:v>-43595</c:v>
                </c:pt>
                <c:pt idx="11281">
                  <c:v>-43590</c:v>
                </c:pt>
                <c:pt idx="11282">
                  <c:v>-43585</c:v>
                </c:pt>
                <c:pt idx="11283">
                  <c:v>-43580</c:v>
                </c:pt>
                <c:pt idx="11284">
                  <c:v>-43575</c:v>
                </c:pt>
                <c:pt idx="11285">
                  <c:v>-43570</c:v>
                </c:pt>
                <c:pt idx="11286">
                  <c:v>-43565</c:v>
                </c:pt>
                <c:pt idx="11287">
                  <c:v>-43560</c:v>
                </c:pt>
                <c:pt idx="11288">
                  <c:v>-43555</c:v>
                </c:pt>
                <c:pt idx="11289">
                  <c:v>-43550</c:v>
                </c:pt>
                <c:pt idx="11290">
                  <c:v>-43545</c:v>
                </c:pt>
                <c:pt idx="11291">
                  <c:v>-43540</c:v>
                </c:pt>
                <c:pt idx="11292">
                  <c:v>-43535</c:v>
                </c:pt>
                <c:pt idx="11293">
                  <c:v>-43530</c:v>
                </c:pt>
                <c:pt idx="11294">
                  <c:v>-43525</c:v>
                </c:pt>
                <c:pt idx="11295">
                  <c:v>-43520</c:v>
                </c:pt>
                <c:pt idx="11296">
                  <c:v>-43515</c:v>
                </c:pt>
                <c:pt idx="11297">
                  <c:v>-43510</c:v>
                </c:pt>
                <c:pt idx="11298">
                  <c:v>-43505</c:v>
                </c:pt>
                <c:pt idx="11299">
                  <c:v>-43500</c:v>
                </c:pt>
                <c:pt idx="11300">
                  <c:v>-43495</c:v>
                </c:pt>
                <c:pt idx="11301">
                  <c:v>-43490</c:v>
                </c:pt>
                <c:pt idx="11302">
                  <c:v>-43485</c:v>
                </c:pt>
                <c:pt idx="11303">
                  <c:v>-43480</c:v>
                </c:pt>
                <c:pt idx="11304">
                  <c:v>-43475</c:v>
                </c:pt>
                <c:pt idx="11305">
                  <c:v>-43470</c:v>
                </c:pt>
                <c:pt idx="11306">
                  <c:v>-43465</c:v>
                </c:pt>
                <c:pt idx="11307">
                  <c:v>-43460</c:v>
                </c:pt>
                <c:pt idx="11308">
                  <c:v>-43455</c:v>
                </c:pt>
                <c:pt idx="11309">
                  <c:v>-43450</c:v>
                </c:pt>
                <c:pt idx="11310">
                  <c:v>-43445</c:v>
                </c:pt>
                <c:pt idx="11311">
                  <c:v>-43440</c:v>
                </c:pt>
                <c:pt idx="11312">
                  <c:v>-43435</c:v>
                </c:pt>
                <c:pt idx="11313">
                  <c:v>-43430</c:v>
                </c:pt>
                <c:pt idx="11314">
                  <c:v>-43425</c:v>
                </c:pt>
                <c:pt idx="11315">
                  <c:v>-43420</c:v>
                </c:pt>
                <c:pt idx="11316">
                  <c:v>-43415</c:v>
                </c:pt>
                <c:pt idx="11317">
                  <c:v>-43410</c:v>
                </c:pt>
                <c:pt idx="11318">
                  <c:v>-43405</c:v>
                </c:pt>
                <c:pt idx="11319">
                  <c:v>-43400</c:v>
                </c:pt>
                <c:pt idx="11320">
                  <c:v>-43395</c:v>
                </c:pt>
                <c:pt idx="11321">
                  <c:v>-43390</c:v>
                </c:pt>
                <c:pt idx="11322">
                  <c:v>-43385</c:v>
                </c:pt>
                <c:pt idx="11323">
                  <c:v>-43380</c:v>
                </c:pt>
                <c:pt idx="11324">
                  <c:v>-43375</c:v>
                </c:pt>
                <c:pt idx="11325">
                  <c:v>-43370</c:v>
                </c:pt>
                <c:pt idx="11326">
                  <c:v>-43365</c:v>
                </c:pt>
                <c:pt idx="11327">
                  <c:v>-43360</c:v>
                </c:pt>
                <c:pt idx="11328">
                  <c:v>-43355</c:v>
                </c:pt>
                <c:pt idx="11329">
                  <c:v>-43350</c:v>
                </c:pt>
                <c:pt idx="11330">
                  <c:v>-43345</c:v>
                </c:pt>
                <c:pt idx="11331">
                  <c:v>-43340</c:v>
                </c:pt>
                <c:pt idx="11332">
                  <c:v>-43335</c:v>
                </c:pt>
                <c:pt idx="11333">
                  <c:v>-43330</c:v>
                </c:pt>
                <c:pt idx="11334">
                  <c:v>-43325</c:v>
                </c:pt>
                <c:pt idx="11335">
                  <c:v>-43320</c:v>
                </c:pt>
                <c:pt idx="11336">
                  <c:v>-43315</c:v>
                </c:pt>
                <c:pt idx="11337">
                  <c:v>-43310</c:v>
                </c:pt>
                <c:pt idx="11338">
                  <c:v>-43305</c:v>
                </c:pt>
                <c:pt idx="11339">
                  <c:v>-43300</c:v>
                </c:pt>
                <c:pt idx="11340">
                  <c:v>-43295</c:v>
                </c:pt>
                <c:pt idx="11341">
                  <c:v>-43290</c:v>
                </c:pt>
                <c:pt idx="11342">
                  <c:v>-43285</c:v>
                </c:pt>
                <c:pt idx="11343">
                  <c:v>-43280</c:v>
                </c:pt>
                <c:pt idx="11344">
                  <c:v>-43275</c:v>
                </c:pt>
                <c:pt idx="11345">
                  <c:v>-43270</c:v>
                </c:pt>
                <c:pt idx="11346">
                  <c:v>-43265</c:v>
                </c:pt>
                <c:pt idx="11347">
                  <c:v>-43260</c:v>
                </c:pt>
                <c:pt idx="11348">
                  <c:v>-43255</c:v>
                </c:pt>
                <c:pt idx="11349">
                  <c:v>-43250</c:v>
                </c:pt>
                <c:pt idx="11350">
                  <c:v>-43245</c:v>
                </c:pt>
                <c:pt idx="11351">
                  <c:v>-43240</c:v>
                </c:pt>
                <c:pt idx="11352">
                  <c:v>-43235</c:v>
                </c:pt>
                <c:pt idx="11353">
                  <c:v>-43230</c:v>
                </c:pt>
                <c:pt idx="11354">
                  <c:v>-43225</c:v>
                </c:pt>
                <c:pt idx="11355">
                  <c:v>-43220</c:v>
                </c:pt>
                <c:pt idx="11356">
                  <c:v>-43215</c:v>
                </c:pt>
                <c:pt idx="11357">
                  <c:v>-43210</c:v>
                </c:pt>
                <c:pt idx="11358">
                  <c:v>-43205</c:v>
                </c:pt>
                <c:pt idx="11359">
                  <c:v>-43200</c:v>
                </c:pt>
                <c:pt idx="11360">
                  <c:v>-43195</c:v>
                </c:pt>
                <c:pt idx="11361">
                  <c:v>-43190</c:v>
                </c:pt>
                <c:pt idx="11362">
                  <c:v>-43185</c:v>
                </c:pt>
                <c:pt idx="11363">
                  <c:v>-43180</c:v>
                </c:pt>
                <c:pt idx="11364">
                  <c:v>-43175</c:v>
                </c:pt>
                <c:pt idx="11365">
                  <c:v>-43170</c:v>
                </c:pt>
                <c:pt idx="11366">
                  <c:v>-43165</c:v>
                </c:pt>
                <c:pt idx="11367">
                  <c:v>-43160</c:v>
                </c:pt>
                <c:pt idx="11368">
                  <c:v>-43155</c:v>
                </c:pt>
                <c:pt idx="11369">
                  <c:v>-43150</c:v>
                </c:pt>
                <c:pt idx="11370">
                  <c:v>-43145</c:v>
                </c:pt>
                <c:pt idx="11371">
                  <c:v>-43140</c:v>
                </c:pt>
                <c:pt idx="11372">
                  <c:v>-43135</c:v>
                </c:pt>
                <c:pt idx="11373">
                  <c:v>-43130</c:v>
                </c:pt>
                <c:pt idx="11374">
                  <c:v>-43125</c:v>
                </c:pt>
                <c:pt idx="11375">
                  <c:v>-43120</c:v>
                </c:pt>
                <c:pt idx="11376">
                  <c:v>-43115</c:v>
                </c:pt>
                <c:pt idx="11377">
                  <c:v>-43110</c:v>
                </c:pt>
                <c:pt idx="11378">
                  <c:v>-43105</c:v>
                </c:pt>
                <c:pt idx="11379">
                  <c:v>-43100</c:v>
                </c:pt>
                <c:pt idx="11380">
                  <c:v>-43095</c:v>
                </c:pt>
                <c:pt idx="11381">
                  <c:v>-43090</c:v>
                </c:pt>
                <c:pt idx="11382">
                  <c:v>-43085</c:v>
                </c:pt>
                <c:pt idx="11383">
                  <c:v>-43080</c:v>
                </c:pt>
                <c:pt idx="11384">
                  <c:v>-43075</c:v>
                </c:pt>
                <c:pt idx="11385">
                  <c:v>-43070</c:v>
                </c:pt>
                <c:pt idx="11386">
                  <c:v>-43065</c:v>
                </c:pt>
                <c:pt idx="11387">
                  <c:v>-43060</c:v>
                </c:pt>
                <c:pt idx="11388">
                  <c:v>-43055</c:v>
                </c:pt>
                <c:pt idx="11389">
                  <c:v>-43050</c:v>
                </c:pt>
                <c:pt idx="11390">
                  <c:v>-43045</c:v>
                </c:pt>
                <c:pt idx="11391">
                  <c:v>-43040</c:v>
                </c:pt>
                <c:pt idx="11392">
                  <c:v>-43035</c:v>
                </c:pt>
                <c:pt idx="11393">
                  <c:v>-43030</c:v>
                </c:pt>
                <c:pt idx="11394">
                  <c:v>-43025</c:v>
                </c:pt>
                <c:pt idx="11395">
                  <c:v>-43020</c:v>
                </c:pt>
                <c:pt idx="11396">
                  <c:v>-43015</c:v>
                </c:pt>
                <c:pt idx="11397">
                  <c:v>-43010</c:v>
                </c:pt>
                <c:pt idx="11398">
                  <c:v>-43005</c:v>
                </c:pt>
                <c:pt idx="11399">
                  <c:v>-43000</c:v>
                </c:pt>
                <c:pt idx="11400">
                  <c:v>-42995</c:v>
                </c:pt>
                <c:pt idx="11401">
                  <c:v>-42990</c:v>
                </c:pt>
                <c:pt idx="11402">
                  <c:v>-42985</c:v>
                </c:pt>
                <c:pt idx="11403">
                  <c:v>-42980</c:v>
                </c:pt>
                <c:pt idx="11404">
                  <c:v>-42975</c:v>
                </c:pt>
                <c:pt idx="11405">
                  <c:v>-42970</c:v>
                </c:pt>
                <c:pt idx="11406">
                  <c:v>-42965</c:v>
                </c:pt>
                <c:pt idx="11407">
                  <c:v>-42960</c:v>
                </c:pt>
                <c:pt idx="11408">
                  <c:v>-42955</c:v>
                </c:pt>
                <c:pt idx="11409">
                  <c:v>-42950</c:v>
                </c:pt>
                <c:pt idx="11410">
                  <c:v>-42945</c:v>
                </c:pt>
                <c:pt idx="11411">
                  <c:v>-42940</c:v>
                </c:pt>
                <c:pt idx="11412">
                  <c:v>-42935</c:v>
                </c:pt>
                <c:pt idx="11413">
                  <c:v>-42930</c:v>
                </c:pt>
                <c:pt idx="11414">
                  <c:v>-42925</c:v>
                </c:pt>
                <c:pt idx="11415">
                  <c:v>-42920</c:v>
                </c:pt>
                <c:pt idx="11416">
                  <c:v>-42915</c:v>
                </c:pt>
                <c:pt idx="11417">
                  <c:v>-42910</c:v>
                </c:pt>
                <c:pt idx="11418">
                  <c:v>-42905</c:v>
                </c:pt>
                <c:pt idx="11419">
                  <c:v>-42900</c:v>
                </c:pt>
                <c:pt idx="11420">
                  <c:v>-42895</c:v>
                </c:pt>
                <c:pt idx="11421">
                  <c:v>-42890</c:v>
                </c:pt>
                <c:pt idx="11422">
                  <c:v>-42885</c:v>
                </c:pt>
                <c:pt idx="11423">
                  <c:v>-42880</c:v>
                </c:pt>
                <c:pt idx="11424">
                  <c:v>-42875</c:v>
                </c:pt>
                <c:pt idx="11425">
                  <c:v>-42870</c:v>
                </c:pt>
                <c:pt idx="11426">
                  <c:v>-42865</c:v>
                </c:pt>
                <c:pt idx="11427">
                  <c:v>-42860</c:v>
                </c:pt>
                <c:pt idx="11428">
                  <c:v>-42855</c:v>
                </c:pt>
                <c:pt idx="11429">
                  <c:v>-42850</c:v>
                </c:pt>
                <c:pt idx="11430">
                  <c:v>-42845</c:v>
                </c:pt>
                <c:pt idx="11431">
                  <c:v>-42840</c:v>
                </c:pt>
                <c:pt idx="11432">
                  <c:v>-42835</c:v>
                </c:pt>
                <c:pt idx="11433">
                  <c:v>-42830</c:v>
                </c:pt>
                <c:pt idx="11434">
                  <c:v>-42825</c:v>
                </c:pt>
                <c:pt idx="11435">
                  <c:v>-42820</c:v>
                </c:pt>
                <c:pt idx="11436">
                  <c:v>-42815</c:v>
                </c:pt>
                <c:pt idx="11437">
                  <c:v>-42810</c:v>
                </c:pt>
                <c:pt idx="11438">
                  <c:v>-42805</c:v>
                </c:pt>
                <c:pt idx="11439">
                  <c:v>-42800</c:v>
                </c:pt>
                <c:pt idx="11440">
                  <c:v>-42795</c:v>
                </c:pt>
                <c:pt idx="11441">
                  <c:v>-42790</c:v>
                </c:pt>
                <c:pt idx="11442">
                  <c:v>-42785</c:v>
                </c:pt>
                <c:pt idx="11443">
                  <c:v>-42780</c:v>
                </c:pt>
                <c:pt idx="11444">
                  <c:v>-42775</c:v>
                </c:pt>
                <c:pt idx="11445">
                  <c:v>-42770</c:v>
                </c:pt>
                <c:pt idx="11446">
                  <c:v>-42765</c:v>
                </c:pt>
                <c:pt idx="11447">
                  <c:v>-42760</c:v>
                </c:pt>
                <c:pt idx="11448">
                  <c:v>-42755</c:v>
                </c:pt>
                <c:pt idx="11449">
                  <c:v>-42750</c:v>
                </c:pt>
                <c:pt idx="11450">
                  <c:v>-42745</c:v>
                </c:pt>
                <c:pt idx="11451">
                  <c:v>-42740</c:v>
                </c:pt>
                <c:pt idx="11452">
                  <c:v>-42735</c:v>
                </c:pt>
                <c:pt idx="11453">
                  <c:v>-42730</c:v>
                </c:pt>
                <c:pt idx="11454">
                  <c:v>-42725</c:v>
                </c:pt>
                <c:pt idx="11455">
                  <c:v>-42720</c:v>
                </c:pt>
                <c:pt idx="11456">
                  <c:v>-42715</c:v>
                </c:pt>
                <c:pt idx="11457">
                  <c:v>-42710</c:v>
                </c:pt>
                <c:pt idx="11458">
                  <c:v>-42705</c:v>
                </c:pt>
                <c:pt idx="11459">
                  <c:v>-42700</c:v>
                </c:pt>
                <c:pt idx="11460">
                  <c:v>-42695</c:v>
                </c:pt>
                <c:pt idx="11461">
                  <c:v>-42690</c:v>
                </c:pt>
                <c:pt idx="11462">
                  <c:v>-42685</c:v>
                </c:pt>
                <c:pt idx="11463">
                  <c:v>-42680</c:v>
                </c:pt>
                <c:pt idx="11464">
                  <c:v>-42675</c:v>
                </c:pt>
                <c:pt idx="11465">
                  <c:v>-42670</c:v>
                </c:pt>
                <c:pt idx="11466">
                  <c:v>-42665</c:v>
                </c:pt>
                <c:pt idx="11467">
                  <c:v>-42660</c:v>
                </c:pt>
                <c:pt idx="11468">
                  <c:v>-42655</c:v>
                </c:pt>
                <c:pt idx="11469">
                  <c:v>-42650</c:v>
                </c:pt>
                <c:pt idx="11470">
                  <c:v>-42645</c:v>
                </c:pt>
                <c:pt idx="11471">
                  <c:v>-42640</c:v>
                </c:pt>
                <c:pt idx="11472">
                  <c:v>-42635</c:v>
                </c:pt>
                <c:pt idx="11473">
                  <c:v>-42630</c:v>
                </c:pt>
                <c:pt idx="11474">
                  <c:v>-42625</c:v>
                </c:pt>
                <c:pt idx="11475">
                  <c:v>-42620</c:v>
                </c:pt>
                <c:pt idx="11476">
                  <c:v>-42615</c:v>
                </c:pt>
                <c:pt idx="11477">
                  <c:v>-42610</c:v>
                </c:pt>
                <c:pt idx="11478">
                  <c:v>-42605</c:v>
                </c:pt>
                <c:pt idx="11479">
                  <c:v>-42600</c:v>
                </c:pt>
                <c:pt idx="11480">
                  <c:v>-42595</c:v>
                </c:pt>
                <c:pt idx="11481">
                  <c:v>-42590</c:v>
                </c:pt>
                <c:pt idx="11482">
                  <c:v>-42585</c:v>
                </c:pt>
                <c:pt idx="11483">
                  <c:v>-42580</c:v>
                </c:pt>
                <c:pt idx="11484">
                  <c:v>-42575</c:v>
                </c:pt>
                <c:pt idx="11485">
                  <c:v>-42570</c:v>
                </c:pt>
                <c:pt idx="11486">
                  <c:v>-42565</c:v>
                </c:pt>
                <c:pt idx="11487">
                  <c:v>-42560</c:v>
                </c:pt>
                <c:pt idx="11488">
                  <c:v>-42555</c:v>
                </c:pt>
                <c:pt idx="11489">
                  <c:v>-42550</c:v>
                </c:pt>
                <c:pt idx="11490">
                  <c:v>-42545</c:v>
                </c:pt>
                <c:pt idx="11491">
                  <c:v>-42540</c:v>
                </c:pt>
                <c:pt idx="11492">
                  <c:v>-42535</c:v>
                </c:pt>
                <c:pt idx="11493">
                  <c:v>-42530</c:v>
                </c:pt>
                <c:pt idx="11494">
                  <c:v>-42525</c:v>
                </c:pt>
                <c:pt idx="11495">
                  <c:v>-42520</c:v>
                </c:pt>
                <c:pt idx="11496">
                  <c:v>-42515</c:v>
                </c:pt>
                <c:pt idx="11497">
                  <c:v>-42510</c:v>
                </c:pt>
                <c:pt idx="11498">
                  <c:v>-42505</c:v>
                </c:pt>
                <c:pt idx="11499">
                  <c:v>-42500</c:v>
                </c:pt>
                <c:pt idx="11500">
                  <c:v>-42495</c:v>
                </c:pt>
                <c:pt idx="11501">
                  <c:v>-42490</c:v>
                </c:pt>
                <c:pt idx="11502">
                  <c:v>-42485</c:v>
                </c:pt>
                <c:pt idx="11503">
                  <c:v>-42480</c:v>
                </c:pt>
                <c:pt idx="11504">
                  <c:v>-42475</c:v>
                </c:pt>
                <c:pt idx="11505">
                  <c:v>-42470</c:v>
                </c:pt>
                <c:pt idx="11506">
                  <c:v>-42465</c:v>
                </c:pt>
                <c:pt idx="11507">
                  <c:v>-42460</c:v>
                </c:pt>
                <c:pt idx="11508">
                  <c:v>-42455</c:v>
                </c:pt>
                <c:pt idx="11509">
                  <c:v>-42450</c:v>
                </c:pt>
                <c:pt idx="11510">
                  <c:v>-42445</c:v>
                </c:pt>
                <c:pt idx="11511">
                  <c:v>-42440</c:v>
                </c:pt>
                <c:pt idx="11512">
                  <c:v>-42435</c:v>
                </c:pt>
                <c:pt idx="11513">
                  <c:v>-42430</c:v>
                </c:pt>
                <c:pt idx="11514">
                  <c:v>-42425</c:v>
                </c:pt>
                <c:pt idx="11515">
                  <c:v>-42420</c:v>
                </c:pt>
                <c:pt idx="11516">
                  <c:v>-42415</c:v>
                </c:pt>
                <c:pt idx="11517">
                  <c:v>-42410</c:v>
                </c:pt>
                <c:pt idx="11518">
                  <c:v>-42405</c:v>
                </c:pt>
                <c:pt idx="11519">
                  <c:v>-42400</c:v>
                </c:pt>
                <c:pt idx="11520">
                  <c:v>-42395</c:v>
                </c:pt>
                <c:pt idx="11521">
                  <c:v>-42390</c:v>
                </c:pt>
                <c:pt idx="11522">
                  <c:v>-42385</c:v>
                </c:pt>
                <c:pt idx="11523">
                  <c:v>-42380</c:v>
                </c:pt>
                <c:pt idx="11524">
                  <c:v>-42375</c:v>
                </c:pt>
                <c:pt idx="11525">
                  <c:v>-42370</c:v>
                </c:pt>
                <c:pt idx="11526">
                  <c:v>-42365</c:v>
                </c:pt>
                <c:pt idx="11527">
                  <c:v>-42360</c:v>
                </c:pt>
                <c:pt idx="11528">
                  <c:v>-42355</c:v>
                </c:pt>
                <c:pt idx="11529">
                  <c:v>-42350</c:v>
                </c:pt>
                <c:pt idx="11530">
                  <c:v>-42345</c:v>
                </c:pt>
                <c:pt idx="11531">
                  <c:v>-42340</c:v>
                </c:pt>
                <c:pt idx="11532">
                  <c:v>-42335</c:v>
                </c:pt>
                <c:pt idx="11533">
                  <c:v>-42330</c:v>
                </c:pt>
                <c:pt idx="11534">
                  <c:v>-42325</c:v>
                </c:pt>
                <c:pt idx="11535">
                  <c:v>-42320</c:v>
                </c:pt>
                <c:pt idx="11536">
                  <c:v>-42315</c:v>
                </c:pt>
                <c:pt idx="11537">
                  <c:v>-42310</c:v>
                </c:pt>
                <c:pt idx="11538">
                  <c:v>-42305</c:v>
                </c:pt>
                <c:pt idx="11539">
                  <c:v>-42300</c:v>
                </c:pt>
                <c:pt idx="11540">
                  <c:v>-42295</c:v>
                </c:pt>
                <c:pt idx="11541">
                  <c:v>-42290</c:v>
                </c:pt>
                <c:pt idx="11542">
                  <c:v>-42285</c:v>
                </c:pt>
                <c:pt idx="11543">
                  <c:v>-42280</c:v>
                </c:pt>
                <c:pt idx="11544">
                  <c:v>-42275</c:v>
                </c:pt>
                <c:pt idx="11545">
                  <c:v>-42270</c:v>
                </c:pt>
                <c:pt idx="11546">
                  <c:v>-42265</c:v>
                </c:pt>
                <c:pt idx="11547">
                  <c:v>-42260</c:v>
                </c:pt>
                <c:pt idx="11548">
                  <c:v>-42255</c:v>
                </c:pt>
                <c:pt idx="11549">
                  <c:v>-42250</c:v>
                </c:pt>
                <c:pt idx="11550">
                  <c:v>-42245</c:v>
                </c:pt>
                <c:pt idx="11551">
                  <c:v>-42240</c:v>
                </c:pt>
                <c:pt idx="11552">
                  <c:v>-42235</c:v>
                </c:pt>
                <c:pt idx="11553">
                  <c:v>-42230</c:v>
                </c:pt>
                <c:pt idx="11554">
                  <c:v>-42225</c:v>
                </c:pt>
                <c:pt idx="11555">
                  <c:v>-42220</c:v>
                </c:pt>
                <c:pt idx="11556">
                  <c:v>-42215</c:v>
                </c:pt>
                <c:pt idx="11557">
                  <c:v>-42210</c:v>
                </c:pt>
                <c:pt idx="11558">
                  <c:v>-42205</c:v>
                </c:pt>
                <c:pt idx="11559">
                  <c:v>-42200</c:v>
                </c:pt>
                <c:pt idx="11560">
                  <c:v>-42195</c:v>
                </c:pt>
                <c:pt idx="11561">
                  <c:v>-42190</c:v>
                </c:pt>
                <c:pt idx="11562">
                  <c:v>-42185</c:v>
                </c:pt>
                <c:pt idx="11563">
                  <c:v>-42180</c:v>
                </c:pt>
                <c:pt idx="11564">
                  <c:v>-42175</c:v>
                </c:pt>
                <c:pt idx="11565">
                  <c:v>-42170</c:v>
                </c:pt>
                <c:pt idx="11566">
                  <c:v>-42165</c:v>
                </c:pt>
                <c:pt idx="11567">
                  <c:v>-42160</c:v>
                </c:pt>
                <c:pt idx="11568">
                  <c:v>-42155</c:v>
                </c:pt>
                <c:pt idx="11569">
                  <c:v>-42150</c:v>
                </c:pt>
                <c:pt idx="11570">
                  <c:v>-42145</c:v>
                </c:pt>
                <c:pt idx="11571">
                  <c:v>-42140</c:v>
                </c:pt>
                <c:pt idx="11572">
                  <c:v>-42135</c:v>
                </c:pt>
                <c:pt idx="11573">
                  <c:v>-42130</c:v>
                </c:pt>
                <c:pt idx="11574">
                  <c:v>-42125</c:v>
                </c:pt>
                <c:pt idx="11575">
                  <c:v>-42120</c:v>
                </c:pt>
                <c:pt idx="11576">
                  <c:v>-42115</c:v>
                </c:pt>
                <c:pt idx="11577">
                  <c:v>-42110</c:v>
                </c:pt>
                <c:pt idx="11578">
                  <c:v>-42105</c:v>
                </c:pt>
                <c:pt idx="11579">
                  <c:v>-42100</c:v>
                </c:pt>
                <c:pt idx="11580">
                  <c:v>-42095</c:v>
                </c:pt>
                <c:pt idx="11581">
                  <c:v>-42090</c:v>
                </c:pt>
                <c:pt idx="11582">
                  <c:v>-42085</c:v>
                </c:pt>
                <c:pt idx="11583">
                  <c:v>-42080</c:v>
                </c:pt>
                <c:pt idx="11584">
                  <c:v>-42075</c:v>
                </c:pt>
                <c:pt idx="11585">
                  <c:v>-42070</c:v>
                </c:pt>
                <c:pt idx="11586">
                  <c:v>-42065</c:v>
                </c:pt>
                <c:pt idx="11587">
                  <c:v>-42060</c:v>
                </c:pt>
                <c:pt idx="11588">
                  <c:v>-42055</c:v>
                </c:pt>
                <c:pt idx="11589">
                  <c:v>-42050</c:v>
                </c:pt>
                <c:pt idx="11590">
                  <c:v>-42045</c:v>
                </c:pt>
                <c:pt idx="11591">
                  <c:v>-42040</c:v>
                </c:pt>
                <c:pt idx="11592">
                  <c:v>-42035</c:v>
                </c:pt>
                <c:pt idx="11593">
                  <c:v>-42030</c:v>
                </c:pt>
                <c:pt idx="11594">
                  <c:v>-42025</c:v>
                </c:pt>
                <c:pt idx="11595">
                  <c:v>-42020</c:v>
                </c:pt>
                <c:pt idx="11596">
                  <c:v>-42015</c:v>
                </c:pt>
                <c:pt idx="11597">
                  <c:v>-42010</c:v>
                </c:pt>
                <c:pt idx="11598">
                  <c:v>-42005</c:v>
                </c:pt>
                <c:pt idx="11599">
                  <c:v>-42000</c:v>
                </c:pt>
                <c:pt idx="11600">
                  <c:v>-41995</c:v>
                </c:pt>
                <c:pt idx="11601">
                  <c:v>-41990</c:v>
                </c:pt>
                <c:pt idx="11602">
                  <c:v>-41985</c:v>
                </c:pt>
                <c:pt idx="11603">
                  <c:v>-41980</c:v>
                </c:pt>
                <c:pt idx="11604">
                  <c:v>-41975</c:v>
                </c:pt>
                <c:pt idx="11605">
                  <c:v>-41970</c:v>
                </c:pt>
                <c:pt idx="11606">
                  <c:v>-41965</c:v>
                </c:pt>
                <c:pt idx="11607">
                  <c:v>-41960</c:v>
                </c:pt>
                <c:pt idx="11608">
                  <c:v>-41955</c:v>
                </c:pt>
                <c:pt idx="11609">
                  <c:v>-41950</c:v>
                </c:pt>
                <c:pt idx="11610">
                  <c:v>-41945</c:v>
                </c:pt>
                <c:pt idx="11611">
                  <c:v>-41940</c:v>
                </c:pt>
                <c:pt idx="11612">
                  <c:v>-41935</c:v>
                </c:pt>
                <c:pt idx="11613">
                  <c:v>-41930</c:v>
                </c:pt>
                <c:pt idx="11614">
                  <c:v>-41925</c:v>
                </c:pt>
                <c:pt idx="11615">
                  <c:v>-41920</c:v>
                </c:pt>
                <c:pt idx="11616">
                  <c:v>-41915</c:v>
                </c:pt>
                <c:pt idx="11617">
                  <c:v>-41910</c:v>
                </c:pt>
                <c:pt idx="11618">
                  <c:v>-41905</c:v>
                </c:pt>
                <c:pt idx="11619">
                  <c:v>-41900</c:v>
                </c:pt>
                <c:pt idx="11620">
                  <c:v>-41895</c:v>
                </c:pt>
                <c:pt idx="11621">
                  <c:v>-41890</c:v>
                </c:pt>
                <c:pt idx="11622">
                  <c:v>-41885</c:v>
                </c:pt>
                <c:pt idx="11623">
                  <c:v>-41880</c:v>
                </c:pt>
                <c:pt idx="11624">
                  <c:v>-41875</c:v>
                </c:pt>
                <c:pt idx="11625">
                  <c:v>-41870</c:v>
                </c:pt>
                <c:pt idx="11626">
                  <c:v>-41865</c:v>
                </c:pt>
                <c:pt idx="11627">
                  <c:v>-41860</c:v>
                </c:pt>
                <c:pt idx="11628">
                  <c:v>-41855</c:v>
                </c:pt>
                <c:pt idx="11629">
                  <c:v>-41850</c:v>
                </c:pt>
                <c:pt idx="11630">
                  <c:v>-41845</c:v>
                </c:pt>
                <c:pt idx="11631">
                  <c:v>-41840</c:v>
                </c:pt>
                <c:pt idx="11632">
                  <c:v>-41835</c:v>
                </c:pt>
                <c:pt idx="11633">
                  <c:v>-41830</c:v>
                </c:pt>
                <c:pt idx="11634">
                  <c:v>-41825</c:v>
                </c:pt>
                <c:pt idx="11635">
                  <c:v>-41820</c:v>
                </c:pt>
                <c:pt idx="11636">
                  <c:v>-41815</c:v>
                </c:pt>
                <c:pt idx="11637">
                  <c:v>-41810</c:v>
                </c:pt>
                <c:pt idx="11638">
                  <c:v>-41805</c:v>
                </c:pt>
                <c:pt idx="11639">
                  <c:v>-41800</c:v>
                </c:pt>
                <c:pt idx="11640">
                  <c:v>-41795</c:v>
                </c:pt>
                <c:pt idx="11641">
                  <c:v>-41790</c:v>
                </c:pt>
                <c:pt idx="11642">
                  <c:v>-41785</c:v>
                </c:pt>
                <c:pt idx="11643">
                  <c:v>-41780</c:v>
                </c:pt>
                <c:pt idx="11644">
                  <c:v>-41775</c:v>
                </c:pt>
                <c:pt idx="11645">
                  <c:v>-41770</c:v>
                </c:pt>
                <c:pt idx="11646">
                  <c:v>-41765</c:v>
                </c:pt>
                <c:pt idx="11647">
                  <c:v>-41760</c:v>
                </c:pt>
                <c:pt idx="11648">
                  <c:v>-41755</c:v>
                </c:pt>
                <c:pt idx="11649">
                  <c:v>-41750</c:v>
                </c:pt>
                <c:pt idx="11650">
                  <c:v>-41745</c:v>
                </c:pt>
                <c:pt idx="11651">
                  <c:v>-41740</c:v>
                </c:pt>
                <c:pt idx="11652">
                  <c:v>-41735</c:v>
                </c:pt>
                <c:pt idx="11653">
                  <c:v>-41730</c:v>
                </c:pt>
                <c:pt idx="11654">
                  <c:v>-41725</c:v>
                </c:pt>
                <c:pt idx="11655">
                  <c:v>-41720</c:v>
                </c:pt>
                <c:pt idx="11656">
                  <c:v>-41715</c:v>
                </c:pt>
                <c:pt idx="11657">
                  <c:v>-41710</c:v>
                </c:pt>
                <c:pt idx="11658">
                  <c:v>-41705</c:v>
                </c:pt>
                <c:pt idx="11659">
                  <c:v>-41700</c:v>
                </c:pt>
                <c:pt idx="11660">
                  <c:v>-41695</c:v>
                </c:pt>
                <c:pt idx="11661">
                  <c:v>-41690</c:v>
                </c:pt>
                <c:pt idx="11662">
                  <c:v>-41685</c:v>
                </c:pt>
                <c:pt idx="11663">
                  <c:v>-41680</c:v>
                </c:pt>
                <c:pt idx="11664">
                  <c:v>-41675</c:v>
                </c:pt>
                <c:pt idx="11665">
                  <c:v>-41670</c:v>
                </c:pt>
                <c:pt idx="11666">
                  <c:v>-41665</c:v>
                </c:pt>
                <c:pt idx="11667">
                  <c:v>-41660</c:v>
                </c:pt>
                <c:pt idx="11668">
                  <c:v>-41655</c:v>
                </c:pt>
                <c:pt idx="11669">
                  <c:v>-41650</c:v>
                </c:pt>
                <c:pt idx="11670">
                  <c:v>-41645</c:v>
                </c:pt>
                <c:pt idx="11671">
                  <c:v>-41640</c:v>
                </c:pt>
                <c:pt idx="11672">
                  <c:v>-41635</c:v>
                </c:pt>
                <c:pt idx="11673">
                  <c:v>-41630</c:v>
                </c:pt>
                <c:pt idx="11674">
                  <c:v>-41625</c:v>
                </c:pt>
                <c:pt idx="11675">
                  <c:v>-41620</c:v>
                </c:pt>
                <c:pt idx="11676">
                  <c:v>-41615</c:v>
                </c:pt>
                <c:pt idx="11677">
                  <c:v>-41610</c:v>
                </c:pt>
                <c:pt idx="11678">
                  <c:v>-41605</c:v>
                </c:pt>
                <c:pt idx="11679">
                  <c:v>-41600</c:v>
                </c:pt>
                <c:pt idx="11680">
                  <c:v>-41595</c:v>
                </c:pt>
                <c:pt idx="11681">
                  <c:v>-41590</c:v>
                </c:pt>
                <c:pt idx="11682">
                  <c:v>-41585</c:v>
                </c:pt>
                <c:pt idx="11683">
                  <c:v>-41580</c:v>
                </c:pt>
                <c:pt idx="11684">
                  <c:v>-41575</c:v>
                </c:pt>
                <c:pt idx="11685">
                  <c:v>-41570</c:v>
                </c:pt>
                <c:pt idx="11686">
                  <c:v>-41565</c:v>
                </c:pt>
                <c:pt idx="11687">
                  <c:v>-41560</c:v>
                </c:pt>
                <c:pt idx="11688">
                  <c:v>-41555</c:v>
                </c:pt>
                <c:pt idx="11689">
                  <c:v>-41550</c:v>
                </c:pt>
                <c:pt idx="11690">
                  <c:v>-41545</c:v>
                </c:pt>
                <c:pt idx="11691">
                  <c:v>-41540</c:v>
                </c:pt>
                <c:pt idx="11692">
                  <c:v>-41535</c:v>
                </c:pt>
                <c:pt idx="11693">
                  <c:v>-41530</c:v>
                </c:pt>
                <c:pt idx="11694">
                  <c:v>-41525</c:v>
                </c:pt>
                <c:pt idx="11695">
                  <c:v>-41520</c:v>
                </c:pt>
                <c:pt idx="11696">
                  <c:v>-41515</c:v>
                </c:pt>
                <c:pt idx="11697">
                  <c:v>-41510</c:v>
                </c:pt>
                <c:pt idx="11698">
                  <c:v>-41505</c:v>
                </c:pt>
                <c:pt idx="11699">
                  <c:v>-41500</c:v>
                </c:pt>
                <c:pt idx="11700">
                  <c:v>-41495</c:v>
                </c:pt>
                <c:pt idx="11701">
                  <c:v>-41490</c:v>
                </c:pt>
                <c:pt idx="11702">
                  <c:v>-41485</c:v>
                </c:pt>
                <c:pt idx="11703">
                  <c:v>-41480</c:v>
                </c:pt>
                <c:pt idx="11704">
                  <c:v>-41475</c:v>
                </c:pt>
                <c:pt idx="11705">
                  <c:v>-41470</c:v>
                </c:pt>
                <c:pt idx="11706">
                  <c:v>-41465</c:v>
                </c:pt>
                <c:pt idx="11707">
                  <c:v>-41460</c:v>
                </c:pt>
                <c:pt idx="11708">
                  <c:v>-41455</c:v>
                </c:pt>
                <c:pt idx="11709">
                  <c:v>-41450</c:v>
                </c:pt>
                <c:pt idx="11710">
                  <c:v>-41445</c:v>
                </c:pt>
                <c:pt idx="11711">
                  <c:v>-41440</c:v>
                </c:pt>
                <c:pt idx="11712">
                  <c:v>-41435</c:v>
                </c:pt>
                <c:pt idx="11713">
                  <c:v>-41430</c:v>
                </c:pt>
                <c:pt idx="11714">
                  <c:v>-41425</c:v>
                </c:pt>
                <c:pt idx="11715">
                  <c:v>-41420</c:v>
                </c:pt>
                <c:pt idx="11716">
                  <c:v>-41415</c:v>
                </c:pt>
                <c:pt idx="11717">
                  <c:v>-41410</c:v>
                </c:pt>
                <c:pt idx="11718">
                  <c:v>-41405</c:v>
                </c:pt>
                <c:pt idx="11719">
                  <c:v>-41400</c:v>
                </c:pt>
                <c:pt idx="11720">
                  <c:v>-41395</c:v>
                </c:pt>
                <c:pt idx="11721">
                  <c:v>-41390</c:v>
                </c:pt>
                <c:pt idx="11722">
                  <c:v>-41385</c:v>
                </c:pt>
                <c:pt idx="11723">
                  <c:v>-41380</c:v>
                </c:pt>
                <c:pt idx="11724">
                  <c:v>-41375</c:v>
                </c:pt>
                <c:pt idx="11725">
                  <c:v>-41370</c:v>
                </c:pt>
                <c:pt idx="11726">
                  <c:v>-41365</c:v>
                </c:pt>
                <c:pt idx="11727">
                  <c:v>-41360</c:v>
                </c:pt>
                <c:pt idx="11728">
                  <c:v>-41355</c:v>
                </c:pt>
                <c:pt idx="11729">
                  <c:v>-41350</c:v>
                </c:pt>
                <c:pt idx="11730">
                  <c:v>-41345</c:v>
                </c:pt>
                <c:pt idx="11731">
                  <c:v>-41340</c:v>
                </c:pt>
                <c:pt idx="11732">
                  <c:v>-41335</c:v>
                </c:pt>
                <c:pt idx="11733">
                  <c:v>-41330</c:v>
                </c:pt>
                <c:pt idx="11734">
                  <c:v>-41325</c:v>
                </c:pt>
                <c:pt idx="11735">
                  <c:v>-41320</c:v>
                </c:pt>
                <c:pt idx="11736">
                  <c:v>-41315</c:v>
                </c:pt>
                <c:pt idx="11737">
                  <c:v>-41310</c:v>
                </c:pt>
                <c:pt idx="11738">
                  <c:v>-41305</c:v>
                </c:pt>
                <c:pt idx="11739">
                  <c:v>-41300</c:v>
                </c:pt>
                <c:pt idx="11740">
                  <c:v>-41295</c:v>
                </c:pt>
                <c:pt idx="11741">
                  <c:v>-41290</c:v>
                </c:pt>
                <c:pt idx="11742">
                  <c:v>-41285</c:v>
                </c:pt>
                <c:pt idx="11743">
                  <c:v>-41280</c:v>
                </c:pt>
                <c:pt idx="11744">
                  <c:v>-41275</c:v>
                </c:pt>
                <c:pt idx="11745">
                  <c:v>-41270</c:v>
                </c:pt>
                <c:pt idx="11746">
                  <c:v>-41265</c:v>
                </c:pt>
                <c:pt idx="11747">
                  <c:v>-41260</c:v>
                </c:pt>
                <c:pt idx="11748">
                  <c:v>-41255</c:v>
                </c:pt>
                <c:pt idx="11749">
                  <c:v>-41250</c:v>
                </c:pt>
                <c:pt idx="11750">
                  <c:v>-41245</c:v>
                </c:pt>
                <c:pt idx="11751">
                  <c:v>-41240</c:v>
                </c:pt>
                <c:pt idx="11752">
                  <c:v>-41235</c:v>
                </c:pt>
                <c:pt idx="11753">
                  <c:v>-41230</c:v>
                </c:pt>
                <c:pt idx="11754">
                  <c:v>-41225</c:v>
                </c:pt>
                <c:pt idx="11755">
                  <c:v>-41220</c:v>
                </c:pt>
                <c:pt idx="11756">
                  <c:v>-41215</c:v>
                </c:pt>
                <c:pt idx="11757">
                  <c:v>-41210</c:v>
                </c:pt>
                <c:pt idx="11758">
                  <c:v>-41205</c:v>
                </c:pt>
                <c:pt idx="11759">
                  <c:v>-41200</c:v>
                </c:pt>
                <c:pt idx="11760">
                  <c:v>-41195</c:v>
                </c:pt>
                <c:pt idx="11761">
                  <c:v>-41190</c:v>
                </c:pt>
                <c:pt idx="11762">
                  <c:v>-41185</c:v>
                </c:pt>
                <c:pt idx="11763">
                  <c:v>-41180</c:v>
                </c:pt>
                <c:pt idx="11764">
                  <c:v>-41175</c:v>
                </c:pt>
                <c:pt idx="11765">
                  <c:v>-41170</c:v>
                </c:pt>
                <c:pt idx="11766">
                  <c:v>-41165</c:v>
                </c:pt>
                <c:pt idx="11767">
                  <c:v>-41160</c:v>
                </c:pt>
                <c:pt idx="11768">
                  <c:v>-41155</c:v>
                </c:pt>
                <c:pt idx="11769">
                  <c:v>-41150</c:v>
                </c:pt>
                <c:pt idx="11770">
                  <c:v>-41145</c:v>
                </c:pt>
                <c:pt idx="11771">
                  <c:v>-41140</c:v>
                </c:pt>
                <c:pt idx="11772">
                  <c:v>-41135</c:v>
                </c:pt>
                <c:pt idx="11773">
                  <c:v>-41130</c:v>
                </c:pt>
                <c:pt idx="11774">
                  <c:v>-41125</c:v>
                </c:pt>
                <c:pt idx="11775">
                  <c:v>-41120</c:v>
                </c:pt>
                <c:pt idx="11776">
                  <c:v>-41115</c:v>
                </c:pt>
                <c:pt idx="11777">
                  <c:v>-41110</c:v>
                </c:pt>
                <c:pt idx="11778">
                  <c:v>-41105</c:v>
                </c:pt>
                <c:pt idx="11779">
                  <c:v>-41100</c:v>
                </c:pt>
                <c:pt idx="11780">
                  <c:v>-41095</c:v>
                </c:pt>
                <c:pt idx="11781">
                  <c:v>-41090</c:v>
                </c:pt>
                <c:pt idx="11782">
                  <c:v>-41085</c:v>
                </c:pt>
                <c:pt idx="11783">
                  <c:v>-41080</c:v>
                </c:pt>
                <c:pt idx="11784">
                  <c:v>-41075</c:v>
                </c:pt>
                <c:pt idx="11785">
                  <c:v>-41070</c:v>
                </c:pt>
                <c:pt idx="11786">
                  <c:v>-41065</c:v>
                </c:pt>
                <c:pt idx="11787">
                  <c:v>-41060</c:v>
                </c:pt>
                <c:pt idx="11788">
                  <c:v>-41055</c:v>
                </c:pt>
                <c:pt idx="11789">
                  <c:v>-41050</c:v>
                </c:pt>
                <c:pt idx="11790">
                  <c:v>-41045</c:v>
                </c:pt>
                <c:pt idx="11791">
                  <c:v>-41040</c:v>
                </c:pt>
                <c:pt idx="11792">
                  <c:v>-41035</c:v>
                </c:pt>
                <c:pt idx="11793">
                  <c:v>-41030</c:v>
                </c:pt>
                <c:pt idx="11794">
                  <c:v>-41025</c:v>
                </c:pt>
                <c:pt idx="11795">
                  <c:v>-41020</c:v>
                </c:pt>
                <c:pt idx="11796">
                  <c:v>-41015</c:v>
                </c:pt>
                <c:pt idx="11797">
                  <c:v>-41010</c:v>
                </c:pt>
                <c:pt idx="11798">
                  <c:v>-41005</c:v>
                </c:pt>
                <c:pt idx="11799">
                  <c:v>-41000</c:v>
                </c:pt>
                <c:pt idx="11800">
                  <c:v>-40995</c:v>
                </c:pt>
                <c:pt idx="11801">
                  <c:v>-40990</c:v>
                </c:pt>
                <c:pt idx="11802">
                  <c:v>-40985</c:v>
                </c:pt>
                <c:pt idx="11803">
                  <c:v>-40980</c:v>
                </c:pt>
                <c:pt idx="11804">
                  <c:v>-40975</c:v>
                </c:pt>
                <c:pt idx="11805">
                  <c:v>-40970</c:v>
                </c:pt>
                <c:pt idx="11806">
                  <c:v>-40965</c:v>
                </c:pt>
                <c:pt idx="11807">
                  <c:v>-40960</c:v>
                </c:pt>
                <c:pt idx="11808">
                  <c:v>-40955</c:v>
                </c:pt>
                <c:pt idx="11809">
                  <c:v>-40950</c:v>
                </c:pt>
                <c:pt idx="11810">
                  <c:v>-40945</c:v>
                </c:pt>
                <c:pt idx="11811">
                  <c:v>-40940</c:v>
                </c:pt>
                <c:pt idx="11812">
                  <c:v>-40935</c:v>
                </c:pt>
                <c:pt idx="11813">
                  <c:v>-40930</c:v>
                </c:pt>
                <c:pt idx="11814">
                  <c:v>-40925</c:v>
                </c:pt>
                <c:pt idx="11815">
                  <c:v>-40920</c:v>
                </c:pt>
                <c:pt idx="11816">
                  <c:v>-40915</c:v>
                </c:pt>
                <c:pt idx="11817">
                  <c:v>-40910</c:v>
                </c:pt>
                <c:pt idx="11818">
                  <c:v>-40905</c:v>
                </c:pt>
                <c:pt idx="11819">
                  <c:v>-40900</c:v>
                </c:pt>
                <c:pt idx="11820">
                  <c:v>-40895</c:v>
                </c:pt>
                <c:pt idx="11821">
                  <c:v>-40890</c:v>
                </c:pt>
                <c:pt idx="11822">
                  <c:v>-40885</c:v>
                </c:pt>
                <c:pt idx="11823">
                  <c:v>-40880</c:v>
                </c:pt>
                <c:pt idx="11824">
                  <c:v>-40875</c:v>
                </c:pt>
                <c:pt idx="11825">
                  <c:v>-40870</c:v>
                </c:pt>
                <c:pt idx="11826">
                  <c:v>-40865</c:v>
                </c:pt>
                <c:pt idx="11827">
                  <c:v>-40860</c:v>
                </c:pt>
                <c:pt idx="11828">
                  <c:v>-40855</c:v>
                </c:pt>
                <c:pt idx="11829">
                  <c:v>-40850</c:v>
                </c:pt>
                <c:pt idx="11830">
                  <c:v>-40845</c:v>
                </c:pt>
                <c:pt idx="11831">
                  <c:v>-40840</c:v>
                </c:pt>
                <c:pt idx="11832">
                  <c:v>-40835</c:v>
                </c:pt>
                <c:pt idx="11833">
                  <c:v>-40830</c:v>
                </c:pt>
                <c:pt idx="11834">
                  <c:v>-40825</c:v>
                </c:pt>
                <c:pt idx="11835">
                  <c:v>-40820</c:v>
                </c:pt>
                <c:pt idx="11836">
                  <c:v>-40815</c:v>
                </c:pt>
                <c:pt idx="11837">
                  <c:v>-40810</c:v>
                </c:pt>
                <c:pt idx="11838">
                  <c:v>-40805</c:v>
                </c:pt>
                <c:pt idx="11839">
                  <c:v>-40800</c:v>
                </c:pt>
                <c:pt idx="11840">
                  <c:v>-40795</c:v>
                </c:pt>
                <c:pt idx="11841">
                  <c:v>-40790</c:v>
                </c:pt>
                <c:pt idx="11842">
                  <c:v>-40785</c:v>
                </c:pt>
                <c:pt idx="11843">
                  <c:v>-40780</c:v>
                </c:pt>
                <c:pt idx="11844">
                  <c:v>-40775</c:v>
                </c:pt>
                <c:pt idx="11845">
                  <c:v>-40770</c:v>
                </c:pt>
                <c:pt idx="11846">
                  <c:v>-40765</c:v>
                </c:pt>
                <c:pt idx="11847">
                  <c:v>-40760</c:v>
                </c:pt>
                <c:pt idx="11848">
                  <c:v>-40755</c:v>
                </c:pt>
                <c:pt idx="11849">
                  <c:v>-40750</c:v>
                </c:pt>
                <c:pt idx="11850">
                  <c:v>-40745</c:v>
                </c:pt>
                <c:pt idx="11851">
                  <c:v>-40740</c:v>
                </c:pt>
                <c:pt idx="11852">
                  <c:v>-40735</c:v>
                </c:pt>
                <c:pt idx="11853">
                  <c:v>-40730</c:v>
                </c:pt>
                <c:pt idx="11854">
                  <c:v>-40725</c:v>
                </c:pt>
                <c:pt idx="11855">
                  <c:v>-40720</c:v>
                </c:pt>
                <c:pt idx="11856">
                  <c:v>-40715</c:v>
                </c:pt>
                <c:pt idx="11857">
                  <c:v>-40710</c:v>
                </c:pt>
                <c:pt idx="11858">
                  <c:v>-40705</c:v>
                </c:pt>
                <c:pt idx="11859">
                  <c:v>-40700</c:v>
                </c:pt>
                <c:pt idx="11860">
                  <c:v>-40695</c:v>
                </c:pt>
                <c:pt idx="11861">
                  <c:v>-40690</c:v>
                </c:pt>
                <c:pt idx="11862">
                  <c:v>-40685</c:v>
                </c:pt>
                <c:pt idx="11863">
                  <c:v>-40680</c:v>
                </c:pt>
                <c:pt idx="11864">
                  <c:v>-40675</c:v>
                </c:pt>
                <c:pt idx="11865">
                  <c:v>-40670</c:v>
                </c:pt>
                <c:pt idx="11866">
                  <c:v>-40665</c:v>
                </c:pt>
                <c:pt idx="11867">
                  <c:v>-40660</c:v>
                </c:pt>
                <c:pt idx="11868">
                  <c:v>-40655</c:v>
                </c:pt>
                <c:pt idx="11869">
                  <c:v>-40650</c:v>
                </c:pt>
                <c:pt idx="11870">
                  <c:v>-40645</c:v>
                </c:pt>
                <c:pt idx="11871">
                  <c:v>-40640</c:v>
                </c:pt>
                <c:pt idx="11872">
                  <c:v>-40635</c:v>
                </c:pt>
                <c:pt idx="11873">
                  <c:v>-40630</c:v>
                </c:pt>
                <c:pt idx="11874">
                  <c:v>-40625</c:v>
                </c:pt>
                <c:pt idx="11875">
                  <c:v>-40620</c:v>
                </c:pt>
                <c:pt idx="11876">
                  <c:v>-40615</c:v>
                </c:pt>
                <c:pt idx="11877">
                  <c:v>-40610</c:v>
                </c:pt>
                <c:pt idx="11878">
                  <c:v>-40605</c:v>
                </c:pt>
                <c:pt idx="11879">
                  <c:v>-40600</c:v>
                </c:pt>
                <c:pt idx="11880">
                  <c:v>-40595</c:v>
                </c:pt>
                <c:pt idx="11881">
                  <c:v>-40590</c:v>
                </c:pt>
                <c:pt idx="11882">
                  <c:v>-40585</c:v>
                </c:pt>
                <c:pt idx="11883">
                  <c:v>-40580</c:v>
                </c:pt>
                <c:pt idx="11884">
                  <c:v>-40575</c:v>
                </c:pt>
                <c:pt idx="11885">
                  <c:v>-40570</c:v>
                </c:pt>
                <c:pt idx="11886">
                  <c:v>-40565</c:v>
                </c:pt>
                <c:pt idx="11887">
                  <c:v>-40560</c:v>
                </c:pt>
                <c:pt idx="11888">
                  <c:v>-40555</c:v>
                </c:pt>
                <c:pt idx="11889">
                  <c:v>-40550</c:v>
                </c:pt>
                <c:pt idx="11890">
                  <c:v>-40545</c:v>
                </c:pt>
                <c:pt idx="11891">
                  <c:v>-40540</c:v>
                </c:pt>
                <c:pt idx="11892">
                  <c:v>-40535</c:v>
                </c:pt>
                <c:pt idx="11893">
                  <c:v>-40530</c:v>
                </c:pt>
                <c:pt idx="11894">
                  <c:v>-40525</c:v>
                </c:pt>
                <c:pt idx="11895">
                  <c:v>-40520</c:v>
                </c:pt>
                <c:pt idx="11896">
                  <c:v>-40515</c:v>
                </c:pt>
                <c:pt idx="11897">
                  <c:v>-40510</c:v>
                </c:pt>
                <c:pt idx="11898">
                  <c:v>-40505</c:v>
                </c:pt>
                <c:pt idx="11899">
                  <c:v>-40500</c:v>
                </c:pt>
                <c:pt idx="11900">
                  <c:v>-40495</c:v>
                </c:pt>
                <c:pt idx="11901">
                  <c:v>-40490</c:v>
                </c:pt>
                <c:pt idx="11902">
                  <c:v>-40485</c:v>
                </c:pt>
                <c:pt idx="11903">
                  <c:v>-40480</c:v>
                </c:pt>
                <c:pt idx="11904">
                  <c:v>-40475</c:v>
                </c:pt>
                <c:pt idx="11905">
                  <c:v>-40470</c:v>
                </c:pt>
                <c:pt idx="11906">
                  <c:v>-40465</c:v>
                </c:pt>
                <c:pt idx="11907">
                  <c:v>-40460</c:v>
                </c:pt>
                <c:pt idx="11908">
                  <c:v>-40455</c:v>
                </c:pt>
                <c:pt idx="11909">
                  <c:v>-40450</c:v>
                </c:pt>
                <c:pt idx="11910">
                  <c:v>-40445</c:v>
                </c:pt>
                <c:pt idx="11911">
                  <c:v>-40440</c:v>
                </c:pt>
                <c:pt idx="11912">
                  <c:v>-40435</c:v>
                </c:pt>
                <c:pt idx="11913">
                  <c:v>-40430</c:v>
                </c:pt>
                <c:pt idx="11914">
                  <c:v>-40425</c:v>
                </c:pt>
                <c:pt idx="11915">
                  <c:v>-40420</c:v>
                </c:pt>
                <c:pt idx="11916">
                  <c:v>-40415</c:v>
                </c:pt>
                <c:pt idx="11917">
                  <c:v>-40410</c:v>
                </c:pt>
                <c:pt idx="11918">
                  <c:v>-40405</c:v>
                </c:pt>
                <c:pt idx="11919">
                  <c:v>-40400</c:v>
                </c:pt>
                <c:pt idx="11920">
                  <c:v>-40395</c:v>
                </c:pt>
                <c:pt idx="11921">
                  <c:v>-40390</c:v>
                </c:pt>
                <c:pt idx="11922">
                  <c:v>-40385</c:v>
                </c:pt>
                <c:pt idx="11923">
                  <c:v>-40380</c:v>
                </c:pt>
                <c:pt idx="11924">
                  <c:v>-40375</c:v>
                </c:pt>
                <c:pt idx="11925">
                  <c:v>-40370</c:v>
                </c:pt>
                <c:pt idx="11926">
                  <c:v>-40365</c:v>
                </c:pt>
                <c:pt idx="11927">
                  <c:v>-40360</c:v>
                </c:pt>
                <c:pt idx="11928">
                  <c:v>-40355</c:v>
                </c:pt>
                <c:pt idx="11929">
                  <c:v>-40350</c:v>
                </c:pt>
                <c:pt idx="11930">
                  <c:v>-40345</c:v>
                </c:pt>
                <c:pt idx="11931">
                  <c:v>-40340</c:v>
                </c:pt>
                <c:pt idx="11932">
                  <c:v>-40335</c:v>
                </c:pt>
                <c:pt idx="11933">
                  <c:v>-40330</c:v>
                </c:pt>
                <c:pt idx="11934">
                  <c:v>-40325</c:v>
                </c:pt>
                <c:pt idx="11935">
                  <c:v>-40320</c:v>
                </c:pt>
                <c:pt idx="11936">
                  <c:v>-40315</c:v>
                </c:pt>
                <c:pt idx="11937">
                  <c:v>-40310</c:v>
                </c:pt>
                <c:pt idx="11938">
                  <c:v>-40305</c:v>
                </c:pt>
                <c:pt idx="11939">
                  <c:v>-40300</c:v>
                </c:pt>
                <c:pt idx="11940">
                  <c:v>-40295</c:v>
                </c:pt>
                <c:pt idx="11941">
                  <c:v>-40290</c:v>
                </c:pt>
                <c:pt idx="11942">
                  <c:v>-40285</c:v>
                </c:pt>
                <c:pt idx="11943">
                  <c:v>-40280</c:v>
                </c:pt>
                <c:pt idx="11944">
                  <c:v>-40275</c:v>
                </c:pt>
                <c:pt idx="11945">
                  <c:v>-40270</c:v>
                </c:pt>
                <c:pt idx="11946">
                  <c:v>-40265</c:v>
                </c:pt>
                <c:pt idx="11947">
                  <c:v>-40260</c:v>
                </c:pt>
                <c:pt idx="11948">
                  <c:v>-40255</c:v>
                </c:pt>
                <c:pt idx="11949">
                  <c:v>-40250</c:v>
                </c:pt>
                <c:pt idx="11950">
                  <c:v>-40245</c:v>
                </c:pt>
                <c:pt idx="11951">
                  <c:v>-40240</c:v>
                </c:pt>
                <c:pt idx="11952">
                  <c:v>-40235</c:v>
                </c:pt>
                <c:pt idx="11953">
                  <c:v>-40230</c:v>
                </c:pt>
                <c:pt idx="11954">
                  <c:v>-40225</c:v>
                </c:pt>
                <c:pt idx="11955">
                  <c:v>-40220</c:v>
                </c:pt>
                <c:pt idx="11956">
                  <c:v>-40215</c:v>
                </c:pt>
                <c:pt idx="11957">
                  <c:v>-40210</c:v>
                </c:pt>
                <c:pt idx="11958">
                  <c:v>-40205</c:v>
                </c:pt>
                <c:pt idx="11959">
                  <c:v>-40200</c:v>
                </c:pt>
                <c:pt idx="11960">
                  <c:v>-40195</c:v>
                </c:pt>
                <c:pt idx="11961">
                  <c:v>-40190</c:v>
                </c:pt>
                <c:pt idx="11962">
                  <c:v>-40185</c:v>
                </c:pt>
                <c:pt idx="11963">
                  <c:v>-40180</c:v>
                </c:pt>
                <c:pt idx="11964">
                  <c:v>-40175</c:v>
                </c:pt>
                <c:pt idx="11965">
                  <c:v>-40170</c:v>
                </c:pt>
                <c:pt idx="11966">
                  <c:v>-40165</c:v>
                </c:pt>
                <c:pt idx="11967">
                  <c:v>-40160</c:v>
                </c:pt>
                <c:pt idx="11968">
                  <c:v>-40155</c:v>
                </c:pt>
                <c:pt idx="11969">
                  <c:v>-40150</c:v>
                </c:pt>
                <c:pt idx="11970">
                  <c:v>-40145</c:v>
                </c:pt>
                <c:pt idx="11971">
                  <c:v>-40140</c:v>
                </c:pt>
                <c:pt idx="11972">
                  <c:v>-40135</c:v>
                </c:pt>
                <c:pt idx="11973">
                  <c:v>-40130</c:v>
                </c:pt>
                <c:pt idx="11974">
                  <c:v>-40125</c:v>
                </c:pt>
                <c:pt idx="11975">
                  <c:v>-40120</c:v>
                </c:pt>
                <c:pt idx="11976">
                  <c:v>-40115</c:v>
                </c:pt>
                <c:pt idx="11977">
                  <c:v>-40110</c:v>
                </c:pt>
                <c:pt idx="11978">
                  <c:v>-40105</c:v>
                </c:pt>
                <c:pt idx="11979">
                  <c:v>-40100</c:v>
                </c:pt>
                <c:pt idx="11980">
                  <c:v>-40095</c:v>
                </c:pt>
                <c:pt idx="11981">
                  <c:v>-40090</c:v>
                </c:pt>
                <c:pt idx="11982">
                  <c:v>-40085</c:v>
                </c:pt>
                <c:pt idx="11983">
                  <c:v>-40080</c:v>
                </c:pt>
                <c:pt idx="11984">
                  <c:v>-40075</c:v>
                </c:pt>
                <c:pt idx="11985">
                  <c:v>-40070</c:v>
                </c:pt>
                <c:pt idx="11986">
                  <c:v>-40065</c:v>
                </c:pt>
                <c:pt idx="11987">
                  <c:v>-40060</c:v>
                </c:pt>
                <c:pt idx="11988">
                  <c:v>-40055</c:v>
                </c:pt>
                <c:pt idx="11989">
                  <c:v>-40050</c:v>
                </c:pt>
                <c:pt idx="11990">
                  <c:v>-40045</c:v>
                </c:pt>
                <c:pt idx="11991">
                  <c:v>-40040</c:v>
                </c:pt>
                <c:pt idx="11992">
                  <c:v>-40035</c:v>
                </c:pt>
                <c:pt idx="11993">
                  <c:v>-40030</c:v>
                </c:pt>
                <c:pt idx="11994">
                  <c:v>-40025</c:v>
                </c:pt>
                <c:pt idx="11995">
                  <c:v>-40020</c:v>
                </c:pt>
                <c:pt idx="11996">
                  <c:v>-40015</c:v>
                </c:pt>
                <c:pt idx="11997">
                  <c:v>-40010</c:v>
                </c:pt>
                <c:pt idx="11998">
                  <c:v>-40005</c:v>
                </c:pt>
                <c:pt idx="11999">
                  <c:v>-40000</c:v>
                </c:pt>
                <c:pt idx="12000">
                  <c:v>-39995</c:v>
                </c:pt>
                <c:pt idx="12001">
                  <c:v>-39990</c:v>
                </c:pt>
                <c:pt idx="12002">
                  <c:v>-39985</c:v>
                </c:pt>
                <c:pt idx="12003">
                  <c:v>-39980</c:v>
                </c:pt>
                <c:pt idx="12004">
                  <c:v>-39975</c:v>
                </c:pt>
                <c:pt idx="12005">
                  <c:v>-39970</c:v>
                </c:pt>
                <c:pt idx="12006">
                  <c:v>-39965</c:v>
                </c:pt>
                <c:pt idx="12007">
                  <c:v>-39960</c:v>
                </c:pt>
                <c:pt idx="12008">
                  <c:v>-39955</c:v>
                </c:pt>
                <c:pt idx="12009">
                  <c:v>-39950</c:v>
                </c:pt>
                <c:pt idx="12010">
                  <c:v>-39945</c:v>
                </c:pt>
                <c:pt idx="12011">
                  <c:v>-39940</c:v>
                </c:pt>
                <c:pt idx="12012">
                  <c:v>-39935</c:v>
                </c:pt>
                <c:pt idx="12013">
                  <c:v>-39930</c:v>
                </c:pt>
                <c:pt idx="12014">
                  <c:v>-39925</c:v>
                </c:pt>
                <c:pt idx="12015">
                  <c:v>-39920</c:v>
                </c:pt>
                <c:pt idx="12016">
                  <c:v>-39915</c:v>
                </c:pt>
                <c:pt idx="12017">
                  <c:v>-39910</c:v>
                </c:pt>
                <c:pt idx="12018">
                  <c:v>-39905</c:v>
                </c:pt>
                <c:pt idx="12019">
                  <c:v>-39900</c:v>
                </c:pt>
                <c:pt idx="12020">
                  <c:v>-39895</c:v>
                </c:pt>
                <c:pt idx="12021">
                  <c:v>-39890</c:v>
                </c:pt>
                <c:pt idx="12022">
                  <c:v>-39885</c:v>
                </c:pt>
                <c:pt idx="12023">
                  <c:v>-39880</c:v>
                </c:pt>
                <c:pt idx="12024">
                  <c:v>-39875</c:v>
                </c:pt>
                <c:pt idx="12025">
                  <c:v>-39870</c:v>
                </c:pt>
                <c:pt idx="12026">
                  <c:v>-39865</c:v>
                </c:pt>
                <c:pt idx="12027">
                  <c:v>-39860</c:v>
                </c:pt>
                <c:pt idx="12028">
                  <c:v>-39855</c:v>
                </c:pt>
                <c:pt idx="12029">
                  <c:v>-39850</c:v>
                </c:pt>
                <c:pt idx="12030">
                  <c:v>-39845</c:v>
                </c:pt>
                <c:pt idx="12031">
                  <c:v>-39840</c:v>
                </c:pt>
                <c:pt idx="12032">
                  <c:v>-39835</c:v>
                </c:pt>
                <c:pt idx="12033">
                  <c:v>-39830</c:v>
                </c:pt>
                <c:pt idx="12034">
                  <c:v>-39825</c:v>
                </c:pt>
                <c:pt idx="12035">
                  <c:v>-39820</c:v>
                </c:pt>
                <c:pt idx="12036">
                  <c:v>-39815</c:v>
                </c:pt>
                <c:pt idx="12037">
                  <c:v>-39810</c:v>
                </c:pt>
                <c:pt idx="12038">
                  <c:v>-39805</c:v>
                </c:pt>
                <c:pt idx="12039">
                  <c:v>-39800</c:v>
                </c:pt>
                <c:pt idx="12040">
                  <c:v>-39795</c:v>
                </c:pt>
                <c:pt idx="12041">
                  <c:v>-39790</c:v>
                </c:pt>
                <c:pt idx="12042">
                  <c:v>-39785</c:v>
                </c:pt>
                <c:pt idx="12043">
                  <c:v>-39780</c:v>
                </c:pt>
                <c:pt idx="12044">
                  <c:v>-39775</c:v>
                </c:pt>
                <c:pt idx="12045">
                  <c:v>-39770</c:v>
                </c:pt>
                <c:pt idx="12046">
                  <c:v>-39765</c:v>
                </c:pt>
                <c:pt idx="12047">
                  <c:v>-39760</c:v>
                </c:pt>
                <c:pt idx="12048">
                  <c:v>-39755</c:v>
                </c:pt>
                <c:pt idx="12049">
                  <c:v>-39750</c:v>
                </c:pt>
                <c:pt idx="12050">
                  <c:v>-39745</c:v>
                </c:pt>
                <c:pt idx="12051">
                  <c:v>-39740</c:v>
                </c:pt>
                <c:pt idx="12052">
                  <c:v>-39735</c:v>
                </c:pt>
                <c:pt idx="12053">
                  <c:v>-39730</c:v>
                </c:pt>
                <c:pt idx="12054">
                  <c:v>-39725</c:v>
                </c:pt>
                <c:pt idx="12055">
                  <c:v>-39720</c:v>
                </c:pt>
                <c:pt idx="12056">
                  <c:v>-39715</c:v>
                </c:pt>
                <c:pt idx="12057">
                  <c:v>-39710</c:v>
                </c:pt>
                <c:pt idx="12058">
                  <c:v>-39705</c:v>
                </c:pt>
                <c:pt idx="12059">
                  <c:v>-39700</c:v>
                </c:pt>
                <c:pt idx="12060">
                  <c:v>-39695</c:v>
                </c:pt>
                <c:pt idx="12061">
                  <c:v>-39690</c:v>
                </c:pt>
                <c:pt idx="12062">
                  <c:v>-39685</c:v>
                </c:pt>
                <c:pt idx="12063">
                  <c:v>-39680</c:v>
                </c:pt>
                <c:pt idx="12064">
                  <c:v>-39675</c:v>
                </c:pt>
                <c:pt idx="12065">
                  <c:v>-39670</c:v>
                </c:pt>
                <c:pt idx="12066">
                  <c:v>-39665</c:v>
                </c:pt>
                <c:pt idx="12067">
                  <c:v>-39660</c:v>
                </c:pt>
                <c:pt idx="12068">
                  <c:v>-39655</c:v>
                </c:pt>
                <c:pt idx="12069">
                  <c:v>-39650</c:v>
                </c:pt>
                <c:pt idx="12070">
                  <c:v>-39645</c:v>
                </c:pt>
                <c:pt idx="12071">
                  <c:v>-39640</c:v>
                </c:pt>
                <c:pt idx="12072">
                  <c:v>-39635</c:v>
                </c:pt>
                <c:pt idx="12073">
                  <c:v>-39630</c:v>
                </c:pt>
                <c:pt idx="12074">
                  <c:v>-39625</c:v>
                </c:pt>
                <c:pt idx="12075">
                  <c:v>-39620</c:v>
                </c:pt>
                <c:pt idx="12076">
                  <c:v>-39615</c:v>
                </c:pt>
                <c:pt idx="12077">
                  <c:v>-39610</c:v>
                </c:pt>
                <c:pt idx="12078">
                  <c:v>-39605</c:v>
                </c:pt>
                <c:pt idx="12079">
                  <c:v>-39600</c:v>
                </c:pt>
                <c:pt idx="12080">
                  <c:v>-39595</c:v>
                </c:pt>
                <c:pt idx="12081">
                  <c:v>-39590</c:v>
                </c:pt>
                <c:pt idx="12082">
                  <c:v>-39585</c:v>
                </c:pt>
                <c:pt idx="12083">
                  <c:v>-39580</c:v>
                </c:pt>
                <c:pt idx="12084">
                  <c:v>-39575</c:v>
                </c:pt>
                <c:pt idx="12085">
                  <c:v>-39570</c:v>
                </c:pt>
                <c:pt idx="12086">
                  <c:v>-39565</c:v>
                </c:pt>
                <c:pt idx="12087">
                  <c:v>-39560</c:v>
                </c:pt>
                <c:pt idx="12088">
                  <c:v>-39555</c:v>
                </c:pt>
                <c:pt idx="12089">
                  <c:v>-39550</c:v>
                </c:pt>
                <c:pt idx="12090">
                  <c:v>-39545</c:v>
                </c:pt>
                <c:pt idx="12091">
                  <c:v>-39540</c:v>
                </c:pt>
                <c:pt idx="12092">
                  <c:v>-39535</c:v>
                </c:pt>
                <c:pt idx="12093">
                  <c:v>-39530</c:v>
                </c:pt>
                <c:pt idx="12094">
                  <c:v>-39525</c:v>
                </c:pt>
                <c:pt idx="12095">
                  <c:v>-39520</c:v>
                </c:pt>
                <c:pt idx="12096">
                  <c:v>-39515</c:v>
                </c:pt>
                <c:pt idx="12097">
                  <c:v>-39510</c:v>
                </c:pt>
                <c:pt idx="12098">
                  <c:v>-39505</c:v>
                </c:pt>
                <c:pt idx="12099">
                  <c:v>-39500</c:v>
                </c:pt>
                <c:pt idx="12100">
                  <c:v>-39495</c:v>
                </c:pt>
                <c:pt idx="12101">
                  <c:v>-39490</c:v>
                </c:pt>
                <c:pt idx="12102">
                  <c:v>-39485</c:v>
                </c:pt>
                <c:pt idx="12103">
                  <c:v>-39480</c:v>
                </c:pt>
                <c:pt idx="12104">
                  <c:v>-39475</c:v>
                </c:pt>
                <c:pt idx="12105">
                  <c:v>-39470</c:v>
                </c:pt>
                <c:pt idx="12106">
                  <c:v>-39465</c:v>
                </c:pt>
                <c:pt idx="12107">
                  <c:v>-39460</c:v>
                </c:pt>
                <c:pt idx="12108">
                  <c:v>-39455</c:v>
                </c:pt>
                <c:pt idx="12109">
                  <c:v>-39450</c:v>
                </c:pt>
                <c:pt idx="12110">
                  <c:v>-39445</c:v>
                </c:pt>
                <c:pt idx="12111">
                  <c:v>-39440</c:v>
                </c:pt>
                <c:pt idx="12112">
                  <c:v>-39435</c:v>
                </c:pt>
                <c:pt idx="12113">
                  <c:v>-39430</c:v>
                </c:pt>
                <c:pt idx="12114">
                  <c:v>-39425</c:v>
                </c:pt>
                <c:pt idx="12115">
                  <c:v>-39420</c:v>
                </c:pt>
                <c:pt idx="12116">
                  <c:v>-39415</c:v>
                </c:pt>
                <c:pt idx="12117">
                  <c:v>-39410</c:v>
                </c:pt>
                <c:pt idx="12118">
                  <c:v>-39405</c:v>
                </c:pt>
                <c:pt idx="12119">
                  <c:v>-39400</c:v>
                </c:pt>
                <c:pt idx="12120">
                  <c:v>-39395</c:v>
                </c:pt>
                <c:pt idx="12121">
                  <c:v>-39390</c:v>
                </c:pt>
                <c:pt idx="12122">
                  <c:v>-39385</c:v>
                </c:pt>
                <c:pt idx="12123">
                  <c:v>-39380</c:v>
                </c:pt>
                <c:pt idx="12124">
                  <c:v>-39375</c:v>
                </c:pt>
                <c:pt idx="12125">
                  <c:v>-39370</c:v>
                </c:pt>
                <c:pt idx="12126">
                  <c:v>-39365</c:v>
                </c:pt>
                <c:pt idx="12127">
                  <c:v>-39360</c:v>
                </c:pt>
                <c:pt idx="12128">
                  <c:v>-39355</c:v>
                </c:pt>
                <c:pt idx="12129">
                  <c:v>-39350</c:v>
                </c:pt>
                <c:pt idx="12130">
                  <c:v>-39345</c:v>
                </c:pt>
                <c:pt idx="12131">
                  <c:v>-39340</c:v>
                </c:pt>
                <c:pt idx="12132">
                  <c:v>-39335</c:v>
                </c:pt>
                <c:pt idx="12133">
                  <c:v>-39330</c:v>
                </c:pt>
                <c:pt idx="12134">
                  <c:v>-39325</c:v>
                </c:pt>
                <c:pt idx="12135">
                  <c:v>-39320</c:v>
                </c:pt>
                <c:pt idx="12136">
                  <c:v>-39315</c:v>
                </c:pt>
                <c:pt idx="12137">
                  <c:v>-39310</c:v>
                </c:pt>
                <c:pt idx="12138">
                  <c:v>-39305</c:v>
                </c:pt>
                <c:pt idx="12139">
                  <c:v>-39300</c:v>
                </c:pt>
                <c:pt idx="12140">
                  <c:v>-39295</c:v>
                </c:pt>
                <c:pt idx="12141">
                  <c:v>-39290</c:v>
                </c:pt>
                <c:pt idx="12142">
                  <c:v>-39285</c:v>
                </c:pt>
                <c:pt idx="12143">
                  <c:v>-39280</c:v>
                </c:pt>
                <c:pt idx="12144">
                  <c:v>-39275</c:v>
                </c:pt>
                <c:pt idx="12145">
                  <c:v>-39270</c:v>
                </c:pt>
                <c:pt idx="12146">
                  <c:v>-39265</c:v>
                </c:pt>
                <c:pt idx="12147">
                  <c:v>-39260</c:v>
                </c:pt>
                <c:pt idx="12148">
                  <c:v>-39255</c:v>
                </c:pt>
                <c:pt idx="12149">
                  <c:v>-39250</c:v>
                </c:pt>
                <c:pt idx="12150">
                  <c:v>-39245</c:v>
                </c:pt>
                <c:pt idx="12151">
                  <c:v>-39240</c:v>
                </c:pt>
                <c:pt idx="12152">
                  <c:v>-39235</c:v>
                </c:pt>
                <c:pt idx="12153">
                  <c:v>-39230</c:v>
                </c:pt>
                <c:pt idx="12154">
                  <c:v>-39225</c:v>
                </c:pt>
                <c:pt idx="12155">
                  <c:v>-39220</c:v>
                </c:pt>
                <c:pt idx="12156">
                  <c:v>-39215</c:v>
                </c:pt>
                <c:pt idx="12157">
                  <c:v>-39210</c:v>
                </c:pt>
                <c:pt idx="12158">
                  <c:v>-39205</c:v>
                </c:pt>
                <c:pt idx="12159">
                  <c:v>-39200</c:v>
                </c:pt>
                <c:pt idx="12160">
                  <c:v>-39195</c:v>
                </c:pt>
                <c:pt idx="12161">
                  <c:v>-39190</c:v>
                </c:pt>
                <c:pt idx="12162">
                  <c:v>-39185</c:v>
                </c:pt>
                <c:pt idx="12163">
                  <c:v>-39180</c:v>
                </c:pt>
                <c:pt idx="12164">
                  <c:v>-39175</c:v>
                </c:pt>
                <c:pt idx="12165">
                  <c:v>-39170</c:v>
                </c:pt>
                <c:pt idx="12166">
                  <c:v>-39165</c:v>
                </c:pt>
                <c:pt idx="12167">
                  <c:v>-39160</c:v>
                </c:pt>
                <c:pt idx="12168">
                  <c:v>-39155</c:v>
                </c:pt>
                <c:pt idx="12169">
                  <c:v>-39150</c:v>
                </c:pt>
                <c:pt idx="12170">
                  <c:v>-39145</c:v>
                </c:pt>
                <c:pt idx="12171">
                  <c:v>-39140</c:v>
                </c:pt>
                <c:pt idx="12172">
                  <c:v>-39135</c:v>
                </c:pt>
                <c:pt idx="12173">
                  <c:v>-39130</c:v>
                </c:pt>
                <c:pt idx="12174">
                  <c:v>-39125</c:v>
                </c:pt>
                <c:pt idx="12175">
                  <c:v>-39120</c:v>
                </c:pt>
                <c:pt idx="12176">
                  <c:v>-39115</c:v>
                </c:pt>
                <c:pt idx="12177">
                  <c:v>-39110</c:v>
                </c:pt>
                <c:pt idx="12178">
                  <c:v>-39105</c:v>
                </c:pt>
                <c:pt idx="12179">
                  <c:v>-39100</c:v>
                </c:pt>
                <c:pt idx="12180">
                  <c:v>-39095</c:v>
                </c:pt>
                <c:pt idx="12181">
                  <c:v>-39090</c:v>
                </c:pt>
                <c:pt idx="12182">
                  <c:v>-39085</c:v>
                </c:pt>
                <c:pt idx="12183">
                  <c:v>-39080</c:v>
                </c:pt>
                <c:pt idx="12184">
                  <c:v>-39075</c:v>
                </c:pt>
                <c:pt idx="12185">
                  <c:v>-39070</c:v>
                </c:pt>
                <c:pt idx="12186">
                  <c:v>-39065</c:v>
                </c:pt>
                <c:pt idx="12187">
                  <c:v>-39060</c:v>
                </c:pt>
                <c:pt idx="12188">
                  <c:v>-39055</c:v>
                </c:pt>
                <c:pt idx="12189">
                  <c:v>-39050</c:v>
                </c:pt>
                <c:pt idx="12190">
                  <c:v>-39045</c:v>
                </c:pt>
                <c:pt idx="12191">
                  <c:v>-39040</c:v>
                </c:pt>
                <c:pt idx="12192">
                  <c:v>-39035</c:v>
                </c:pt>
                <c:pt idx="12193">
                  <c:v>-39030</c:v>
                </c:pt>
                <c:pt idx="12194">
                  <c:v>-39025</c:v>
                </c:pt>
                <c:pt idx="12195">
                  <c:v>-39020</c:v>
                </c:pt>
                <c:pt idx="12196">
                  <c:v>-39015</c:v>
                </c:pt>
                <c:pt idx="12197">
                  <c:v>-39010</c:v>
                </c:pt>
                <c:pt idx="12198">
                  <c:v>-39005</c:v>
                </c:pt>
                <c:pt idx="12199">
                  <c:v>-39000</c:v>
                </c:pt>
                <c:pt idx="12200">
                  <c:v>-38995</c:v>
                </c:pt>
                <c:pt idx="12201">
                  <c:v>-38990</c:v>
                </c:pt>
                <c:pt idx="12202">
                  <c:v>-38985</c:v>
                </c:pt>
                <c:pt idx="12203">
                  <c:v>-38980</c:v>
                </c:pt>
                <c:pt idx="12204">
                  <c:v>-38975</c:v>
                </c:pt>
                <c:pt idx="12205">
                  <c:v>-38970</c:v>
                </c:pt>
                <c:pt idx="12206">
                  <c:v>-38965</c:v>
                </c:pt>
                <c:pt idx="12207">
                  <c:v>-38960</c:v>
                </c:pt>
                <c:pt idx="12208">
                  <c:v>-38955</c:v>
                </c:pt>
                <c:pt idx="12209">
                  <c:v>-38950</c:v>
                </c:pt>
                <c:pt idx="12210">
                  <c:v>-38945</c:v>
                </c:pt>
                <c:pt idx="12211">
                  <c:v>-38940</c:v>
                </c:pt>
                <c:pt idx="12212">
                  <c:v>-38935</c:v>
                </c:pt>
                <c:pt idx="12213">
                  <c:v>-38930</c:v>
                </c:pt>
                <c:pt idx="12214">
                  <c:v>-38925</c:v>
                </c:pt>
                <c:pt idx="12215">
                  <c:v>-38920</c:v>
                </c:pt>
                <c:pt idx="12216">
                  <c:v>-38915</c:v>
                </c:pt>
                <c:pt idx="12217">
                  <c:v>-38910</c:v>
                </c:pt>
                <c:pt idx="12218">
                  <c:v>-38905</c:v>
                </c:pt>
                <c:pt idx="12219">
                  <c:v>-38900</c:v>
                </c:pt>
                <c:pt idx="12220">
                  <c:v>-38895</c:v>
                </c:pt>
                <c:pt idx="12221">
                  <c:v>-38890</c:v>
                </c:pt>
                <c:pt idx="12222">
                  <c:v>-38885</c:v>
                </c:pt>
                <c:pt idx="12223">
                  <c:v>-38880</c:v>
                </c:pt>
                <c:pt idx="12224">
                  <c:v>-38875</c:v>
                </c:pt>
                <c:pt idx="12225">
                  <c:v>-38870</c:v>
                </c:pt>
                <c:pt idx="12226">
                  <c:v>-38865</c:v>
                </c:pt>
                <c:pt idx="12227">
                  <c:v>-38860</c:v>
                </c:pt>
                <c:pt idx="12228">
                  <c:v>-38855</c:v>
                </c:pt>
                <c:pt idx="12229">
                  <c:v>-38850</c:v>
                </c:pt>
                <c:pt idx="12230">
                  <c:v>-38845</c:v>
                </c:pt>
                <c:pt idx="12231">
                  <c:v>-38840</c:v>
                </c:pt>
                <c:pt idx="12232">
                  <c:v>-38835</c:v>
                </c:pt>
                <c:pt idx="12233">
                  <c:v>-38830</c:v>
                </c:pt>
                <c:pt idx="12234">
                  <c:v>-38825</c:v>
                </c:pt>
                <c:pt idx="12235">
                  <c:v>-38820</c:v>
                </c:pt>
                <c:pt idx="12236">
                  <c:v>-38815</c:v>
                </c:pt>
                <c:pt idx="12237">
                  <c:v>-38810</c:v>
                </c:pt>
                <c:pt idx="12238">
                  <c:v>-38805</c:v>
                </c:pt>
                <c:pt idx="12239">
                  <c:v>-38800</c:v>
                </c:pt>
                <c:pt idx="12240">
                  <c:v>-38795</c:v>
                </c:pt>
                <c:pt idx="12241">
                  <c:v>-38790</c:v>
                </c:pt>
                <c:pt idx="12242">
                  <c:v>-38785</c:v>
                </c:pt>
                <c:pt idx="12243">
                  <c:v>-38780</c:v>
                </c:pt>
                <c:pt idx="12244">
                  <c:v>-38775</c:v>
                </c:pt>
                <c:pt idx="12245">
                  <c:v>-38770</c:v>
                </c:pt>
                <c:pt idx="12246">
                  <c:v>-38765</c:v>
                </c:pt>
                <c:pt idx="12247">
                  <c:v>-38760</c:v>
                </c:pt>
                <c:pt idx="12248">
                  <c:v>-38755</c:v>
                </c:pt>
                <c:pt idx="12249">
                  <c:v>-38750</c:v>
                </c:pt>
                <c:pt idx="12250">
                  <c:v>-38745</c:v>
                </c:pt>
                <c:pt idx="12251">
                  <c:v>-38740</c:v>
                </c:pt>
                <c:pt idx="12252">
                  <c:v>-38735</c:v>
                </c:pt>
                <c:pt idx="12253">
                  <c:v>-38730</c:v>
                </c:pt>
                <c:pt idx="12254">
                  <c:v>-38725</c:v>
                </c:pt>
                <c:pt idx="12255">
                  <c:v>-38720</c:v>
                </c:pt>
                <c:pt idx="12256">
                  <c:v>-38715</c:v>
                </c:pt>
                <c:pt idx="12257">
                  <c:v>-38710</c:v>
                </c:pt>
                <c:pt idx="12258">
                  <c:v>-38705</c:v>
                </c:pt>
                <c:pt idx="12259">
                  <c:v>-38700</c:v>
                </c:pt>
                <c:pt idx="12260">
                  <c:v>-38695</c:v>
                </c:pt>
                <c:pt idx="12261">
                  <c:v>-38690</c:v>
                </c:pt>
                <c:pt idx="12262">
                  <c:v>-38685</c:v>
                </c:pt>
                <c:pt idx="12263">
                  <c:v>-38680</c:v>
                </c:pt>
                <c:pt idx="12264">
                  <c:v>-38675</c:v>
                </c:pt>
                <c:pt idx="12265">
                  <c:v>-38670</c:v>
                </c:pt>
                <c:pt idx="12266">
                  <c:v>-38665</c:v>
                </c:pt>
                <c:pt idx="12267">
                  <c:v>-38660</c:v>
                </c:pt>
                <c:pt idx="12268">
                  <c:v>-38655</c:v>
                </c:pt>
                <c:pt idx="12269">
                  <c:v>-38650</c:v>
                </c:pt>
                <c:pt idx="12270">
                  <c:v>-38645</c:v>
                </c:pt>
                <c:pt idx="12271">
                  <c:v>-38640</c:v>
                </c:pt>
                <c:pt idx="12272">
                  <c:v>-38635</c:v>
                </c:pt>
                <c:pt idx="12273">
                  <c:v>-38630</c:v>
                </c:pt>
                <c:pt idx="12274">
                  <c:v>-38625</c:v>
                </c:pt>
                <c:pt idx="12275">
                  <c:v>-38620</c:v>
                </c:pt>
                <c:pt idx="12276">
                  <c:v>-38615</c:v>
                </c:pt>
                <c:pt idx="12277">
                  <c:v>-38610</c:v>
                </c:pt>
                <c:pt idx="12278">
                  <c:v>-38605</c:v>
                </c:pt>
                <c:pt idx="12279">
                  <c:v>-38600</c:v>
                </c:pt>
                <c:pt idx="12280">
                  <c:v>-38595</c:v>
                </c:pt>
                <c:pt idx="12281">
                  <c:v>-38590</c:v>
                </c:pt>
                <c:pt idx="12282">
                  <c:v>-38585</c:v>
                </c:pt>
                <c:pt idx="12283">
                  <c:v>-38580</c:v>
                </c:pt>
                <c:pt idx="12284">
                  <c:v>-38575</c:v>
                </c:pt>
                <c:pt idx="12285">
                  <c:v>-38570</c:v>
                </c:pt>
                <c:pt idx="12286">
                  <c:v>-38565</c:v>
                </c:pt>
                <c:pt idx="12287">
                  <c:v>-38560</c:v>
                </c:pt>
                <c:pt idx="12288">
                  <c:v>-38555</c:v>
                </c:pt>
                <c:pt idx="12289">
                  <c:v>-38550</c:v>
                </c:pt>
                <c:pt idx="12290">
                  <c:v>-38545</c:v>
                </c:pt>
                <c:pt idx="12291">
                  <c:v>-38540</c:v>
                </c:pt>
                <c:pt idx="12292">
                  <c:v>-38535</c:v>
                </c:pt>
                <c:pt idx="12293">
                  <c:v>-38530</c:v>
                </c:pt>
                <c:pt idx="12294">
                  <c:v>-38525</c:v>
                </c:pt>
                <c:pt idx="12295">
                  <c:v>-38520</c:v>
                </c:pt>
                <c:pt idx="12296">
                  <c:v>-38515</c:v>
                </c:pt>
                <c:pt idx="12297">
                  <c:v>-38510</c:v>
                </c:pt>
                <c:pt idx="12298">
                  <c:v>-38505</c:v>
                </c:pt>
                <c:pt idx="12299">
                  <c:v>-38500</c:v>
                </c:pt>
                <c:pt idx="12300">
                  <c:v>-38495</c:v>
                </c:pt>
                <c:pt idx="12301">
                  <c:v>-38490</c:v>
                </c:pt>
                <c:pt idx="12302">
                  <c:v>-38485</c:v>
                </c:pt>
                <c:pt idx="12303">
                  <c:v>-38480</c:v>
                </c:pt>
                <c:pt idx="12304">
                  <c:v>-38475</c:v>
                </c:pt>
                <c:pt idx="12305">
                  <c:v>-38470</c:v>
                </c:pt>
                <c:pt idx="12306">
                  <c:v>-38465</c:v>
                </c:pt>
                <c:pt idx="12307">
                  <c:v>-38460</c:v>
                </c:pt>
                <c:pt idx="12308">
                  <c:v>-38455</c:v>
                </c:pt>
                <c:pt idx="12309">
                  <c:v>-38450</c:v>
                </c:pt>
                <c:pt idx="12310">
                  <c:v>-38445</c:v>
                </c:pt>
                <c:pt idx="12311">
                  <c:v>-38440</c:v>
                </c:pt>
                <c:pt idx="12312">
                  <c:v>-38435</c:v>
                </c:pt>
                <c:pt idx="12313">
                  <c:v>-38430</c:v>
                </c:pt>
                <c:pt idx="12314">
                  <c:v>-38425</c:v>
                </c:pt>
                <c:pt idx="12315">
                  <c:v>-38420</c:v>
                </c:pt>
                <c:pt idx="12316">
                  <c:v>-38415</c:v>
                </c:pt>
                <c:pt idx="12317">
                  <c:v>-38410</c:v>
                </c:pt>
                <c:pt idx="12318">
                  <c:v>-38405</c:v>
                </c:pt>
                <c:pt idx="12319">
                  <c:v>-38400</c:v>
                </c:pt>
                <c:pt idx="12320">
                  <c:v>-38395</c:v>
                </c:pt>
                <c:pt idx="12321">
                  <c:v>-38390</c:v>
                </c:pt>
                <c:pt idx="12322">
                  <c:v>-38385</c:v>
                </c:pt>
                <c:pt idx="12323">
                  <c:v>-38380</c:v>
                </c:pt>
                <c:pt idx="12324">
                  <c:v>-38375</c:v>
                </c:pt>
                <c:pt idx="12325">
                  <c:v>-38370</c:v>
                </c:pt>
                <c:pt idx="12326">
                  <c:v>-38365</c:v>
                </c:pt>
                <c:pt idx="12327">
                  <c:v>-38360</c:v>
                </c:pt>
                <c:pt idx="12328">
                  <c:v>-38355</c:v>
                </c:pt>
                <c:pt idx="12329">
                  <c:v>-38350</c:v>
                </c:pt>
                <c:pt idx="12330">
                  <c:v>-38345</c:v>
                </c:pt>
                <c:pt idx="12331">
                  <c:v>-38340</c:v>
                </c:pt>
                <c:pt idx="12332">
                  <c:v>-38335</c:v>
                </c:pt>
                <c:pt idx="12333">
                  <c:v>-38330</c:v>
                </c:pt>
                <c:pt idx="12334">
                  <c:v>-38325</c:v>
                </c:pt>
                <c:pt idx="12335">
                  <c:v>-38320</c:v>
                </c:pt>
                <c:pt idx="12336">
                  <c:v>-38315</c:v>
                </c:pt>
                <c:pt idx="12337">
                  <c:v>-38310</c:v>
                </c:pt>
                <c:pt idx="12338">
                  <c:v>-38305</c:v>
                </c:pt>
                <c:pt idx="12339">
                  <c:v>-38300</c:v>
                </c:pt>
                <c:pt idx="12340">
                  <c:v>-38295</c:v>
                </c:pt>
                <c:pt idx="12341">
                  <c:v>-38290</c:v>
                </c:pt>
                <c:pt idx="12342">
                  <c:v>-38285</c:v>
                </c:pt>
                <c:pt idx="12343">
                  <c:v>-38280</c:v>
                </c:pt>
                <c:pt idx="12344">
                  <c:v>-38275</c:v>
                </c:pt>
                <c:pt idx="12345">
                  <c:v>-38270</c:v>
                </c:pt>
                <c:pt idx="12346">
                  <c:v>-38265</c:v>
                </c:pt>
                <c:pt idx="12347">
                  <c:v>-38260</c:v>
                </c:pt>
                <c:pt idx="12348">
                  <c:v>-38255</c:v>
                </c:pt>
                <c:pt idx="12349">
                  <c:v>-38250</c:v>
                </c:pt>
                <c:pt idx="12350">
                  <c:v>-38245</c:v>
                </c:pt>
                <c:pt idx="12351">
                  <c:v>-38240</c:v>
                </c:pt>
                <c:pt idx="12352">
                  <c:v>-38235</c:v>
                </c:pt>
                <c:pt idx="12353">
                  <c:v>-38230</c:v>
                </c:pt>
                <c:pt idx="12354">
                  <c:v>-38225</c:v>
                </c:pt>
                <c:pt idx="12355">
                  <c:v>-38220</c:v>
                </c:pt>
                <c:pt idx="12356">
                  <c:v>-38215</c:v>
                </c:pt>
                <c:pt idx="12357">
                  <c:v>-38210</c:v>
                </c:pt>
                <c:pt idx="12358">
                  <c:v>-38205</c:v>
                </c:pt>
                <c:pt idx="12359">
                  <c:v>-38200</c:v>
                </c:pt>
                <c:pt idx="12360">
                  <c:v>-38195</c:v>
                </c:pt>
                <c:pt idx="12361">
                  <c:v>-38190</c:v>
                </c:pt>
                <c:pt idx="12362">
                  <c:v>-38185</c:v>
                </c:pt>
                <c:pt idx="12363">
                  <c:v>-38180</c:v>
                </c:pt>
                <c:pt idx="12364">
                  <c:v>-38175</c:v>
                </c:pt>
                <c:pt idx="12365">
                  <c:v>-38170</c:v>
                </c:pt>
                <c:pt idx="12366">
                  <c:v>-38165</c:v>
                </c:pt>
                <c:pt idx="12367">
                  <c:v>-38160</c:v>
                </c:pt>
                <c:pt idx="12368">
                  <c:v>-38155</c:v>
                </c:pt>
                <c:pt idx="12369">
                  <c:v>-38150</c:v>
                </c:pt>
                <c:pt idx="12370">
                  <c:v>-38145</c:v>
                </c:pt>
                <c:pt idx="12371">
                  <c:v>-38140</c:v>
                </c:pt>
                <c:pt idx="12372">
                  <c:v>-38135</c:v>
                </c:pt>
                <c:pt idx="12373">
                  <c:v>-38130</c:v>
                </c:pt>
                <c:pt idx="12374">
                  <c:v>-38125</c:v>
                </c:pt>
                <c:pt idx="12375">
                  <c:v>-38120</c:v>
                </c:pt>
                <c:pt idx="12376">
                  <c:v>-38115</c:v>
                </c:pt>
                <c:pt idx="12377">
                  <c:v>-38110</c:v>
                </c:pt>
                <c:pt idx="12378">
                  <c:v>-38105</c:v>
                </c:pt>
                <c:pt idx="12379">
                  <c:v>-38100</c:v>
                </c:pt>
                <c:pt idx="12380">
                  <c:v>-38095</c:v>
                </c:pt>
                <c:pt idx="12381">
                  <c:v>-38090</c:v>
                </c:pt>
                <c:pt idx="12382">
                  <c:v>-38085</c:v>
                </c:pt>
                <c:pt idx="12383">
                  <c:v>-38080</c:v>
                </c:pt>
                <c:pt idx="12384">
                  <c:v>-38075</c:v>
                </c:pt>
                <c:pt idx="12385">
                  <c:v>-38070</c:v>
                </c:pt>
                <c:pt idx="12386">
                  <c:v>-38065</c:v>
                </c:pt>
                <c:pt idx="12387">
                  <c:v>-38060</c:v>
                </c:pt>
                <c:pt idx="12388">
                  <c:v>-38055</c:v>
                </c:pt>
                <c:pt idx="12389">
                  <c:v>-38050</c:v>
                </c:pt>
                <c:pt idx="12390">
                  <c:v>-38045</c:v>
                </c:pt>
                <c:pt idx="12391">
                  <c:v>-38040</c:v>
                </c:pt>
                <c:pt idx="12392">
                  <c:v>-38035</c:v>
                </c:pt>
                <c:pt idx="12393">
                  <c:v>-38030</c:v>
                </c:pt>
                <c:pt idx="12394">
                  <c:v>-38025</c:v>
                </c:pt>
                <c:pt idx="12395">
                  <c:v>-38020</c:v>
                </c:pt>
                <c:pt idx="12396">
                  <c:v>-38015</c:v>
                </c:pt>
                <c:pt idx="12397">
                  <c:v>-38010</c:v>
                </c:pt>
                <c:pt idx="12398">
                  <c:v>-38005</c:v>
                </c:pt>
                <c:pt idx="12399">
                  <c:v>-38000</c:v>
                </c:pt>
                <c:pt idx="12400">
                  <c:v>-37995</c:v>
                </c:pt>
                <c:pt idx="12401">
                  <c:v>-37990</c:v>
                </c:pt>
                <c:pt idx="12402">
                  <c:v>-37985</c:v>
                </c:pt>
                <c:pt idx="12403">
                  <c:v>-37980</c:v>
                </c:pt>
                <c:pt idx="12404">
                  <c:v>-37975</c:v>
                </c:pt>
                <c:pt idx="12405">
                  <c:v>-37970</c:v>
                </c:pt>
                <c:pt idx="12406">
                  <c:v>-37965</c:v>
                </c:pt>
                <c:pt idx="12407">
                  <c:v>-37960</c:v>
                </c:pt>
                <c:pt idx="12408">
                  <c:v>-37955</c:v>
                </c:pt>
                <c:pt idx="12409">
                  <c:v>-37950</c:v>
                </c:pt>
                <c:pt idx="12410">
                  <c:v>-37945</c:v>
                </c:pt>
                <c:pt idx="12411">
                  <c:v>-37940</c:v>
                </c:pt>
                <c:pt idx="12412">
                  <c:v>-37935</c:v>
                </c:pt>
                <c:pt idx="12413">
                  <c:v>-37930</c:v>
                </c:pt>
                <c:pt idx="12414">
                  <c:v>-37925</c:v>
                </c:pt>
                <c:pt idx="12415">
                  <c:v>-37920</c:v>
                </c:pt>
                <c:pt idx="12416">
                  <c:v>-37915</c:v>
                </c:pt>
                <c:pt idx="12417">
                  <c:v>-37910</c:v>
                </c:pt>
                <c:pt idx="12418">
                  <c:v>-37905</c:v>
                </c:pt>
                <c:pt idx="12419">
                  <c:v>-37900</c:v>
                </c:pt>
                <c:pt idx="12420">
                  <c:v>-37895</c:v>
                </c:pt>
                <c:pt idx="12421">
                  <c:v>-37890</c:v>
                </c:pt>
                <c:pt idx="12422">
                  <c:v>-37885</c:v>
                </c:pt>
                <c:pt idx="12423">
                  <c:v>-37880</c:v>
                </c:pt>
                <c:pt idx="12424">
                  <c:v>-37875</c:v>
                </c:pt>
                <c:pt idx="12425">
                  <c:v>-37870</c:v>
                </c:pt>
                <c:pt idx="12426">
                  <c:v>-37865</c:v>
                </c:pt>
                <c:pt idx="12427">
                  <c:v>-37860</c:v>
                </c:pt>
                <c:pt idx="12428">
                  <c:v>-37855</c:v>
                </c:pt>
                <c:pt idx="12429">
                  <c:v>-37850</c:v>
                </c:pt>
                <c:pt idx="12430">
                  <c:v>-37845</c:v>
                </c:pt>
                <c:pt idx="12431">
                  <c:v>-37840</c:v>
                </c:pt>
                <c:pt idx="12432">
                  <c:v>-37835</c:v>
                </c:pt>
                <c:pt idx="12433">
                  <c:v>-37830</c:v>
                </c:pt>
                <c:pt idx="12434">
                  <c:v>-37825</c:v>
                </c:pt>
                <c:pt idx="12435">
                  <c:v>-37820</c:v>
                </c:pt>
                <c:pt idx="12436">
                  <c:v>-37815</c:v>
                </c:pt>
                <c:pt idx="12437">
                  <c:v>-37810</c:v>
                </c:pt>
                <c:pt idx="12438">
                  <c:v>-37805</c:v>
                </c:pt>
                <c:pt idx="12439">
                  <c:v>-37800</c:v>
                </c:pt>
                <c:pt idx="12440">
                  <c:v>-37795</c:v>
                </c:pt>
                <c:pt idx="12441">
                  <c:v>-37790</c:v>
                </c:pt>
                <c:pt idx="12442">
                  <c:v>-37785</c:v>
                </c:pt>
                <c:pt idx="12443">
                  <c:v>-37780</c:v>
                </c:pt>
                <c:pt idx="12444">
                  <c:v>-37775</c:v>
                </c:pt>
                <c:pt idx="12445">
                  <c:v>-37770</c:v>
                </c:pt>
                <c:pt idx="12446">
                  <c:v>-37765</c:v>
                </c:pt>
                <c:pt idx="12447">
                  <c:v>-37760</c:v>
                </c:pt>
                <c:pt idx="12448">
                  <c:v>-37755</c:v>
                </c:pt>
                <c:pt idx="12449">
                  <c:v>-37750</c:v>
                </c:pt>
                <c:pt idx="12450">
                  <c:v>-37745</c:v>
                </c:pt>
                <c:pt idx="12451">
                  <c:v>-37740</c:v>
                </c:pt>
                <c:pt idx="12452">
                  <c:v>-37735</c:v>
                </c:pt>
                <c:pt idx="12453">
                  <c:v>-37730</c:v>
                </c:pt>
                <c:pt idx="12454">
                  <c:v>-37725</c:v>
                </c:pt>
                <c:pt idx="12455">
                  <c:v>-37720</c:v>
                </c:pt>
                <c:pt idx="12456">
                  <c:v>-37715</c:v>
                </c:pt>
                <c:pt idx="12457">
                  <c:v>-37710</c:v>
                </c:pt>
                <c:pt idx="12458">
                  <c:v>-37705</c:v>
                </c:pt>
                <c:pt idx="12459">
                  <c:v>-37700</c:v>
                </c:pt>
                <c:pt idx="12460">
                  <c:v>-37695</c:v>
                </c:pt>
                <c:pt idx="12461">
                  <c:v>-37690</c:v>
                </c:pt>
                <c:pt idx="12462">
                  <c:v>-37685</c:v>
                </c:pt>
                <c:pt idx="12463">
                  <c:v>-37680</c:v>
                </c:pt>
                <c:pt idx="12464">
                  <c:v>-37675</c:v>
                </c:pt>
                <c:pt idx="12465">
                  <c:v>-37670</c:v>
                </c:pt>
                <c:pt idx="12466">
                  <c:v>-37665</c:v>
                </c:pt>
                <c:pt idx="12467">
                  <c:v>-37660</c:v>
                </c:pt>
                <c:pt idx="12468">
                  <c:v>-37655</c:v>
                </c:pt>
                <c:pt idx="12469">
                  <c:v>-37650</c:v>
                </c:pt>
                <c:pt idx="12470">
                  <c:v>-37645</c:v>
                </c:pt>
                <c:pt idx="12471">
                  <c:v>-37640</c:v>
                </c:pt>
                <c:pt idx="12472">
                  <c:v>-37635</c:v>
                </c:pt>
                <c:pt idx="12473">
                  <c:v>-37630</c:v>
                </c:pt>
                <c:pt idx="12474">
                  <c:v>-37625</c:v>
                </c:pt>
                <c:pt idx="12475">
                  <c:v>-37620</c:v>
                </c:pt>
                <c:pt idx="12476">
                  <c:v>-37615</c:v>
                </c:pt>
                <c:pt idx="12477">
                  <c:v>-37610</c:v>
                </c:pt>
                <c:pt idx="12478">
                  <c:v>-37605</c:v>
                </c:pt>
                <c:pt idx="12479">
                  <c:v>-37600</c:v>
                </c:pt>
                <c:pt idx="12480">
                  <c:v>-37595</c:v>
                </c:pt>
                <c:pt idx="12481">
                  <c:v>-37590</c:v>
                </c:pt>
                <c:pt idx="12482">
                  <c:v>-37585</c:v>
                </c:pt>
                <c:pt idx="12483">
                  <c:v>-37580</c:v>
                </c:pt>
                <c:pt idx="12484">
                  <c:v>-37575</c:v>
                </c:pt>
                <c:pt idx="12485">
                  <c:v>-37570</c:v>
                </c:pt>
                <c:pt idx="12486">
                  <c:v>-37565</c:v>
                </c:pt>
                <c:pt idx="12487">
                  <c:v>-37560</c:v>
                </c:pt>
                <c:pt idx="12488">
                  <c:v>-37555</c:v>
                </c:pt>
                <c:pt idx="12489">
                  <c:v>-37550</c:v>
                </c:pt>
                <c:pt idx="12490">
                  <c:v>-37545</c:v>
                </c:pt>
                <c:pt idx="12491">
                  <c:v>-37540</c:v>
                </c:pt>
                <c:pt idx="12492">
                  <c:v>-37535</c:v>
                </c:pt>
                <c:pt idx="12493">
                  <c:v>-37530</c:v>
                </c:pt>
                <c:pt idx="12494">
                  <c:v>-37525</c:v>
                </c:pt>
                <c:pt idx="12495">
                  <c:v>-37520</c:v>
                </c:pt>
                <c:pt idx="12496">
                  <c:v>-37515</c:v>
                </c:pt>
                <c:pt idx="12497">
                  <c:v>-37510</c:v>
                </c:pt>
                <c:pt idx="12498">
                  <c:v>-37505</c:v>
                </c:pt>
                <c:pt idx="12499">
                  <c:v>-37500</c:v>
                </c:pt>
                <c:pt idx="12500">
                  <c:v>-37495</c:v>
                </c:pt>
                <c:pt idx="12501">
                  <c:v>-37490</c:v>
                </c:pt>
                <c:pt idx="12502">
                  <c:v>-37485</c:v>
                </c:pt>
                <c:pt idx="12503">
                  <c:v>-37480</c:v>
                </c:pt>
                <c:pt idx="12504">
                  <c:v>-37475</c:v>
                </c:pt>
                <c:pt idx="12505">
                  <c:v>-37470</c:v>
                </c:pt>
                <c:pt idx="12506">
                  <c:v>-37465</c:v>
                </c:pt>
                <c:pt idx="12507">
                  <c:v>-37460</c:v>
                </c:pt>
                <c:pt idx="12508">
                  <c:v>-37455</c:v>
                </c:pt>
                <c:pt idx="12509">
                  <c:v>-37450</c:v>
                </c:pt>
                <c:pt idx="12510">
                  <c:v>-37445</c:v>
                </c:pt>
                <c:pt idx="12511">
                  <c:v>-37440</c:v>
                </c:pt>
                <c:pt idx="12512">
                  <c:v>-37435</c:v>
                </c:pt>
                <c:pt idx="12513">
                  <c:v>-37430</c:v>
                </c:pt>
                <c:pt idx="12514">
                  <c:v>-37425</c:v>
                </c:pt>
                <c:pt idx="12515">
                  <c:v>-37420</c:v>
                </c:pt>
                <c:pt idx="12516">
                  <c:v>-37415</c:v>
                </c:pt>
                <c:pt idx="12517">
                  <c:v>-37410</c:v>
                </c:pt>
                <c:pt idx="12518">
                  <c:v>-37405</c:v>
                </c:pt>
                <c:pt idx="12519">
                  <c:v>-37400</c:v>
                </c:pt>
                <c:pt idx="12520">
                  <c:v>-37395</c:v>
                </c:pt>
                <c:pt idx="12521">
                  <c:v>-37390</c:v>
                </c:pt>
                <c:pt idx="12522">
                  <c:v>-37385</c:v>
                </c:pt>
                <c:pt idx="12523">
                  <c:v>-37380</c:v>
                </c:pt>
                <c:pt idx="12524">
                  <c:v>-37375</c:v>
                </c:pt>
                <c:pt idx="12525">
                  <c:v>-37370</c:v>
                </c:pt>
                <c:pt idx="12526">
                  <c:v>-37365</c:v>
                </c:pt>
                <c:pt idx="12527">
                  <c:v>-37360</c:v>
                </c:pt>
                <c:pt idx="12528">
                  <c:v>-37355</c:v>
                </c:pt>
                <c:pt idx="12529">
                  <c:v>-37350</c:v>
                </c:pt>
                <c:pt idx="12530">
                  <c:v>-37345</c:v>
                </c:pt>
                <c:pt idx="12531">
                  <c:v>-37340</c:v>
                </c:pt>
                <c:pt idx="12532">
                  <c:v>-37335</c:v>
                </c:pt>
                <c:pt idx="12533">
                  <c:v>-37330</c:v>
                </c:pt>
                <c:pt idx="12534">
                  <c:v>-37325</c:v>
                </c:pt>
                <c:pt idx="12535">
                  <c:v>-37320</c:v>
                </c:pt>
                <c:pt idx="12536">
                  <c:v>-37315</c:v>
                </c:pt>
                <c:pt idx="12537">
                  <c:v>-37310</c:v>
                </c:pt>
                <c:pt idx="12538">
                  <c:v>-37305</c:v>
                </c:pt>
                <c:pt idx="12539">
                  <c:v>-37300</c:v>
                </c:pt>
                <c:pt idx="12540">
                  <c:v>-37295</c:v>
                </c:pt>
                <c:pt idx="12541">
                  <c:v>-37290</c:v>
                </c:pt>
                <c:pt idx="12542">
                  <c:v>-37285</c:v>
                </c:pt>
                <c:pt idx="12543">
                  <c:v>-37280</c:v>
                </c:pt>
                <c:pt idx="12544">
                  <c:v>-37275</c:v>
                </c:pt>
                <c:pt idx="12545">
                  <c:v>-37270</c:v>
                </c:pt>
                <c:pt idx="12546">
                  <c:v>-37265</c:v>
                </c:pt>
                <c:pt idx="12547">
                  <c:v>-37260</c:v>
                </c:pt>
                <c:pt idx="12548">
                  <c:v>-37255</c:v>
                </c:pt>
                <c:pt idx="12549">
                  <c:v>-37250</c:v>
                </c:pt>
                <c:pt idx="12550">
                  <c:v>-37245</c:v>
                </c:pt>
                <c:pt idx="12551">
                  <c:v>-37240</c:v>
                </c:pt>
                <c:pt idx="12552">
                  <c:v>-37235</c:v>
                </c:pt>
                <c:pt idx="12553">
                  <c:v>-37230</c:v>
                </c:pt>
                <c:pt idx="12554">
                  <c:v>-37225</c:v>
                </c:pt>
                <c:pt idx="12555">
                  <c:v>-37220</c:v>
                </c:pt>
                <c:pt idx="12556">
                  <c:v>-37215</c:v>
                </c:pt>
                <c:pt idx="12557">
                  <c:v>-37210</c:v>
                </c:pt>
                <c:pt idx="12558">
                  <c:v>-37205</c:v>
                </c:pt>
                <c:pt idx="12559">
                  <c:v>-37200</c:v>
                </c:pt>
                <c:pt idx="12560">
                  <c:v>-37195</c:v>
                </c:pt>
                <c:pt idx="12561">
                  <c:v>-37190</c:v>
                </c:pt>
                <c:pt idx="12562">
                  <c:v>-37185</c:v>
                </c:pt>
                <c:pt idx="12563">
                  <c:v>-37180</c:v>
                </c:pt>
                <c:pt idx="12564">
                  <c:v>-37175</c:v>
                </c:pt>
                <c:pt idx="12565">
                  <c:v>-37170</c:v>
                </c:pt>
                <c:pt idx="12566">
                  <c:v>-37165</c:v>
                </c:pt>
                <c:pt idx="12567">
                  <c:v>-37160</c:v>
                </c:pt>
                <c:pt idx="12568">
                  <c:v>-37155</c:v>
                </c:pt>
                <c:pt idx="12569">
                  <c:v>-37150</c:v>
                </c:pt>
                <c:pt idx="12570">
                  <c:v>-37145</c:v>
                </c:pt>
                <c:pt idx="12571">
                  <c:v>-37140</c:v>
                </c:pt>
                <c:pt idx="12572">
                  <c:v>-37135</c:v>
                </c:pt>
                <c:pt idx="12573">
                  <c:v>-37130</c:v>
                </c:pt>
                <c:pt idx="12574">
                  <c:v>-37125</c:v>
                </c:pt>
                <c:pt idx="12575">
                  <c:v>-37120</c:v>
                </c:pt>
                <c:pt idx="12576">
                  <c:v>-37115</c:v>
                </c:pt>
                <c:pt idx="12577">
                  <c:v>-37110</c:v>
                </c:pt>
                <c:pt idx="12578">
                  <c:v>-37105</c:v>
                </c:pt>
                <c:pt idx="12579">
                  <c:v>-37100</c:v>
                </c:pt>
                <c:pt idx="12580">
                  <c:v>-37095</c:v>
                </c:pt>
                <c:pt idx="12581">
                  <c:v>-37090</c:v>
                </c:pt>
                <c:pt idx="12582">
                  <c:v>-37085</c:v>
                </c:pt>
                <c:pt idx="12583">
                  <c:v>-37080</c:v>
                </c:pt>
                <c:pt idx="12584">
                  <c:v>-37075</c:v>
                </c:pt>
                <c:pt idx="12585">
                  <c:v>-37070</c:v>
                </c:pt>
                <c:pt idx="12586">
                  <c:v>-37065</c:v>
                </c:pt>
                <c:pt idx="12587">
                  <c:v>-37060</c:v>
                </c:pt>
                <c:pt idx="12588">
                  <c:v>-37055</c:v>
                </c:pt>
                <c:pt idx="12589">
                  <c:v>-37050</c:v>
                </c:pt>
                <c:pt idx="12590">
                  <c:v>-37045</c:v>
                </c:pt>
                <c:pt idx="12591">
                  <c:v>-37040</c:v>
                </c:pt>
                <c:pt idx="12592">
                  <c:v>-37035</c:v>
                </c:pt>
                <c:pt idx="12593">
                  <c:v>-37030</c:v>
                </c:pt>
                <c:pt idx="12594">
                  <c:v>-37025</c:v>
                </c:pt>
                <c:pt idx="12595">
                  <c:v>-37020</c:v>
                </c:pt>
                <c:pt idx="12596">
                  <c:v>-37015</c:v>
                </c:pt>
                <c:pt idx="12597">
                  <c:v>-37010</c:v>
                </c:pt>
                <c:pt idx="12598">
                  <c:v>-37005</c:v>
                </c:pt>
                <c:pt idx="12599">
                  <c:v>-37000</c:v>
                </c:pt>
                <c:pt idx="12600">
                  <c:v>-36995</c:v>
                </c:pt>
                <c:pt idx="12601">
                  <c:v>-36990</c:v>
                </c:pt>
                <c:pt idx="12602">
                  <c:v>-36985</c:v>
                </c:pt>
                <c:pt idx="12603">
                  <c:v>-36980</c:v>
                </c:pt>
                <c:pt idx="12604">
                  <c:v>-36975</c:v>
                </c:pt>
                <c:pt idx="12605">
                  <c:v>-36970</c:v>
                </c:pt>
                <c:pt idx="12606">
                  <c:v>-36965</c:v>
                </c:pt>
                <c:pt idx="12607">
                  <c:v>-36960</c:v>
                </c:pt>
                <c:pt idx="12608">
                  <c:v>-36955</c:v>
                </c:pt>
                <c:pt idx="12609">
                  <c:v>-36950</c:v>
                </c:pt>
                <c:pt idx="12610">
                  <c:v>-36945</c:v>
                </c:pt>
                <c:pt idx="12611">
                  <c:v>-36940</c:v>
                </c:pt>
                <c:pt idx="12612">
                  <c:v>-36935</c:v>
                </c:pt>
                <c:pt idx="12613">
                  <c:v>-36930</c:v>
                </c:pt>
                <c:pt idx="12614">
                  <c:v>-36925</c:v>
                </c:pt>
                <c:pt idx="12615">
                  <c:v>-36920</c:v>
                </c:pt>
                <c:pt idx="12616">
                  <c:v>-36915</c:v>
                </c:pt>
                <c:pt idx="12617">
                  <c:v>-36910</c:v>
                </c:pt>
                <c:pt idx="12618">
                  <c:v>-36905</c:v>
                </c:pt>
                <c:pt idx="12619">
                  <c:v>-36900</c:v>
                </c:pt>
                <c:pt idx="12620">
                  <c:v>-36895</c:v>
                </c:pt>
                <c:pt idx="12621">
                  <c:v>-36890</c:v>
                </c:pt>
                <c:pt idx="12622">
                  <c:v>-36885</c:v>
                </c:pt>
                <c:pt idx="12623">
                  <c:v>-36880</c:v>
                </c:pt>
                <c:pt idx="12624">
                  <c:v>-36875</c:v>
                </c:pt>
                <c:pt idx="12625">
                  <c:v>-36870</c:v>
                </c:pt>
                <c:pt idx="12626">
                  <c:v>-36865</c:v>
                </c:pt>
                <c:pt idx="12627">
                  <c:v>-36860</c:v>
                </c:pt>
                <c:pt idx="12628">
                  <c:v>-36855</c:v>
                </c:pt>
                <c:pt idx="12629">
                  <c:v>-36850</c:v>
                </c:pt>
                <c:pt idx="12630">
                  <c:v>-36845</c:v>
                </c:pt>
                <c:pt idx="12631">
                  <c:v>-36840</c:v>
                </c:pt>
                <c:pt idx="12632">
                  <c:v>-36835</c:v>
                </c:pt>
                <c:pt idx="12633">
                  <c:v>-36830</c:v>
                </c:pt>
                <c:pt idx="12634">
                  <c:v>-36825</c:v>
                </c:pt>
                <c:pt idx="12635">
                  <c:v>-36820</c:v>
                </c:pt>
                <c:pt idx="12636">
                  <c:v>-36815</c:v>
                </c:pt>
                <c:pt idx="12637">
                  <c:v>-36810</c:v>
                </c:pt>
                <c:pt idx="12638">
                  <c:v>-36805</c:v>
                </c:pt>
                <c:pt idx="12639">
                  <c:v>-36800</c:v>
                </c:pt>
                <c:pt idx="12640">
                  <c:v>-36795</c:v>
                </c:pt>
                <c:pt idx="12641">
                  <c:v>-36790</c:v>
                </c:pt>
                <c:pt idx="12642">
                  <c:v>-36785</c:v>
                </c:pt>
                <c:pt idx="12643">
                  <c:v>-36780</c:v>
                </c:pt>
                <c:pt idx="12644">
                  <c:v>-36775</c:v>
                </c:pt>
                <c:pt idx="12645">
                  <c:v>-36770</c:v>
                </c:pt>
                <c:pt idx="12646">
                  <c:v>-36765</c:v>
                </c:pt>
                <c:pt idx="12647">
                  <c:v>-36760</c:v>
                </c:pt>
                <c:pt idx="12648">
                  <c:v>-36755</c:v>
                </c:pt>
                <c:pt idx="12649">
                  <c:v>-36750</c:v>
                </c:pt>
                <c:pt idx="12650">
                  <c:v>-36745</c:v>
                </c:pt>
                <c:pt idx="12651">
                  <c:v>-36740</c:v>
                </c:pt>
                <c:pt idx="12652">
                  <c:v>-36735</c:v>
                </c:pt>
                <c:pt idx="12653">
                  <c:v>-36730</c:v>
                </c:pt>
                <c:pt idx="12654">
                  <c:v>-36725</c:v>
                </c:pt>
                <c:pt idx="12655">
                  <c:v>-36720</c:v>
                </c:pt>
                <c:pt idx="12656">
                  <c:v>-36715</c:v>
                </c:pt>
                <c:pt idx="12657">
                  <c:v>-36710</c:v>
                </c:pt>
                <c:pt idx="12658">
                  <c:v>-36705</c:v>
                </c:pt>
                <c:pt idx="12659">
                  <c:v>-36700</c:v>
                </c:pt>
                <c:pt idx="12660">
                  <c:v>-36695</c:v>
                </c:pt>
                <c:pt idx="12661">
                  <c:v>-36690</c:v>
                </c:pt>
                <c:pt idx="12662">
                  <c:v>-36685</c:v>
                </c:pt>
                <c:pt idx="12663">
                  <c:v>-36680</c:v>
                </c:pt>
                <c:pt idx="12664">
                  <c:v>-36675</c:v>
                </c:pt>
                <c:pt idx="12665">
                  <c:v>-36670</c:v>
                </c:pt>
                <c:pt idx="12666">
                  <c:v>-36665</c:v>
                </c:pt>
                <c:pt idx="12667">
                  <c:v>-36660</c:v>
                </c:pt>
                <c:pt idx="12668">
                  <c:v>-36655</c:v>
                </c:pt>
                <c:pt idx="12669">
                  <c:v>-36650</c:v>
                </c:pt>
                <c:pt idx="12670">
                  <c:v>-36645</c:v>
                </c:pt>
                <c:pt idx="12671">
                  <c:v>-36640</c:v>
                </c:pt>
                <c:pt idx="12672">
                  <c:v>-36635</c:v>
                </c:pt>
                <c:pt idx="12673">
                  <c:v>-36630</c:v>
                </c:pt>
                <c:pt idx="12674">
                  <c:v>-36625</c:v>
                </c:pt>
                <c:pt idx="12675">
                  <c:v>-36620</c:v>
                </c:pt>
                <c:pt idx="12676">
                  <c:v>-36615</c:v>
                </c:pt>
                <c:pt idx="12677">
                  <c:v>-36610</c:v>
                </c:pt>
                <c:pt idx="12678">
                  <c:v>-36605</c:v>
                </c:pt>
                <c:pt idx="12679">
                  <c:v>-36600</c:v>
                </c:pt>
                <c:pt idx="12680">
                  <c:v>-36595</c:v>
                </c:pt>
                <c:pt idx="12681">
                  <c:v>-36590</c:v>
                </c:pt>
                <c:pt idx="12682">
                  <c:v>-36585</c:v>
                </c:pt>
                <c:pt idx="12683">
                  <c:v>-36580</c:v>
                </c:pt>
                <c:pt idx="12684">
                  <c:v>-36575</c:v>
                </c:pt>
                <c:pt idx="12685">
                  <c:v>-36570</c:v>
                </c:pt>
                <c:pt idx="12686">
                  <c:v>-36565</c:v>
                </c:pt>
                <c:pt idx="12687">
                  <c:v>-36560</c:v>
                </c:pt>
                <c:pt idx="12688">
                  <c:v>-36555</c:v>
                </c:pt>
                <c:pt idx="12689">
                  <c:v>-36550</c:v>
                </c:pt>
                <c:pt idx="12690">
                  <c:v>-36545</c:v>
                </c:pt>
                <c:pt idx="12691">
                  <c:v>-36540</c:v>
                </c:pt>
                <c:pt idx="12692">
                  <c:v>-36535</c:v>
                </c:pt>
                <c:pt idx="12693">
                  <c:v>-36530</c:v>
                </c:pt>
                <c:pt idx="12694">
                  <c:v>-36525</c:v>
                </c:pt>
                <c:pt idx="12695">
                  <c:v>-36520</c:v>
                </c:pt>
                <c:pt idx="12696">
                  <c:v>-36515</c:v>
                </c:pt>
                <c:pt idx="12697">
                  <c:v>-36510</c:v>
                </c:pt>
                <c:pt idx="12698">
                  <c:v>-36505</c:v>
                </c:pt>
                <c:pt idx="12699">
                  <c:v>-36500</c:v>
                </c:pt>
                <c:pt idx="12700">
                  <c:v>-36495</c:v>
                </c:pt>
                <c:pt idx="12701">
                  <c:v>-36490</c:v>
                </c:pt>
                <c:pt idx="12702">
                  <c:v>-36485</c:v>
                </c:pt>
                <c:pt idx="12703">
                  <c:v>-36480</c:v>
                </c:pt>
                <c:pt idx="12704">
                  <c:v>-36475</c:v>
                </c:pt>
                <c:pt idx="12705">
                  <c:v>-36470</c:v>
                </c:pt>
                <c:pt idx="12706">
                  <c:v>-36465</c:v>
                </c:pt>
                <c:pt idx="12707">
                  <c:v>-36460</c:v>
                </c:pt>
                <c:pt idx="12708">
                  <c:v>-36455</c:v>
                </c:pt>
                <c:pt idx="12709">
                  <c:v>-36450</c:v>
                </c:pt>
                <c:pt idx="12710">
                  <c:v>-36445</c:v>
                </c:pt>
                <c:pt idx="12711">
                  <c:v>-36440</c:v>
                </c:pt>
                <c:pt idx="12712">
                  <c:v>-36435</c:v>
                </c:pt>
                <c:pt idx="12713">
                  <c:v>-36430</c:v>
                </c:pt>
                <c:pt idx="12714">
                  <c:v>-36425</c:v>
                </c:pt>
                <c:pt idx="12715">
                  <c:v>-36420</c:v>
                </c:pt>
                <c:pt idx="12716">
                  <c:v>-36415</c:v>
                </c:pt>
                <c:pt idx="12717">
                  <c:v>-36410</c:v>
                </c:pt>
                <c:pt idx="12718">
                  <c:v>-36405</c:v>
                </c:pt>
                <c:pt idx="12719">
                  <c:v>-36400</c:v>
                </c:pt>
                <c:pt idx="12720">
                  <c:v>-36395</c:v>
                </c:pt>
                <c:pt idx="12721">
                  <c:v>-36390</c:v>
                </c:pt>
                <c:pt idx="12722">
                  <c:v>-36385</c:v>
                </c:pt>
                <c:pt idx="12723">
                  <c:v>-36380</c:v>
                </c:pt>
                <c:pt idx="12724">
                  <c:v>-36375</c:v>
                </c:pt>
                <c:pt idx="12725">
                  <c:v>-36370</c:v>
                </c:pt>
                <c:pt idx="12726">
                  <c:v>-36365</c:v>
                </c:pt>
                <c:pt idx="12727">
                  <c:v>-36360</c:v>
                </c:pt>
                <c:pt idx="12728">
                  <c:v>-36355</c:v>
                </c:pt>
                <c:pt idx="12729">
                  <c:v>-36350</c:v>
                </c:pt>
                <c:pt idx="12730">
                  <c:v>-36345</c:v>
                </c:pt>
                <c:pt idx="12731">
                  <c:v>-36340</c:v>
                </c:pt>
                <c:pt idx="12732">
                  <c:v>-36335</c:v>
                </c:pt>
                <c:pt idx="12733">
                  <c:v>-36330</c:v>
                </c:pt>
                <c:pt idx="12734">
                  <c:v>-36325</c:v>
                </c:pt>
                <c:pt idx="12735">
                  <c:v>-36320</c:v>
                </c:pt>
                <c:pt idx="12736">
                  <c:v>-36315</c:v>
                </c:pt>
                <c:pt idx="12737">
                  <c:v>-36310</c:v>
                </c:pt>
                <c:pt idx="12738">
                  <c:v>-36305</c:v>
                </c:pt>
                <c:pt idx="12739">
                  <c:v>-36300</c:v>
                </c:pt>
                <c:pt idx="12740">
                  <c:v>-36295</c:v>
                </c:pt>
                <c:pt idx="12741">
                  <c:v>-36290</c:v>
                </c:pt>
                <c:pt idx="12742">
                  <c:v>-36285</c:v>
                </c:pt>
                <c:pt idx="12743">
                  <c:v>-36280</c:v>
                </c:pt>
                <c:pt idx="12744">
                  <c:v>-36275</c:v>
                </c:pt>
                <c:pt idx="12745">
                  <c:v>-36270</c:v>
                </c:pt>
                <c:pt idx="12746">
                  <c:v>-36265</c:v>
                </c:pt>
                <c:pt idx="12747">
                  <c:v>-36260</c:v>
                </c:pt>
                <c:pt idx="12748">
                  <c:v>-36255</c:v>
                </c:pt>
                <c:pt idx="12749">
                  <c:v>-36250</c:v>
                </c:pt>
                <c:pt idx="12750">
                  <c:v>-36245</c:v>
                </c:pt>
                <c:pt idx="12751">
                  <c:v>-36240</c:v>
                </c:pt>
                <c:pt idx="12752">
                  <c:v>-36235</c:v>
                </c:pt>
                <c:pt idx="12753">
                  <c:v>-36230</c:v>
                </c:pt>
                <c:pt idx="12754">
                  <c:v>-36225</c:v>
                </c:pt>
                <c:pt idx="12755">
                  <c:v>-36220</c:v>
                </c:pt>
                <c:pt idx="12756">
                  <c:v>-36215</c:v>
                </c:pt>
                <c:pt idx="12757">
                  <c:v>-36210</c:v>
                </c:pt>
                <c:pt idx="12758">
                  <c:v>-36205</c:v>
                </c:pt>
                <c:pt idx="12759">
                  <c:v>-36200</c:v>
                </c:pt>
                <c:pt idx="12760">
                  <c:v>-36195</c:v>
                </c:pt>
                <c:pt idx="12761">
                  <c:v>-36190</c:v>
                </c:pt>
                <c:pt idx="12762">
                  <c:v>-36185</c:v>
                </c:pt>
                <c:pt idx="12763">
                  <c:v>-36180</c:v>
                </c:pt>
                <c:pt idx="12764">
                  <c:v>-36175</c:v>
                </c:pt>
                <c:pt idx="12765">
                  <c:v>-36170</c:v>
                </c:pt>
                <c:pt idx="12766">
                  <c:v>-36165</c:v>
                </c:pt>
                <c:pt idx="12767">
                  <c:v>-36160</c:v>
                </c:pt>
                <c:pt idx="12768">
                  <c:v>-36155</c:v>
                </c:pt>
                <c:pt idx="12769">
                  <c:v>-36150</c:v>
                </c:pt>
                <c:pt idx="12770">
                  <c:v>-36145</c:v>
                </c:pt>
                <c:pt idx="12771">
                  <c:v>-36140</c:v>
                </c:pt>
                <c:pt idx="12772">
                  <c:v>-36135</c:v>
                </c:pt>
                <c:pt idx="12773">
                  <c:v>-36130</c:v>
                </c:pt>
                <c:pt idx="12774">
                  <c:v>-36125</c:v>
                </c:pt>
                <c:pt idx="12775">
                  <c:v>-36120</c:v>
                </c:pt>
                <c:pt idx="12776">
                  <c:v>-36115</c:v>
                </c:pt>
                <c:pt idx="12777">
                  <c:v>-36110</c:v>
                </c:pt>
                <c:pt idx="12778">
                  <c:v>-36105</c:v>
                </c:pt>
                <c:pt idx="12779">
                  <c:v>-36100</c:v>
                </c:pt>
                <c:pt idx="12780">
                  <c:v>-36095</c:v>
                </c:pt>
                <c:pt idx="12781">
                  <c:v>-36090</c:v>
                </c:pt>
                <c:pt idx="12782">
                  <c:v>-36085</c:v>
                </c:pt>
                <c:pt idx="12783">
                  <c:v>-36080</c:v>
                </c:pt>
                <c:pt idx="12784">
                  <c:v>-36075</c:v>
                </c:pt>
                <c:pt idx="12785">
                  <c:v>-36070</c:v>
                </c:pt>
                <c:pt idx="12786">
                  <c:v>-36065</c:v>
                </c:pt>
                <c:pt idx="12787">
                  <c:v>-36060</c:v>
                </c:pt>
                <c:pt idx="12788">
                  <c:v>-36055</c:v>
                </c:pt>
                <c:pt idx="12789">
                  <c:v>-36050</c:v>
                </c:pt>
                <c:pt idx="12790">
                  <c:v>-36045</c:v>
                </c:pt>
                <c:pt idx="12791">
                  <c:v>-36040</c:v>
                </c:pt>
                <c:pt idx="12792">
                  <c:v>-36035</c:v>
                </c:pt>
                <c:pt idx="12793">
                  <c:v>-36030</c:v>
                </c:pt>
                <c:pt idx="12794">
                  <c:v>-36025</c:v>
                </c:pt>
                <c:pt idx="12795">
                  <c:v>-36020</c:v>
                </c:pt>
                <c:pt idx="12796">
                  <c:v>-36015</c:v>
                </c:pt>
                <c:pt idx="12797">
                  <c:v>-36010</c:v>
                </c:pt>
                <c:pt idx="12798">
                  <c:v>-36005</c:v>
                </c:pt>
                <c:pt idx="12799">
                  <c:v>-36000</c:v>
                </c:pt>
                <c:pt idx="12800">
                  <c:v>-35995</c:v>
                </c:pt>
                <c:pt idx="12801">
                  <c:v>-35990</c:v>
                </c:pt>
                <c:pt idx="12802">
                  <c:v>-35985</c:v>
                </c:pt>
                <c:pt idx="12803">
                  <c:v>-35980</c:v>
                </c:pt>
                <c:pt idx="12804">
                  <c:v>-35975</c:v>
                </c:pt>
                <c:pt idx="12805">
                  <c:v>-35970</c:v>
                </c:pt>
                <c:pt idx="12806">
                  <c:v>-35965</c:v>
                </c:pt>
                <c:pt idx="12807">
                  <c:v>-35960</c:v>
                </c:pt>
                <c:pt idx="12808">
                  <c:v>-35955</c:v>
                </c:pt>
                <c:pt idx="12809">
                  <c:v>-35950</c:v>
                </c:pt>
                <c:pt idx="12810">
                  <c:v>-35945</c:v>
                </c:pt>
                <c:pt idx="12811">
                  <c:v>-35940</c:v>
                </c:pt>
                <c:pt idx="12812">
                  <c:v>-35935</c:v>
                </c:pt>
                <c:pt idx="12813">
                  <c:v>-35930</c:v>
                </c:pt>
                <c:pt idx="12814">
                  <c:v>-35925</c:v>
                </c:pt>
                <c:pt idx="12815">
                  <c:v>-35920</c:v>
                </c:pt>
                <c:pt idx="12816">
                  <c:v>-35915</c:v>
                </c:pt>
                <c:pt idx="12817">
                  <c:v>-35910</c:v>
                </c:pt>
                <c:pt idx="12818">
                  <c:v>-35905</c:v>
                </c:pt>
                <c:pt idx="12819">
                  <c:v>-35900</c:v>
                </c:pt>
                <c:pt idx="12820">
                  <c:v>-35895</c:v>
                </c:pt>
                <c:pt idx="12821">
                  <c:v>-35890</c:v>
                </c:pt>
                <c:pt idx="12822">
                  <c:v>-35885</c:v>
                </c:pt>
                <c:pt idx="12823">
                  <c:v>-35880</c:v>
                </c:pt>
                <c:pt idx="12824">
                  <c:v>-35875</c:v>
                </c:pt>
                <c:pt idx="12825">
                  <c:v>-35870</c:v>
                </c:pt>
                <c:pt idx="12826">
                  <c:v>-35865</c:v>
                </c:pt>
                <c:pt idx="12827">
                  <c:v>-35860</c:v>
                </c:pt>
                <c:pt idx="12828">
                  <c:v>-35855</c:v>
                </c:pt>
                <c:pt idx="12829">
                  <c:v>-35850</c:v>
                </c:pt>
                <c:pt idx="12830">
                  <c:v>-35845</c:v>
                </c:pt>
                <c:pt idx="12831">
                  <c:v>-35840</c:v>
                </c:pt>
                <c:pt idx="12832">
                  <c:v>-35835</c:v>
                </c:pt>
                <c:pt idx="12833">
                  <c:v>-35830</c:v>
                </c:pt>
                <c:pt idx="12834">
                  <c:v>-35825</c:v>
                </c:pt>
                <c:pt idx="12835">
                  <c:v>-35820</c:v>
                </c:pt>
                <c:pt idx="12836">
                  <c:v>-35815</c:v>
                </c:pt>
                <c:pt idx="12837">
                  <c:v>-35810</c:v>
                </c:pt>
                <c:pt idx="12838">
                  <c:v>-35805</c:v>
                </c:pt>
                <c:pt idx="12839">
                  <c:v>-35800</c:v>
                </c:pt>
                <c:pt idx="12840">
                  <c:v>-35795</c:v>
                </c:pt>
                <c:pt idx="12841">
                  <c:v>-35790</c:v>
                </c:pt>
                <c:pt idx="12842">
                  <c:v>-35785</c:v>
                </c:pt>
                <c:pt idx="12843">
                  <c:v>-35780</c:v>
                </c:pt>
                <c:pt idx="12844">
                  <c:v>-35775</c:v>
                </c:pt>
                <c:pt idx="12845">
                  <c:v>-35770</c:v>
                </c:pt>
                <c:pt idx="12846">
                  <c:v>-35765</c:v>
                </c:pt>
                <c:pt idx="12847">
                  <c:v>-35760</c:v>
                </c:pt>
                <c:pt idx="12848">
                  <c:v>-35755</c:v>
                </c:pt>
                <c:pt idx="12849">
                  <c:v>-35750</c:v>
                </c:pt>
                <c:pt idx="12850">
                  <c:v>-35745</c:v>
                </c:pt>
                <c:pt idx="12851">
                  <c:v>-35740</c:v>
                </c:pt>
                <c:pt idx="12852">
                  <c:v>-35735</c:v>
                </c:pt>
                <c:pt idx="12853">
                  <c:v>-35730</c:v>
                </c:pt>
                <c:pt idx="12854">
                  <c:v>-35725</c:v>
                </c:pt>
                <c:pt idx="12855">
                  <c:v>-35720</c:v>
                </c:pt>
                <c:pt idx="12856">
                  <c:v>-35715</c:v>
                </c:pt>
                <c:pt idx="12857">
                  <c:v>-35710</c:v>
                </c:pt>
                <c:pt idx="12858">
                  <c:v>-35705</c:v>
                </c:pt>
                <c:pt idx="12859">
                  <c:v>-35700</c:v>
                </c:pt>
                <c:pt idx="12860">
                  <c:v>-35695</c:v>
                </c:pt>
                <c:pt idx="12861">
                  <c:v>-35690</c:v>
                </c:pt>
                <c:pt idx="12862">
                  <c:v>-35685</c:v>
                </c:pt>
                <c:pt idx="12863">
                  <c:v>-35680</c:v>
                </c:pt>
                <c:pt idx="12864">
                  <c:v>-35675</c:v>
                </c:pt>
                <c:pt idx="12865">
                  <c:v>-35670</c:v>
                </c:pt>
                <c:pt idx="12866">
                  <c:v>-35665</c:v>
                </c:pt>
                <c:pt idx="12867">
                  <c:v>-35660</c:v>
                </c:pt>
                <c:pt idx="12868">
                  <c:v>-35655</c:v>
                </c:pt>
                <c:pt idx="12869">
                  <c:v>-35650</c:v>
                </c:pt>
                <c:pt idx="12870">
                  <c:v>-35645</c:v>
                </c:pt>
                <c:pt idx="12871">
                  <c:v>-35640</c:v>
                </c:pt>
                <c:pt idx="12872">
                  <c:v>-35635</c:v>
                </c:pt>
                <c:pt idx="12873">
                  <c:v>-35630</c:v>
                </c:pt>
                <c:pt idx="12874">
                  <c:v>-35625</c:v>
                </c:pt>
                <c:pt idx="12875">
                  <c:v>-35620</c:v>
                </c:pt>
                <c:pt idx="12876">
                  <c:v>-35615</c:v>
                </c:pt>
                <c:pt idx="12877">
                  <c:v>-35610</c:v>
                </c:pt>
                <c:pt idx="12878">
                  <c:v>-35605</c:v>
                </c:pt>
                <c:pt idx="12879">
                  <c:v>-35600</c:v>
                </c:pt>
                <c:pt idx="12880">
                  <c:v>-35595</c:v>
                </c:pt>
                <c:pt idx="12881">
                  <c:v>-35590</c:v>
                </c:pt>
                <c:pt idx="12882">
                  <c:v>-35585</c:v>
                </c:pt>
                <c:pt idx="12883">
                  <c:v>-35580</c:v>
                </c:pt>
                <c:pt idx="12884">
                  <c:v>-35575</c:v>
                </c:pt>
                <c:pt idx="12885">
                  <c:v>-35570</c:v>
                </c:pt>
                <c:pt idx="12886">
                  <c:v>-35565</c:v>
                </c:pt>
                <c:pt idx="12887">
                  <c:v>-35560</c:v>
                </c:pt>
                <c:pt idx="12888">
                  <c:v>-35555</c:v>
                </c:pt>
                <c:pt idx="12889">
                  <c:v>-35550</c:v>
                </c:pt>
                <c:pt idx="12890">
                  <c:v>-35545</c:v>
                </c:pt>
                <c:pt idx="12891">
                  <c:v>-35540</c:v>
                </c:pt>
                <c:pt idx="12892">
                  <c:v>-35535</c:v>
                </c:pt>
                <c:pt idx="12893">
                  <c:v>-35530</c:v>
                </c:pt>
                <c:pt idx="12894">
                  <c:v>-35525</c:v>
                </c:pt>
                <c:pt idx="12895">
                  <c:v>-35520</c:v>
                </c:pt>
                <c:pt idx="12896">
                  <c:v>-35515</c:v>
                </c:pt>
                <c:pt idx="12897">
                  <c:v>-35510</c:v>
                </c:pt>
                <c:pt idx="12898">
                  <c:v>-35505</c:v>
                </c:pt>
                <c:pt idx="12899">
                  <c:v>-35500</c:v>
                </c:pt>
                <c:pt idx="12900">
                  <c:v>-35495</c:v>
                </c:pt>
                <c:pt idx="12901">
                  <c:v>-35490</c:v>
                </c:pt>
                <c:pt idx="12902">
                  <c:v>-35485</c:v>
                </c:pt>
                <c:pt idx="12903">
                  <c:v>-35480</c:v>
                </c:pt>
                <c:pt idx="12904">
                  <c:v>-35475</c:v>
                </c:pt>
                <c:pt idx="12905">
                  <c:v>-35470</c:v>
                </c:pt>
                <c:pt idx="12906">
                  <c:v>-35465</c:v>
                </c:pt>
                <c:pt idx="12907">
                  <c:v>-35460</c:v>
                </c:pt>
                <c:pt idx="12908">
                  <c:v>-35455</c:v>
                </c:pt>
                <c:pt idx="12909">
                  <c:v>-35450</c:v>
                </c:pt>
                <c:pt idx="12910">
                  <c:v>-35445</c:v>
                </c:pt>
                <c:pt idx="12911">
                  <c:v>-35440</c:v>
                </c:pt>
                <c:pt idx="12912">
                  <c:v>-35435</c:v>
                </c:pt>
                <c:pt idx="12913">
                  <c:v>-35430</c:v>
                </c:pt>
                <c:pt idx="12914">
                  <c:v>-35425</c:v>
                </c:pt>
                <c:pt idx="12915">
                  <c:v>-35420</c:v>
                </c:pt>
                <c:pt idx="12916">
                  <c:v>-35415</c:v>
                </c:pt>
                <c:pt idx="12917">
                  <c:v>-35410</c:v>
                </c:pt>
                <c:pt idx="12918">
                  <c:v>-35405</c:v>
                </c:pt>
                <c:pt idx="12919">
                  <c:v>-35400</c:v>
                </c:pt>
                <c:pt idx="12920">
                  <c:v>-35395</c:v>
                </c:pt>
                <c:pt idx="12921">
                  <c:v>-35390</c:v>
                </c:pt>
                <c:pt idx="12922">
                  <c:v>-35385</c:v>
                </c:pt>
                <c:pt idx="12923">
                  <c:v>-35380</c:v>
                </c:pt>
                <c:pt idx="12924">
                  <c:v>-35375</c:v>
                </c:pt>
                <c:pt idx="12925">
                  <c:v>-35370</c:v>
                </c:pt>
                <c:pt idx="12926">
                  <c:v>-35365</c:v>
                </c:pt>
                <c:pt idx="12927">
                  <c:v>-35360</c:v>
                </c:pt>
                <c:pt idx="12928">
                  <c:v>-35355</c:v>
                </c:pt>
                <c:pt idx="12929">
                  <c:v>-35350</c:v>
                </c:pt>
                <c:pt idx="12930">
                  <c:v>-35345</c:v>
                </c:pt>
                <c:pt idx="12931">
                  <c:v>-35340</c:v>
                </c:pt>
                <c:pt idx="12932">
                  <c:v>-35335</c:v>
                </c:pt>
                <c:pt idx="12933">
                  <c:v>-35330</c:v>
                </c:pt>
                <c:pt idx="12934">
                  <c:v>-35325</c:v>
                </c:pt>
                <c:pt idx="12935">
                  <c:v>-35320</c:v>
                </c:pt>
                <c:pt idx="12936">
                  <c:v>-35315</c:v>
                </c:pt>
                <c:pt idx="12937">
                  <c:v>-35310</c:v>
                </c:pt>
                <c:pt idx="12938">
                  <c:v>-35305</c:v>
                </c:pt>
                <c:pt idx="12939">
                  <c:v>-35300</c:v>
                </c:pt>
                <c:pt idx="12940">
                  <c:v>-35295</c:v>
                </c:pt>
                <c:pt idx="12941">
                  <c:v>-35290</c:v>
                </c:pt>
                <c:pt idx="12942">
                  <c:v>-35285</c:v>
                </c:pt>
                <c:pt idx="12943">
                  <c:v>-35280</c:v>
                </c:pt>
                <c:pt idx="12944">
                  <c:v>-35275</c:v>
                </c:pt>
                <c:pt idx="12945">
                  <c:v>-35270</c:v>
                </c:pt>
                <c:pt idx="12946">
                  <c:v>-35265</c:v>
                </c:pt>
                <c:pt idx="12947">
                  <c:v>-35260</c:v>
                </c:pt>
                <c:pt idx="12948">
                  <c:v>-35255</c:v>
                </c:pt>
                <c:pt idx="12949">
                  <c:v>-35250</c:v>
                </c:pt>
                <c:pt idx="12950">
                  <c:v>-35245</c:v>
                </c:pt>
                <c:pt idx="12951">
                  <c:v>-35240</c:v>
                </c:pt>
                <c:pt idx="12952">
                  <c:v>-35235</c:v>
                </c:pt>
                <c:pt idx="12953">
                  <c:v>-35230</c:v>
                </c:pt>
                <c:pt idx="12954">
                  <c:v>-35225</c:v>
                </c:pt>
                <c:pt idx="12955">
                  <c:v>-35220</c:v>
                </c:pt>
                <c:pt idx="12956">
                  <c:v>-35215</c:v>
                </c:pt>
                <c:pt idx="12957">
                  <c:v>-35210</c:v>
                </c:pt>
                <c:pt idx="12958">
                  <c:v>-35205</c:v>
                </c:pt>
                <c:pt idx="12959">
                  <c:v>-35200</c:v>
                </c:pt>
                <c:pt idx="12960">
                  <c:v>-35195</c:v>
                </c:pt>
                <c:pt idx="12961">
                  <c:v>-35190</c:v>
                </c:pt>
                <c:pt idx="12962">
                  <c:v>-35185</c:v>
                </c:pt>
                <c:pt idx="12963">
                  <c:v>-35180</c:v>
                </c:pt>
                <c:pt idx="12964">
                  <c:v>-35175</c:v>
                </c:pt>
                <c:pt idx="12965">
                  <c:v>-35170</c:v>
                </c:pt>
                <c:pt idx="12966">
                  <c:v>-35165</c:v>
                </c:pt>
                <c:pt idx="12967">
                  <c:v>-35160</c:v>
                </c:pt>
                <c:pt idx="12968">
                  <c:v>-35155</c:v>
                </c:pt>
                <c:pt idx="12969">
                  <c:v>-35150</c:v>
                </c:pt>
                <c:pt idx="12970">
                  <c:v>-35145</c:v>
                </c:pt>
                <c:pt idx="12971">
                  <c:v>-35140</c:v>
                </c:pt>
                <c:pt idx="12972">
                  <c:v>-35135</c:v>
                </c:pt>
                <c:pt idx="12973">
                  <c:v>-35130</c:v>
                </c:pt>
                <c:pt idx="12974">
                  <c:v>-35125</c:v>
                </c:pt>
                <c:pt idx="12975">
                  <c:v>-35120</c:v>
                </c:pt>
                <c:pt idx="12976">
                  <c:v>-35115</c:v>
                </c:pt>
                <c:pt idx="12977">
                  <c:v>-35110</c:v>
                </c:pt>
                <c:pt idx="12978">
                  <c:v>-35105</c:v>
                </c:pt>
                <c:pt idx="12979">
                  <c:v>-35100</c:v>
                </c:pt>
                <c:pt idx="12980">
                  <c:v>-35095</c:v>
                </c:pt>
                <c:pt idx="12981">
                  <c:v>-35090</c:v>
                </c:pt>
                <c:pt idx="12982">
                  <c:v>-35085</c:v>
                </c:pt>
                <c:pt idx="12983">
                  <c:v>-35080</c:v>
                </c:pt>
                <c:pt idx="12984">
                  <c:v>-35075</c:v>
                </c:pt>
                <c:pt idx="12985">
                  <c:v>-35070</c:v>
                </c:pt>
                <c:pt idx="12986">
                  <c:v>-35065</c:v>
                </c:pt>
                <c:pt idx="12987">
                  <c:v>-35060</c:v>
                </c:pt>
                <c:pt idx="12988">
                  <c:v>-35055</c:v>
                </c:pt>
                <c:pt idx="12989">
                  <c:v>-35050</c:v>
                </c:pt>
                <c:pt idx="12990">
                  <c:v>-35045</c:v>
                </c:pt>
                <c:pt idx="12991">
                  <c:v>-35040</c:v>
                </c:pt>
                <c:pt idx="12992">
                  <c:v>-35035</c:v>
                </c:pt>
                <c:pt idx="12993">
                  <c:v>-35030</c:v>
                </c:pt>
                <c:pt idx="12994">
                  <c:v>-35025</c:v>
                </c:pt>
                <c:pt idx="12995">
                  <c:v>-35020</c:v>
                </c:pt>
                <c:pt idx="12996">
                  <c:v>-35015</c:v>
                </c:pt>
                <c:pt idx="12997">
                  <c:v>-35010</c:v>
                </c:pt>
                <c:pt idx="12998">
                  <c:v>-35005</c:v>
                </c:pt>
                <c:pt idx="12999">
                  <c:v>-35000</c:v>
                </c:pt>
                <c:pt idx="13000">
                  <c:v>-34995</c:v>
                </c:pt>
                <c:pt idx="13001">
                  <c:v>-34990</c:v>
                </c:pt>
                <c:pt idx="13002">
                  <c:v>-34985</c:v>
                </c:pt>
                <c:pt idx="13003">
                  <c:v>-34980</c:v>
                </c:pt>
                <c:pt idx="13004">
                  <c:v>-34975</c:v>
                </c:pt>
                <c:pt idx="13005">
                  <c:v>-34970</c:v>
                </c:pt>
                <c:pt idx="13006">
                  <c:v>-34965</c:v>
                </c:pt>
                <c:pt idx="13007">
                  <c:v>-34960</c:v>
                </c:pt>
                <c:pt idx="13008">
                  <c:v>-34955</c:v>
                </c:pt>
                <c:pt idx="13009">
                  <c:v>-34950</c:v>
                </c:pt>
                <c:pt idx="13010">
                  <c:v>-34945</c:v>
                </c:pt>
                <c:pt idx="13011">
                  <c:v>-34940</c:v>
                </c:pt>
                <c:pt idx="13012">
                  <c:v>-34935</c:v>
                </c:pt>
                <c:pt idx="13013">
                  <c:v>-34930</c:v>
                </c:pt>
                <c:pt idx="13014">
                  <c:v>-34925</c:v>
                </c:pt>
                <c:pt idx="13015">
                  <c:v>-34920</c:v>
                </c:pt>
                <c:pt idx="13016">
                  <c:v>-34915</c:v>
                </c:pt>
                <c:pt idx="13017">
                  <c:v>-34910</c:v>
                </c:pt>
                <c:pt idx="13018">
                  <c:v>-34905</c:v>
                </c:pt>
                <c:pt idx="13019">
                  <c:v>-34900</c:v>
                </c:pt>
                <c:pt idx="13020">
                  <c:v>-34895</c:v>
                </c:pt>
                <c:pt idx="13021">
                  <c:v>-34890</c:v>
                </c:pt>
                <c:pt idx="13022">
                  <c:v>-34885</c:v>
                </c:pt>
                <c:pt idx="13023">
                  <c:v>-34880</c:v>
                </c:pt>
                <c:pt idx="13024">
                  <c:v>-34875</c:v>
                </c:pt>
                <c:pt idx="13025">
                  <c:v>-34870</c:v>
                </c:pt>
                <c:pt idx="13026">
                  <c:v>-34865</c:v>
                </c:pt>
                <c:pt idx="13027">
                  <c:v>-34860</c:v>
                </c:pt>
                <c:pt idx="13028">
                  <c:v>-34855</c:v>
                </c:pt>
                <c:pt idx="13029">
                  <c:v>-34850</c:v>
                </c:pt>
                <c:pt idx="13030">
                  <c:v>-34845</c:v>
                </c:pt>
                <c:pt idx="13031">
                  <c:v>-34840</c:v>
                </c:pt>
                <c:pt idx="13032">
                  <c:v>-34835</c:v>
                </c:pt>
                <c:pt idx="13033">
                  <c:v>-34830</c:v>
                </c:pt>
                <c:pt idx="13034">
                  <c:v>-34825</c:v>
                </c:pt>
                <c:pt idx="13035">
                  <c:v>-34820</c:v>
                </c:pt>
                <c:pt idx="13036">
                  <c:v>-34815</c:v>
                </c:pt>
                <c:pt idx="13037">
                  <c:v>-34810</c:v>
                </c:pt>
                <c:pt idx="13038">
                  <c:v>-34805</c:v>
                </c:pt>
                <c:pt idx="13039">
                  <c:v>-34800</c:v>
                </c:pt>
                <c:pt idx="13040">
                  <c:v>-34795</c:v>
                </c:pt>
                <c:pt idx="13041">
                  <c:v>-34790</c:v>
                </c:pt>
                <c:pt idx="13042">
                  <c:v>-34785</c:v>
                </c:pt>
                <c:pt idx="13043">
                  <c:v>-34780</c:v>
                </c:pt>
                <c:pt idx="13044">
                  <c:v>-34775</c:v>
                </c:pt>
                <c:pt idx="13045">
                  <c:v>-34770</c:v>
                </c:pt>
                <c:pt idx="13046">
                  <c:v>-34765</c:v>
                </c:pt>
                <c:pt idx="13047">
                  <c:v>-34760</c:v>
                </c:pt>
                <c:pt idx="13048">
                  <c:v>-34755</c:v>
                </c:pt>
                <c:pt idx="13049">
                  <c:v>-34750</c:v>
                </c:pt>
                <c:pt idx="13050">
                  <c:v>-34745</c:v>
                </c:pt>
                <c:pt idx="13051">
                  <c:v>-34740</c:v>
                </c:pt>
                <c:pt idx="13052">
                  <c:v>-34735</c:v>
                </c:pt>
                <c:pt idx="13053">
                  <c:v>-34730</c:v>
                </c:pt>
                <c:pt idx="13054">
                  <c:v>-34725</c:v>
                </c:pt>
                <c:pt idx="13055">
                  <c:v>-34720</c:v>
                </c:pt>
                <c:pt idx="13056">
                  <c:v>-34715</c:v>
                </c:pt>
                <c:pt idx="13057">
                  <c:v>-34710</c:v>
                </c:pt>
                <c:pt idx="13058">
                  <c:v>-34705</c:v>
                </c:pt>
                <c:pt idx="13059">
                  <c:v>-34700</c:v>
                </c:pt>
                <c:pt idx="13060">
                  <c:v>-34695</c:v>
                </c:pt>
                <c:pt idx="13061">
                  <c:v>-34690</c:v>
                </c:pt>
                <c:pt idx="13062">
                  <c:v>-34685</c:v>
                </c:pt>
                <c:pt idx="13063">
                  <c:v>-34680</c:v>
                </c:pt>
                <c:pt idx="13064">
                  <c:v>-34675</c:v>
                </c:pt>
                <c:pt idx="13065">
                  <c:v>-34670</c:v>
                </c:pt>
                <c:pt idx="13066">
                  <c:v>-34665</c:v>
                </c:pt>
                <c:pt idx="13067">
                  <c:v>-34660</c:v>
                </c:pt>
                <c:pt idx="13068">
                  <c:v>-34655</c:v>
                </c:pt>
                <c:pt idx="13069">
                  <c:v>-34650</c:v>
                </c:pt>
                <c:pt idx="13070">
                  <c:v>-34645</c:v>
                </c:pt>
                <c:pt idx="13071">
                  <c:v>-34640</c:v>
                </c:pt>
                <c:pt idx="13072">
                  <c:v>-34635</c:v>
                </c:pt>
                <c:pt idx="13073">
                  <c:v>-34630</c:v>
                </c:pt>
                <c:pt idx="13074">
                  <c:v>-34625</c:v>
                </c:pt>
                <c:pt idx="13075">
                  <c:v>-34620</c:v>
                </c:pt>
                <c:pt idx="13076">
                  <c:v>-34615</c:v>
                </c:pt>
                <c:pt idx="13077">
                  <c:v>-34610</c:v>
                </c:pt>
                <c:pt idx="13078">
                  <c:v>-34605</c:v>
                </c:pt>
                <c:pt idx="13079">
                  <c:v>-34600</c:v>
                </c:pt>
                <c:pt idx="13080">
                  <c:v>-34595</c:v>
                </c:pt>
                <c:pt idx="13081">
                  <c:v>-34590</c:v>
                </c:pt>
                <c:pt idx="13082">
                  <c:v>-34585</c:v>
                </c:pt>
                <c:pt idx="13083">
                  <c:v>-34580</c:v>
                </c:pt>
                <c:pt idx="13084">
                  <c:v>-34575</c:v>
                </c:pt>
                <c:pt idx="13085">
                  <c:v>-34570</c:v>
                </c:pt>
                <c:pt idx="13086">
                  <c:v>-34565</c:v>
                </c:pt>
                <c:pt idx="13087">
                  <c:v>-34560</c:v>
                </c:pt>
                <c:pt idx="13088">
                  <c:v>-34555</c:v>
                </c:pt>
                <c:pt idx="13089">
                  <c:v>-34550</c:v>
                </c:pt>
                <c:pt idx="13090">
                  <c:v>-34545</c:v>
                </c:pt>
                <c:pt idx="13091">
                  <c:v>-34540</c:v>
                </c:pt>
                <c:pt idx="13092">
                  <c:v>-34535</c:v>
                </c:pt>
                <c:pt idx="13093">
                  <c:v>-34530</c:v>
                </c:pt>
                <c:pt idx="13094">
                  <c:v>-34525</c:v>
                </c:pt>
                <c:pt idx="13095">
                  <c:v>-34520</c:v>
                </c:pt>
                <c:pt idx="13096">
                  <c:v>-34515</c:v>
                </c:pt>
                <c:pt idx="13097">
                  <c:v>-34510</c:v>
                </c:pt>
                <c:pt idx="13098">
                  <c:v>-34505</c:v>
                </c:pt>
                <c:pt idx="13099">
                  <c:v>-34500</c:v>
                </c:pt>
                <c:pt idx="13100">
                  <c:v>-34495</c:v>
                </c:pt>
                <c:pt idx="13101">
                  <c:v>-34490</c:v>
                </c:pt>
                <c:pt idx="13102">
                  <c:v>-34485</c:v>
                </c:pt>
                <c:pt idx="13103">
                  <c:v>-34480</c:v>
                </c:pt>
                <c:pt idx="13104">
                  <c:v>-34475</c:v>
                </c:pt>
                <c:pt idx="13105">
                  <c:v>-34470</c:v>
                </c:pt>
                <c:pt idx="13106">
                  <c:v>-34465</c:v>
                </c:pt>
                <c:pt idx="13107">
                  <c:v>-34460</c:v>
                </c:pt>
                <c:pt idx="13108">
                  <c:v>-34455</c:v>
                </c:pt>
                <c:pt idx="13109">
                  <c:v>-34450</c:v>
                </c:pt>
                <c:pt idx="13110">
                  <c:v>-34445</c:v>
                </c:pt>
                <c:pt idx="13111">
                  <c:v>-34440</c:v>
                </c:pt>
                <c:pt idx="13112">
                  <c:v>-34435</c:v>
                </c:pt>
                <c:pt idx="13113">
                  <c:v>-34430</c:v>
                </c:pt>
                <c:pt idx="13114">
                  <c:v>-34425</c:v>
                </c:pt>
                <c:pt idx="13115">
                  <c:v>-34420</c:v>
                </c:pt>
                <c:pt idx="13116">
                  <c:v>-34415</c:v>
                </c:pt>
                <c:pt idx="13117">
                  <c:v>-34410</c:v>
                </c:pt>
                <c:pt idx="13118">
                  <c:v>-34405</c:v>
                </c:pt>
                <c:pt idx="13119">
                  <c:v>-34400</c:v>
                </c:pt>
                <c:pt idx="13120">
                  <c:v>-34395</c:v>
                </c:pt>
                <c:pt idx="13121">
                  <c:v>-34390</c:v>
                </c:pt>
                <c:pt idx="13122">
                  <c:v>-34385</c:v>
                </c:pt>
                <c:pt idx="13123">
                  <c:v>-34380</c:v>
                </c:pt>
                <c:pt idx="13124">
                  <c:v>-34375</c:v>
                </c:pt>
                <c:pt idx="13125">
                  <c:v>-34370</c:v>
                </c:pt>
                <c:pt idx="13126">
                  <c:v>-34365</c:v>
                </c:pt>
                <c:pt idx="13127">
                  <c:v>-34360</c:v>
                </c:pt>
                <c:pt idx="13128">
                  <c:v>-34355</c:v>
                </c:pt>
                <c:pt idx="13129">
                  <c:v>-34350</c:v>
                </c:pt>
                <c:pt idx="13130">
                  <c:v>-34345</c:v>
                </c:pt>
                <c:pt idx="13131">
                  <c:v>-34340</c:v>
                </c:pt>
                <c:pt idx="13132">
                  <c:v>-34335</c:v>
                </c:pt>
                <c:pt idx="13133">
                  <c:v>-34330</c:v>
                </c:pt>
                <c:pt idx="13134">
                  <c:v>-34325</c:v>
                </c:pt>
                <c:pt idx="13135">
                  <c:v>-34320</c:v>
                </c:pt>
                <c:pt idx="13136">
                  <c:v>-34315</c:v>
                </c:pt>
                <c:pt idx="13137">
                  <c:v>-34310</c:v>
                </c:pt>
                <c:pt idx="13138">
                  <c:v>-34305</c:v>
                </c:pt>
                <c:pt idx="13139">
                  <c:v>-34300</c:v>
                </c:pt>
                <c:pt idx="13140">
                  <c:v>-34295</c:v>
                </c:pt>
                <c:pt idx="13141">
                  <c:v>-34290</c:v>
                </c:pt>
                <c:pt idx="13142">
                  <c:v>-34285</c:v>
                </c:pt>
                <c:pt idx="13143">
                  <c:v>-34280</c:v>
                </c:pt>
                <c:pt idx="13144">
                  <c:v>-34275</c:v>
                </c:pt>
                <c:pt idx="13145">
                  <c:v>-34270</c:v>
                </c:pt>
                <c:pt idx="13146">
                  <c:v>-34265</c:v>
                </c:pt>
                <c:pt idx="13147">
                  <c:v>-34260</c:v>
                </c:pt>
                <c:pt idx="13148">
                  <c:v>-34255</c:v>
                </c:pt>
                <c:pt idx="13149">
                  <c:v>-34250</c:v>
                </c:pt>
                <c:pt idx="13150">
                  <c:v>-34245</c:v>
                </c:pt>
                <c:pt idx="13151">
                  <c:v>-34240</c:v>
                </c:pt>
                <c:pt idx="13152">
                  <c:v>-34235</c:v>
                </c:pt>
                <c:pt idx="13153">
                  <c:v>-34230</c:v>
                </c:pt>
                <c:pt idx="13154">
                  <c:v>-34225</c:v>
                </c:pt>
                <c:pt idx="13155">
                  <c:v>-34220</c:v>
                </c:pt>
                <c:pt idx="13156">
                  <c:v>-34215</c:v>
                </c:pt>
                <c:pt idx="13157">
                  <c:v>-34210</c:v>
                </c:pt>
                <c:pt idx="13158">
                  <c:v>-34205</c:v>
                </c:pt>
                <c:pt idx="13159">
                  <c:v>-34200</c:v>
                </c:pt>
                <c:pt idx="13160">
                  <c:v>-34195</c:v>
                </c:pt>
                <c:pt idx="13161">
                  <c:v>-34190</c:v>
                </c:pt>
                <c:pt idx="13162">
                  <c:v>-34185</c:v>
                </c:pt>
                <c:pt idx="13163">
                  <c:v>-34180</c:v>
                </c:pt>
                <c:pt idx="13164">
                  <c:v>-34175</c:v>
                </c:pt>
                <c:pt idx="13165">
                  <c:v>-34170</c:v>
                </c:pt>
                <c:pt idx="13166">
                  <c:v>-34165</c:v>
                </c:pt>
                <c:pt idx="13167">
                  <c:v>-34160</c:v>
                </c:pt>
                <c:pt idx="13168">
                  <c:v>-34155</c:v>
                </c:pt>
                <c:pt idx="13169">
                  <c:v>-34150</c:v>
                </c:pt>
                <c:pt idx="13170">
                  <c:v>-34145</c:v>
                </c:pt>
                <c:pt idx="13171">
                  <c:v>-34140</c:v>
                </c:pt>
                <c:pt idx="13172">
                  <c:v>-34135</c:v>
                </c:pt>
                <c:pt idx="13173">
                  <c:v>-34130</c:v>
                </c:pt>
                <c:pt idx="13174">
                  <c:v>-34125</c:v>
                </c:pt>
                <c:pt idx="13175">
                  <c:v>-34120</c:v>
                </c:pt>
                <c:pt idx="13176">
                  <c:v>-34115</c:v>
                </c:pt>
                <c:pt idx="13177">
                  <c:v>-34110</c:v>
                </c:pt>
                <c:pt idx="13178">
                  <c:v>-34105</c:v>
                </c:pt>
                <c:pt idx="13179">
                  <c:v>-34100</c:v>
                </c:pt>
                <c:pt idx="13180">
                  <c:v>-34095</c:v>
                </c:pt>
                <c:pt idx="13181">
                  <c:v>-34090</c:v>
                </c:pt>
                <c:pt idx="13182">
                  <c:v>-34085</c:v>
                </c:pt>
                <c:pt idx="13183">
                  <c:v>-34080</c:v>
                </c:pt>
                <c:pt idx="13184">
                  <c:v>-34075</c:v>
                </c:pt>
                <c:pt idx="13185">
                  <c:v>-34070</c:v>
                </c:pt>
                <c:pt idx="13186">
                  <c:v>-34065</c:v>
                </c:pt>
                <c:pt idx="13187">
                  <c:v>-34060</c:v>
                </c:pt>
                <c:pt idx="13188">
                  <c:v>-34055</c:v>
                </c:pt>
                <c:pt idx="13189">
                  <c:v>-34050</c:v>
                </c:pt>
                <c:pt idx="13190">
                  <c:v>-34045</c:v>
                </c:pt>
                <c:pt idx="13191">
                  <c:v>-34040</c:v>
                </c:pt>
                <c:pt idx="13192">
                  <c:v>-34035</c:v>
                </c:pt>
                <c:pt idx="13193">
                  <c:v>-34030</c:v>
                </c:pt>
                <c:pt idx="13194">
                  <c:v>-34025</c:v>
                </c:pt>
                <c:pt idx="13195">
                  <c:v>-34020</c:v>
                </c:pt>
                <c:pt idx="13196">
                  <c:v>-34015</c:v>
                </c:pt>
                <c:pt idx="13197">
                  <c:v>-34010</c:v>
                </c:pt>
                <c:pt idx="13198">
                  <c:v>-34005</c:v>
                </c:pt>
                <c:pt idx="13199">
                  <c:v>-34000</c:v>
                </c:pt>
                <c:pt idx="13200">
                  <c:v>-33995</c:v>
                </c:pt>
                <c:pt idx="13201">
                  <c:v>-33990</c:v>
                </c:pt>
                <c:pt idx="13202">
                  <c:v>-33985</c:v>
                </c:pt>
                <c:pt idx="13203">
                  <c:v>-33980</c:v>
                </c:pt>
                <c:pt idx="13204">
                  <c:v>-33975</c:v>
                </c:pt>
                <c:pt idx="13205">
                  <c:v>-33970</c:v>
                </c:pt>
                <c:pt idx="13206">
                  <c:v>-33965</c:v>
                </c:pt>
                <c:pt idx="13207">
                  <c:v>-33960</c:v>
                </c:pt>
                <c:pt idx="13208">
                  <c:v>-33955</c:v>
                </c:pt>
                <c:pt idx="13209">
                  <c:v>-33950</c:v>
                </c:pt>
                <c:pt idx="13210">
                  <c:v>-33945</c:v>
                </c:pt>
                <c:pt idx="13211">
                  <c:v>-33940</c:v>
                </c:pt>
                <c:pt idx="13212">
                  <c:v>-33935</c:v>
                </c:pt>
                <c:pt idx="13213">
                  <c:v>-33930</c:v>
                </c:pt>
                <c:pt idx="13214">
                  <c:v>-33925</c:v>
                </c:pt>
                <c:pt idx="13215">
                  <c:v>-33920</c:v>
                </c:pt>
                <c:pt idx="13216">
                  <c:v>-33915</c:v>
                </c:pt>
                <c:pt idx="13217">
                  <c:v>-33910</c:v>
                </c:pt>
                <c:pt idx="13218">
                  <c:v>-33905</c:v>
                </c:pt>
                <c:pt idx="13219">
                  <c:v>-33900</c:v>
                </c:pt>
                <c:pt idx="13220">
                  <c:v>-33895</c:v>
                </c:pt>
                <c:pt idx="13221">
                  <c:v>-33890</c:v>
                </c:pt>
                <c:pt idx="13222">
                  <c:v>-33885</c:v>
                </c:pt>
                <c:pt idx="13223">
                  <c:v>-33880</c:v>
                </c:pt>
                <c:pt idx="13224">
                  <c:v>-33875</c:v>
                </c:pt>
                <c:pt idx="13225">
                  <c:v>-33870</c:v>
                </c:pt>
                <c:pt idx="13226">
                  <c:v>-33865</c:v>
                </c:pt>
                <c:pt idx="13227">
                  <c:v>-33860</c:v>
                </c:pt>
                <c:pt idx="13228">
                  <c:v>-33855</c:v>
                </c:pt>
                <c:pt idx="13229">
                  <c:v>-33850</c:v>
                </c:pt>
                <c:pt idx="13230">
                  <c:v>-33845</c:v>
                </c:pt>
                <c:pt idx="13231">
                  <c:v>-33840</c:v>
                </c:pt>
                <c:pt idx="13232">
                  <c:v>-33835</c:v>
                </c:pt>
                <c:pt idx="13233">
                  <c:v>-33830</c:v>
                </c:pt>
                <c:pt idx="13234">
                  <c:v>-33825</c:v>
                </c:pt>
                <c:pt idx="13235">
                  <c:v>-33820</c:v>
                </c:pt>
                <c:pt idx="13236">
                  <c:v>-33815</c:v>
                </c:pt>
                <c:pt idx="13237">
                  <c:v>-33810</c:v>
                </c:pt>
                <c:pt idx="13238">
                  <c:v>-33805</c:v>
                </c:pt>
                <c:pt idx="13239">
                  <c:v>-33800</c:v>
                </c:pt>
                <c:pt idx="13240">
                  <c:v>-33795</c:v>
                </c:pt>
                <c:pt idx="13241">
                  <c:v>-33790</c:v>
                </c:pt>
                <c:pt idx="13242">
                  <c:v>-33785</c:v>
                </c:pt>
                <c:pt idx="13243">
                  <c:v>-33780</c:v>
                </c:pt>
                <c:pt idx="13244">
                  <c:v>-33775</c:v>
                </c:pt>
                <c:pt idx="13245">
                  <c:v>-33770</c:v>
                </c:pt>
                <c:pt idx="13246">
                  <c:v>-33765</c:v>
                </c:pt>
                <c:pt idx="13247">
                  <c:v>-33760</c:v>
                </c:pt>
                <c:pt idx="13248">
                  <c:v>-33755</c:v>
                </c:pt>
                <c:pt idx="13249">
                  <c:v>-33750</c:v>
                </c:pt>
                <c:pt idx="13250">
                  <c:v>-33745</c:v>
                </c:pt>
                <c:pt idx="13251">
                  <c:v>-33740</c:v>
                </c:pt>
                <c:pt idx="13252">
                  <c:v>-33735</c:v>
                </c:pt>
                <c:pt idx="13253">
                  <c:v>-33730</c:v>
                </c:pt>
                <c:pt idx="13254">
                  <c:v>-33725</c:v>
                </c:pt>
                <c:pt idx="13255">
                  <c:v>-33720</c:v>
                </c:pt>
                <c:pt idx="13256">
                  <c:v>-33715</c:v>
                </c:pt>
                <c:pt idx="13257">
                  <c:v>-33710</c:v>
                </c:pt>
                <c:pt idx="13258">
                  <c:v>-33705</c:v>
                </c:pt>
                <c:pt idx="13259">
                  <c:v>-33700</c:v>
                </c:pt>
                <c:pt idx="13260">
                  <c:v>-33695</c:v>
                </c:pt>
                <c:pt idx="13261">
                  <c:v>-33690</c:v>
                </c:pt>
                <c:pt idx="13262">
                  <c:v>-33685</c:v>
                </c:pt>
                <c:pt idx="13263">
                  <c:v>-33680</c:v>
                </c:pt>
                <c:pt idx="13264">
                  <c:v>-33675</c:v>
                </c:pt>
                <c:pt idx="13265">
                  <c:v>-33670</c:v>
                </c:pt>
                <c:pt idx="13266">
                  <c:v>-33665</c:v>
                </c:pt>
                <c:pt idx="13267">
                  <c:v>-33660</c:v>
                </c:pt>
                <c:pt idx="13268">
                  <c:v>-33655</c:v>
                </c:pt>
                <c:pt idx="13269">
                  <c:v>-33650</c:v>
                </c:pt>
                <c:pt idx="13270">
                  <c:v>-33645</c:v>
                </c:pt>
                <c:pt idx="13271">
                  <c:v>-33640</c:v>
                </c:pt>
                <c:pt idx="13272">
                  <c:v>-33635</c:v>
                </c:pt>
                <c:pt idx="13273">
                  <c:v>-33630</c:v>
                </c:pt>
                <c:pt idx="13274">
                  <c:v>-33625</c:v>
                </c:pt>
                <c:pt idx="13275">
                  <c:v>-33620</c:v>
                </c:pt>
                <c:pt idx="13276">
                  <c:v>-33615</c:v>
                </c:pt>
                <c:pt idx="13277">
                  <c:v>-33610</c:v>
                </c:pt>
                <c:pt idx="13278">
                  <c:v>-33605</c:v>
                </c:pt>
                <c:pt idx="13279">
                  <c:v>-33600</c:v>
                </c:pt>
                <c:pt idx="13280">
                  <c:v>-33595</c:v>
                </c:pt>
                <c:pt idx="13281">
                  <c:v>-33590</c:v>
                </c:pt>
                <c:pt idx="13282">
                  <c:v>-33585</c:v>
                </c:pt>
                <c:pt idx="13283">
                  <c:v>-33580</c:v>
                </c:pt>
                <c:pt idx="13284">
                  <c:v>-33575</c:v>
                </c:pt>
                <c:pt idx="13285">
                  <c:v>-33570</c:v>
                </c:pt>
                <c:pt idx="13286">
                  <c:v>-33565</c:v>
                </c:pt>
                <c:pt idx="13287">
                  <c:v>-33560</c:v>
                </c:pt>
                <c:pt idx="13288">
                  <c:v>-33555</c:v>
                </c:pt>
                <c:pt idx="13289">
                  <c:v>-33550</c:v>
                </c:pt>
                <c:pt idx="13290">
                  <c:v>-33545</c:v>
                </c:pt>
                <c:pt idx="13291">
                  <c:v>-33540</c:v>
                </c:pt>
                <c:pt idx="13292">
                  <c:v>-33535</c:v>
                </c:pt>
                <c:pt idx="13293">
                  <c:v>-33530</c:v>
                </c:pt>
                <c:pt idx="13294">
                  <c:v>-33525</c:v>
                </c:pt>
                <c:pt idx="13295">
                  <c:v>-33520</c:v>
                </c:pt>
                <c:pt idx="13296">
                  <c:v>-33515</c:v>
                </c:pt>
                <c:pt idx="13297">
                  <c:v>-33510</c:v>
                </c:pt>
                <c:pt idx="13298">
                  <c:v>-33505</c:v>
                </c:pt>
                <c:pt idx="13299">
                  <c:v>-33500</c:v>
                </c:pt>
                <c:pt idx="13300">
                  <c:v>-33495</c:v>
                </c:pt>
                <c:pt idx="13301">
                  <c:v>-33490</c:v>
                </c:pt>
                <c:pt idx="13302">
                  <c:v>-33485</c:v>
                </c:pt>
                <c:pt idx="13303">
                  <c:v>-33480</c:v>
                </c:pt>
                <c:pt idx="13304">
                  <c:v>-33475</c:v>
                </c:pt>
                <c:pt idx="13305">
                  <c:v>-33470</c:v>
                </c:pt>
                <c:pt idx="13306">
                  <c:v>-33465</c:v>
                </c:pt>
                <c:pt idx="13307">
                  <c:v>-33460</c:v>
                </c:pt>
                <c:pt idx="13308">
                  <c:v>-33455</c:v>
                </c:pt>
                <c:pt idx="13309">
                  <c:v>-33450</c:v>
                </c:pt>
                <c:pt idx="13310">
                  <c:v>-33445</c:v>
                </c:pt>
                <c:pt idx="13311">
                  <c:v>-33440</c:v>
                </c:pt>
                <c:pt idx="13312">
                  <c:v>-33435</c:v>
                </c:pt>
                <c:pt idx="13313">
                  <c:v>-33430</c:v>
                </c:pt>
                <c:pt idx="13314">
                  <c:v>-33425</c:v>
                </c:pt>
                <c:pt idx="13315">
                  <c:v>-33420</c:v>
                </c:pt>
                <c:pt idx="13316">
                  <c:v>-33415</c:v>
                </c:pt>
                <c:pt idx="13317">
                  <c:v>-33410</c:v>
                </c:pt>
                <c:pt idx="13318">
                  <c:v>-33405</c:v>
                </c:pt>
                <c:pt idx="13319">
                  <c:v>-33400</c:v>
                </c:pt>
                <c:pt idx="13320">
                  <c:v>-33395</c:v>
                </c:pt>
                <c:pt idx="13321">
                  <c:v>-33390</c:v>
                </c:pt>
                <c:pt idx="13322">
                  <c:v>-33385</c:v>
                </c:pt>
                <c:pt idx="13323">
                  <c:v>-33380</c:v>
                </c:pt>
                <c:pt idx="13324">
                  <c:v>-33375</c:v>
                </c:pt>
                <c:pt idx="13325">
                  <c:v>-33370</c:v>
                </c:pt>
                <c:pt idx="13326">
                  <c:v>-33365</c:v>
                </c:pt>
                <c:pt idx="13327">
                  <c:v>-33360</c:v>
                </c:pt>
                <c:pt idx="13328">
                  <c:v>-33355</c:v>
                </c:pt>
                <c:pt idx="13329">
                  <c:v>-33350</c:v>
                </c:pt>
                <c:pt idx="13330">
                  <c:v>-33345</c:v>
                </c:pt>
                <c:pt idx="13331">
                  <c:v>-33340</c:v>
                </c:pt>
                <c:pt idx="13332">
                  <c:v>-33335</c:v>
                </c:pt>
                <c:pt idx="13333">
                  <c:v>-33330</c:v>
                </c:pt>
                <c:pt idx="13334">
                  <c:v>-33325</c:v>
                </c:pt>
                <c:pt idx="13335">
                  <c:v>-33320</c:v>
                </c:pt>
                <c:pt idx="13336">
                  <c:v>-33315</c:v>
                </c:pt>
                <c:pt idx="13337">
                  <c:v>-33310</c:v>
                </c:pt>
                <c:pt idx="13338">
                  <c:v>-33305</c:v>
                </c:pt>
                <c:pt idx="13339">
                  <c:v>-33300</c:v>
                </c:pt>
                <c:pt idx="13340">
                  <c:v>-33295</c:v>
                </c:pt>
                <c:pt idx="13341">
                  <c:v>-33290</c:v>
                </c:pt>
                <c:pt idx="13342">
                  <c:v>-33285</c:v>
                </c:pt>
                <c:pt idx="13343">
                  <c:v>-33280</c:v>
                </c:pt>
                <c:pt idx="13344">
                  <c:v>-33275</c:v>
                </c:pt>
                <c:pt idx="13345">
                  <c:v>-33270</c:v>
                </c:pt>
                <c:pt idx="13346">
                  <c:v>-33265</c:v>
                </c:pt>
                <c:pt idx="13347">
                  <c:v>-33260</c:v>
                </c:pt>
                <c:pt idx="13348">
                  <c:v>-33255</c:v>
                </c:pt>
                <c:pt idx="13349">
                  <c:v>-33250</c:v>
                </c:pt>
                <c:pt idx="13350">
                  <c:v>-33245</c:v>
                </c:pt>
                <c:pt idx="13351">
                  <c:v>-33240</c:v>
                </c:pt>
                <c:pt idx="13352">
                  <c:v>-33235</c:v>
                </c:pt>
                <c:pt idx="13353">
                  <c:v>-33230</c:v>
                </c:pt>
                <c:pt idx="13354">
                  <c:v>-33225</c:v>
                </c:pt>
                <c:pt idx="13355">
                  <c:v>-33220</c:v>
                </c:pt>
                <c:pt idx="13356">
                  <c:v>-33215</c:v>
                </c:pt>
                <c:pt idx="13357">
                  <c:v>-33210</c:v>
                </c:pt>
                <c:pt idx="13358">
                  <c:v>-33205</c:v>
                </c:pt>
                <c:pt idx="13359">
                  <c:v>-33200</c:v>
                </c:pt>
                <c:pt idx="13360">
                  <c:v>-33195</c:v>
                </c:pt>
                <c:pt idx="13361">
                  <c:v>-33190</c:v>
                </c:pt>
                <c:pt idx="13362">
                  <c:v>-33185</c:v>
                </c:pt>
                <c:pt idx="13363">
                  <c:v>-33180</c:v>
                </c:pt>
                <c:pt idx="13364">
                  <c:v>-33175</c:v>
                </c:pt>
                <c:pt idx="13365">
                  <c:v>-33170</c:v>
                </c:pt>
                <c:pt idx="13366">
                  <c:v>-33165</c:v>
                </c:pt>
                <c:pt idx="13367">
                  <c:v>-33160</c:v>
                </c:pt>
                <c:pt idx="13368">
                  <c:v>-33155</c:v>
                </c:pt>
                <c:pt idx="13369">
                  <c:v>-33150</c:v>
                </c:pt>
                <c:pt idx="13370">
                  <c:v>-33145</c:v>
                </c:pt>
                <c:pt idx="13371">
                  <c:v>-33140</c:v>
                </c:pt>
                <c:pt idx="13372">
                  <c:v>-33135</c:v>
                </c:pt>
                <c:pt idx="13373">
                  <c:v>-33130</c:v>
                </c:pt>
                <c:pt idx="13374">
                  <c:v>-33125</c:v>
                </c:pt>
                <c:pt idx="13375">
                  <c:v>-33120</c:v>
                </c:pt>
                <c:pt idx="13376">
                  <c:v>-33115</c:v>
                </c:pt>
                <c:pt idx="13377">
                  <c:v>-33110</c:v>
                </c:pt>
                <c:pt idx="13378">
                  <c:v>-33105</c:v>
                </c:pt>
                <c:pt idx="13379">
                  <c:v>-33100</c:v>
                </c:pt>
                <c:pt idx="13380">
                  <c:v>-33095</c:v>
                </c:pt>
                <c:pt idx="13381">
                  <c:v>-33090</c:v>
                </c:pt>
                <c:pt idx="13382">
                  <c:v>-33085</c:v>
                </c:pt>
                <c:pt idx="13383">
                  <c:v>-33080</c:v>
                </c:pt>
                <c:pt idx="13384">
                  <c:v>-33075</c:v>
                </c:pt>
                <c:pt idx="13385">
                  <c:v>-33070</c:v>
                </c:pt>
                <c:pt idx="13386">
                  <c:v>-33065</c:v>
                </c:pt>
                <c:pt idx="13387">
                  <c:v>-33060</c:v>
                </c:pt>
                <c:pt idx="13388">
                  <c:v>-33055</c:v>
                </c:pt>
                <c:pt idx="13389">
                  <c:v>-33050</c:v>
                </c:pt>
                <c:pt idx="13390">
                  <c:v>-33045</c:v>
                </c:pt>
                <c:pt idx="13391">
                  <c:v>-33040</c:v>
                </c:pt>
                <c:pt idx="13392">
                  <c:v>-33035</c:v>
                </c:pt>
                <c:pt idx="13393">
                  <c:v>-33030</c:v>
                </c:pt>
                <c:pt idx="13394">
                  <c:v>-33025</c:v>
                </c:pt>
                <c:pt idx="13395">
                  <c:v>-33020</c:v>
                </c:pt>
                <c:pt idx="13396">
                  <c:v>-33015</c:v>
                </c:pt>
                <c:pt idx="13397">
                  <c:v>-33010</c:v>
                </c:pt>
                <c:pt idx="13398">
                  <c:v>-33005</c:v>
                </c:pt>
                <c:pt idx="13399">
                  <c:v>-33000</c:v>
                </c:pt>
                <c:pt idx="13400">
                  <c:v>-32995</c:v>
                </c:pt>
                <c:pt idx="13401">
                  <c:v>-32990</c:v>
                </c:pt>
                <c:pt idx="13402">
                  <c:v>-32985</c:v>
                </c:pt>
                <c:pt idx="13403">
                  <c:v>-32980</c:v>
                </c:pt>
                <c:pt idx="13404">
                  <c:v>-32975</c:v>
                </c:pt>
                <c:pt idx="13405">
                  <c:v>-32970</c:v>
                </c:pt>
                <c:pt idx="13406">
                  <c:v>-32965</c:v>
                </c:pt>
                <c:pt idx="13407">
                  <c:v>-32960</c:v>
                </c:pt>
                <c:pt idx="13408">
                  <c:v>-32955</c:v>
                </c:pt>
                <c:pt idx="13409">
                  <c:v>-32950</c:v>
                </c:pt>
                <c:pt idx="13410">
                  <c:v>-32945</c:v>
                </c:pt>
                <c:pt idx="13411">
                  <c:v>-32940</c:v>
                </c:pt>
                <c:pt idx="13412">
                  <c:v>-32935</c:v>
                </c:pt>
                <c:pt idx="13413">
                  <c:v>-32930</c:v>
                </c:pt>
                <c:pt idx="13414">
                  <c:v>-32925</c:v>
                </c:pt>
                <c:pt idx="13415">
                  <c:v>-32920</c:v>
                </c:pt>
                <c:pt idx="13416">
                  <c:v>-32915</c:v>
                </c:pt>
                <c:pt idx="13417">
                  <c:v>-32910</c:v>
                </c:pt>
                <c:pt idx="13418">
                  <c:v>-32905</c:v>
                </c:pt>
                <c:pt idx="13419">
                  <c:v>-32900</c:v>
                </c:pt>
                <c:pt idx="13420">
                  <c:v>-32895</c:v>
                </c:pt>
                <c:pt idx="13421">
                  <c:v>-32890</c:v>
                </c:pt>
                <c:pt idx="13422">
                  <c:v>-32885</c:v>
                </c:pt>
                <c:pt idx="13423">
                  <c:v>-32880</c:v>
                </c:pt>
                <c:pt idx="13424">
                  <c:v>-32875</c:v>
                </c:pt>
                <c:pt idx="13425">
                  <c:v>-32870</c:v>
                </c:pt>
                <c:pt idx="13426">
                  <c:v>-32865</c:v>
                </c:pt>
                <c:pt idx="13427">
                  <c:v>-32860</c:v>
                </c:pt>
                <c:pt idx="13428">
                  <c:v>-32855</c:v>
                </c:pt>
                <c:pt idx="13429">
                  <c:v>-32850</c:v>
                </c:pt>
                <c:pt idx="13430">
                  <c:v>-32845</c:v>
                </c:pt>
                <c:pt idx="13431">
                  <c:v>-32840</c:v>
                </c:pt>
                <c:pt idx="13432">
                  <c:v>-32835</c:v>
                </c:pt>
                <c:pt idx="13433">
                  <c:v>-32830</c:v>
                </c:pt>
                <c:pt idx="13434">
                  <c:v>-32825</c:v>
                </c:pt>
                <c:pt idx="13435">
                  <c:v>-32820</c:v>
                </c:pt>
                <c:pt idx="13436">
                  <c:v>-32815</c:v>
                </c:pt>
                <c:pt idx="13437">
                  <c:v>-32810</c:v>
                </c:pt>
                <c:pt idx="13438">
                  <c:v>-32805</c:v>
                </c:pt>
                <c:pt idx="13439">
                  <c:v>-32800</c:v>
                </c:pt>
                <c:pt idx="13440">
                  <c:v>-32795</c:v>
                </c:pt>
                <c:pt idx="13441">
                  <c:v>-32790</c:v>
                </c:pt>
                <c:pt idx="13442">
                  <c:v>-32785</c:v>
                </c:pt>
                <c:pt idx="13443">
                  <c:v>-32780</c:v>
                </c:pt>
                <c:pt idx="13444">
                  <c:v>-32775</c:v>
                </c:pt>
                <c:pt idx="13445">
                  <c:v>-32770</c:v>
                </c:pt>
                <c:pt idx="13446">
                  <c:v>-32765</c:v>
                </c:pt>
                <c:pt idx="13447">
                  <c:v>-32760</c:v>
                </c:pt>
                <c:pt idx="13448">
                  <c:v>-32755</c:v>
                </c:pt>
                <c:pt idx="13449">
                  <c:v>-32750</c:v>
                </c:pt>
                <c:pt idx="13450">
                  <c:v>-32745</c:v>
                </c:pt>
                <c:pt idx="13451">
                  <c:v>-32740</c:v>
                </c:pt>
                <c:pt idx="13452">
                  <c:v>-32735</c:v>
                </c:pt>
                <c:pt idx="13453">
                  <c:v>-32730</c:v>
                </c:pt>
                <c:pt idx="13454">
                  <c:v>-32725</c:v>
                </c:pt>
                <c:pt idx="13455">
                  <c:v>-32720</c:v>
                </c:pt>
                <c:pt idx="13456">
                  <c:v>-32715</c:v>
                </c:pt>
                <c:pt idx="13457">
                  <c:v>-32710</c:v>
                </c:pt>
                <c:pt idx="13458">
                  <c:v>-32705</c:v>
                </c:pt>
                <c:pt idx="13459">
                  <c:v>-32700</c:v>
                </c:pt>
                <c:pt idx="13460">
                  <c:v>-32695</c:v>
                </c:pt>
                <c:pt idx="13461">
                  <c:v>-32690</c:v>
                </c:pt>
                <c:pt idx="13462">
                  <c:v>-32685</c:v>
                </c:pt>
                <c:pt idx="13463">
                  <c:v>-32680</c:v>
                </c:pt>
                <c:pt idx="13464">
                  <c:v>-32675</c:v>
                </c:pt>
                <c:pt idx="13465">
                  <c:v>-32670</c:v>
                </c:pt>
                <c:pt idx="13466">
                  <c:v>-32665</c:v>
                </c:pt>
                <c:pt idx="13467">
                  <c:v>-32660</c:v>
                </c:pt>
                <c:pt idx="13468">
                  <c:v>-32655</c:v>
                </c:pt>
                <c:pt idx="13469">
                  <c:v>-32650</c:v>
                </c:pt>
                <c:pt idx="13470">
                  <c:v>-32645</c:v>
                </c:pt>
                <c:pt idx="13471">
                  <c:v>-32640</c:v>
                </c:pt>
                <c:pt idx="13472">
                  <c:v>-32635</c:v>
                </c:pt>
                <c:pt idx="13473">
                  <c:v>-32630</c:v>
                </c:pt>
                <c:pt idx="13474">
                  <c:v>-32625</c:v>
                </c:pt>
                <c:pt idx="13475">
                  <c:v>-32620</c:v>
                </c:pt>
                <c:pt idx="13476">
                  <c:v>-32615</c:v>
                </c:pt>
                <c:pt idx="13477">
                  <c:v>-32610</c:v>
                </c:pt>
                <c:pt idx="13478">
                  <c:v>-32605</c:v>
                </c:pt>
                <c:pt idx="13479">
                  <c:v>-32600</c:v>
                </c:pt>
                <c:pt idx="13480">
                  <c:v>-32595</c:v>
                </c:pt>
                <c:pt idx="13481">
                  <c:v>-32590</c:v>
                </c:pt>
                <c:pt idx="13482">
                  <c:v>-32585</c:v>
                </c:pt>
                <c:pt idx="13483">
                  <c:v>-32580</c:v>
                </c:pt>
                <c:pt idx="13484">
                  <c:v>-32575</c:v>
                </c:pt>
                <c:pt idx="13485">
                  <c:v>-32570</c:v>
                </c:pt>
                <c:pt idx="13486">
                  <c:v>-32565</c:v>
                </c:pt>
                <c:pt idx="13487">
                  <c:v>-32560</c:v>
                </c:pt>
                <c:pt idx="13488">
                  <c:v>-32555</c:v>
                </c:pt>
                <c:pt idx="13489">
                  <c:v>-32550</c:v>
                </c:pt>
                <c:pt idx="13490">
                  <c:v>-32545</c:v>
                </c:pt>
                <c:pt idx="13491">
                  <c:v>-32540</c:v>
                </c:pt>
                <c:pt idx="13492">
                  <c:v>-32535</c:v>
                </c:pt>
                <c:pt idx="13493">
                  <c:v>-32530</c:v>
                </c:pt>
                <c:pt idx="13494">
                  <c:v>-32525</c:v>
                </c:pt>
                <c:pt idx="13495">
                  <c:v>-32520</c:v>
                </c:pt>
                <c:pt idx="13496">
                  <c:v>-32515</c:v>
                </c:pt>
                <c:pt idx="13497">
                  <c:v>-32510</c:v>
                </c:pt>
                <c:pt idx="13498">
                  <c:v>-32505</c:v>
                </c:pt>
                <c:pt idx="13499">
                  <c:v>-32500</c:v>
                </c:pt>
                <c:pt idx="13500">
                  <c:v>-32495</c:v>
                </c:pt>
                <c:pt idx="13501">
                  <c:v>-32490</c:v>
                </c:pt>
                <c:pt idx="13502">
                  <c:v>-32485</c:v>
                </c:pt>
                <c:pt idx="13503">
                  <c:v>-32480</c:v>
                </c:pt>
                <c:pt idx="13504">
                  <c:v>-32475</c:v>
                </c:pt>
                <c:pt idx="13505">
                  <c:v>-32470</c:v>
                </c:pt>
                <c:pt idx="13506">
                  <c:v>-32465</c:v>
                </c:pt>
                <c:pt idx="13507">
                  <c:v>-32460</c:v>
                </c:pt>
                <c:pt idx="13508">
                  <c:v>-32455</c:v>
                </c:pt>
                <c:pt idx="13509">
                  <c:v>-32450</c:v>
                </c:pt>
                <c:pt idx="13510">
                  <c:v>-32445</c:v>
                </c:pt>
                <c:pt idx="13511">
                  <c:v>-32440</c:v>
                </c:pt>
                <c:pt idx="13512">
                  <c:v>-32435</c:v>
                </c:pt>
                <c:pt idx="13513">
                  <c:v>-32430</c:v>
                </c:pt>
                <c:pt idx="13514">
                  <c:v>-32425</c:v>
                </c:pt>
                <c:pt idx="13515">
                  <c:v>-32420</c:v>
                </c:pt>
                <c:pt idx="13516">
                  <c:v>-32415</c:v>
                </c:pt>
                <c:pt idx="13517">
                  <c:v>-32410</c:v>
                </c:pt>
                <c:pt idx="13518">
                  <c:v>-32405</c:v>
                </c:pt>
                <c:pt idx="13519">
                  <c:v>-32400</c:v>
                </c:pt>
                <c:pt idx="13520">
                  <c:v>-32395</c:v>
                </c:pt>
                <c:pt idx="13521">
                  <c:v>-32390</c:v>
                </c:pt>
                <c:pt idx="13522">
                  <c:v>-32385</c:v>
                </c:pt>
                <c:pt idx="13523">
                  <c:v>-32380</c:v>
                </c:pt>
                <c:pt idx="13524">
                  <c:v>-32375</c:v>
                </c:pt>
                <c:pt idx="13525">
                  <c:v>-32370</c:v>
                </c:pt>
                <c:pt idx="13526">
                  <c:v>-32365</c:v>
                </c:pt>
                <c:pt idx="13527">
                  <c:v>-32360</c:v>
                </c:pt>
                <c:pt idx="13528">
                  <c:v>-32355</c:v>
                </c:pt>
                <c:pt idx="13529">
                  <c:v>-32350</c:v>
                </c:pt>
                <c:pt idx="13530">
                  <c:v>-32345</c:v>
                </c:pt>
                <c:pt idx="13531">
                  <c:v>-32340</c:v>
                </c:pt>
                <c:pt idx="13532">
                  <c:v>-32335</c:v>
                </c:pt>
                <c:pt idx="13533">
                  <c:v>-32330</c:v>
                </c:pt>
                <c:pt idx="13534">
                  <c:v>-32325</c:v>
                </c:pt>
                <c:pt idx="13535">
                  <c:v>-32320</c:v>
                </c:pt>
                <c:pt idx="13536">
                  <c:v>-32315</c:v>
                </c:pt>
                <c:pt idx="13537">
                  <c:v>-32310</c:v>
                </c:pt>
                <c:pt idx="13538">
                  <c:v>-32305</c:v>
                </c:pt>
                <c:pt idx="13539">
                  <c:v>-32300</c:v>
                </c:pt>
                <c:pt idx="13540">
                  <c:v>-32295</c:v>
                </c:pt>
                <c:pt idx="13541">
                  <c:v>-32290</c:v>
                </c:pt>
                <c:pt idx="13542">
                  <c:v>-32285</c:v>
                </c:pt>
                <c:pt idx="13543">
                  <c:v>-32280</c:v>
                </c:pt>
                <c:pt idx="13544">
                  <c:v>-32275</c:v>
                </c:pt>
                <c:pt idx="13545">
                  <c:v>-32270</c:v>
                </c:pt>
                <c:pt idx="13546">
                  <c:v>-32265</c:v>
                </c:pt>
                <c:pt idx="13547">
                  <c:v>-32260</c:v>
                </c:pt>
                <c:pt idx="13548">
                  <c:v>-32255</c:v>
                </c:pt>
                <c:pt idx="13549">
                  <c:v>-32250</c:v>
                </c:pt>
                <c:pt idx="13550">
                  <c:v>-32245</c:v>
                </c:pt>
                <c:pt idx="13551">
                  <c:v>-32240</c:v>
                </c:pt>
                <c:pt idx="13552">
                  <c:v>-32235</c:v>
                </c:pt>
                <c:pt idx="13553">
                  <c:v>-32230</c:v>
                </c:pt>
                <c:pt idx="13554">
                  <c:v>-32225</c:v>
                </c:pt>
                <c:pt idx="13555">
                  <c:v>-32220</c:v>
                </c:pt>
                <c:pt idx="13556">
                  <c:v>-32215</c:v>
                </c:pt>
                <c:pt idx="13557">
                  <c:v>-32210</c:v>
                </c:pt>
                <c:pt idx="13558">
                  <c:v>-32205</c:v>
                </c:pt>
                <c:pt idx="13559">
                  <c:v>-32200</c:v>
                </c:pt>
                <c:pt idx="13560">
                  <c:v>-32195</c:v>
                </c:pt>
                <c:pt idx="13561">
                  <c:v>-32190</c:v>
                </c:pt>
                <c:pt idx="13562">
                  <c:v>-32185</c:v>
                </c:pt>
                <c:pt idx="13563">
                  <c:v>-32180</c:v>
                </c:pt>
                <c:pt idx="13564">
                  <c:v>-32175</c:v>
                </c:pt>
                <c:pt idx="13565">
                  <c:v>-32170</c:v>
                </c:pt>
                <c:pt idx="13566">
                  <c:v>-32165</c:v>
                </c:pt>
                <c:pt idx="13567">
                  <c:v>-32160</c:v>
                </c:pt>
                <c:pt idx="13568">
                  <c:v>-32155</c:v>
                </c:pt>
                <c:pt idx="13569">
                  <c:v>-32150</c:v>
                </c:pt>
                <c:pt idx="13570">
                  <c:v>-32145</c:v>
                </c:pt>
                <c:pt idx="13571">
                  <c:v>-32140</c:v>
                </c:pt>
                <c:pt idx="13572">
                  <c:v>-32135</c:v>
                </c:pt>
                <c:pt idx="13573">
                  <c:v>-32130</c:v>
                </c:pt>
                <c:pt idx="13574">
                  <c:v>-32125</c:v>
                </c:pt>
                <c:pt idx="13575">
                  <c:v>-32120</c:v>
                </c:pt>
                <c:pt idx="13576">
                  <c:v>-32115</c:v>
                </c:pt>
                <c:pt idx="13577">
                  <c:v>-32110</c:v>
                </c:pt>
                <c:pt idx="13578">
                  <c:v>-32105</c:v>
                </c:pt>
                <c:pt idx="13579">
                  <c:v>-32100</c:v>
                </c:pt>
                <c:pt idx="13580">
                  <c:v>-32095</c:v>
                </c:pt>
                <c:pt idx="13581">
                  <c:v>-32090</c:v>
                </c:pt>
                <c:pt idx="13582">
                  <c:v>-32085</c:v>
                </c:pt>
                <c:pt idx="13583">
                  <c:v>-32080</c:v>
                </c:pt>
                <c:pt idx="13584">
                  <c:v>-32075</c:v>
                </c:pt>
                <c:pt idx="13585">
                  <c:v>-32070</c:v>
                </c:pt>
                <c:pt idx="13586">
                  <c:v>-32065</c:v>
                </c:pt>
                <c:pt idx="13587">
                  <c:v>-32060</c:v>
                </c:pt>
                <c:pt idx="13588">
                  <c:v>-32055</c:v>
                </c:pt>
                <c:pt idx="13589">
                  <c:v>-32050</c:v>
                </c:pt>
                <c:pt idx="13590">
                  <c:v>-32045</c:v>
                </c:pt>
                <c:pt idx="13591">
                  <c:v>-32040</c:v>
                </c:pt>
                <c:pt idx="13592">
                  <c:v>-32035</c:v>
                </c:pt>
                <c:pt idx="13593">
                  <c:v>-32030</c:v>
                </c:pt>
                <c:pt idx="13594">
                  <c:v>-32025</c:v>
                </c:pt>
                <c:pt idx="13595">
                  <c:v>-32020</c:v>
                </c:pt>
                <c:pt idx="13596">
                  <c:v>-32015</c:v>
                </c:pt>
                <c:pt idx="13597">
                  <c:v>-32010</c:v>
                </c:pt>
                <c:pt idx="13598">
                  <c:v>-32005</c:v>
                </c:pt>
                <c:pt idx="13599">
                  <c:v>-32000</c:v>
                </c:pt>
                <c:pt idx="13600">
                  <c:v>-31995</c:v>
                </c:pt>
                <c:pt idx="13601">
                  <c:v>-31990</c:v>
                </c:pt>
                <c:pt idx="13602">
                  <c:v>-31985</c:v>
                </c:pt>
                <c:pt idx="13603">
                  <c:v>-31980</c:v>
                </c:pt>
                <c:pt idx="13604">
                  <c:v>-31975</c:v>
                </c:pt>
                <c:pt idx="13605">
                  <c:v>-31970</c:v>
                </c:pt>
                <c:pt idx="13606">
                  <c:v>-31965</c:v>
                </c:pt>
                <c:pt idx="13607">
                  <c:v>-31960</c:v>
                </c:pt>
                <c:pt idx="13608">
                  <c:v>-31955</c:v>
                </c:pt>
                <c:pt idx="13609">
                  <c:v>-31950</c:v>
                </c:pt>
                <c:pt idx="13610">
                  <c:v>-31945</c:v>
                </c:pt>
                <c:pt idx="13611">
                  <c:v>-31940</c:v>
                </c:pt>
                <c:pt idx="13612">
                  <c:v>-31935</c:v>
                </c:pt>
                <c:pt idx="13613">
                  <c:v>-31930</c:v>
                </c:pt>
                <c:pt idx="13614">
                  <c:v>-31925</c:v>
                </c:pt>
                <c:pt idx="13615">
                  <c:v>-31920</c:v>
                </c:pt>
                <c:pt idx="13616">
                  <c:v>-31915</c:v>
                </c:pt>
                <c:pt idx="13617">
                  <c:v>-31910</c:v>
                </c:pt>
                <c:pt idx="13618">
                  <c:v>-31905</c:v>
                </c:pt>
                <c:pt idx="13619">
                  <c:v>-31900</c:v>
                </c:pt>
                <c:pt idx="13620">
                  <c:v>-31895</c:v>
                </c:pt>
                <c:pt idx="13621">
                  <c:v>-31890</c:v>
                </c:pt>
                <c:pt idx="13622">
                  <c:v>-31885</c:v>
                </c:pt>
                <c:pt idx="13623">
                  <c:v>-31880</c:v>
                </c:pt>
                <c:pt idx="13624">
                  <c:v>-31875</c:v>
                </c:pt>
                <c:pt idx="13625">
                  <c:v>-31870</c:v>
                </c:pt>
                <c:pt idx="13626">
                  <c:v>-31865</c:v>
                </c:pt>
                <c:pt idx="13627">
                  <c:v>-31860</c:v>
                </c:pt>
                <c:pt idx="13628">
                  <c:v>-31855</c:v>
                </c:pt>
                <c:pt idx="13629">
                  <c:v>-31850</c:v>
                </c:pt>
                <c:pt idx="13630">
                  <c:v>-31845</c:v>
                </c:pt>
                <c:pt idx="13631">
                  <c:v>-31840</c:v>
                </c:pt>
                <c:pt idx="13632">
                  <c:v>-31835</c:v>
                </c:pt>
                <c:pt idx="13633">
                  <c:v>-31830</c:v>
                </c:pt>
                <c:pt idx="13634">
                  <c:v>-31825</c:v>
                </c:pt>
                <c:pt idx="13635">
                  <c:v>-31820</c:v>
                </c:pt>
                <c:pt idx="13636">
                  <c:v>-31815</c:v>
                </c:pt>
                <c:pt idx="13637">
                  <c:v>-31810</c:v>
                </c:pt>
                <c:pt idx="13638">
                  <c:v>-31805</c:v>
                </c:pt>
                <c:pt idx="13639">
                  <c:v>-31800</c:v>
                </c:pt>
                <c:pt idx="13640">
                  <c:v>-31795</c:v>
                </c:pt>
                <c:pt idx="13641">
                  <c:v>-31790</c:v>
                </c:pt>
                <c:pt idx="13642">
                  <c:v>-31785</c:v>
                </c:pt>
                <c:pt idx="13643">
                  <c:v>-31780</c:v>
                </c:pt>
                <c:pt idx="13644">
                  <c:v>-31775</c:v>
                </c:pt>
                <c:pt idx="13645">
                  <c:v>-31770</c:v>
                </c:pt>
                <c:pt idx="13646">
                  <c:v>-31765</c:v>
                </c:pt>
                <c:pt idx="13647">
                  <c:v>-31760</c:v>
                </c:pt>
                <c:pt idx="13648">
                  <c:v>-31755</c:v>
                </c:pt>
                <c:pt idx="13649">
                  <c:v>-31750</c:v>
                </c:pt>
                <c:pt idx="13650">
                  <c:v>-31745</c:v>
                </c:pt>
                <c:pt idx="13651">
                  <c:v>-31740</c:v>
                </c:pt>
                <c:pt idx="13652">
                  <c:v>-31735</c:v>
                </c:pt>
                <c:pt idx="13653">
                  <c:v>-31730</c:v>
                </c:pt>
                <c:pt idx="13654">
                  <c:v>-31725</c:v>
                </c:pt>
                <c:pt idx="13655">
                  <c:v>-31720</c:v>
                </c:pt>
                <c:pt idx="13656">
                  <c:v>-31715</c:v>
                </c:pt>
                <c:pt idx="13657">
                  <c:v>-31710</c:v>
                </c:pt>
                <c:pt idx="13658">
                  <c:v>-31705</c:v>
                </c:pt>
                <c:pt idx="13659">
                  <c:v>-31700</c:v>
                </c:pt>
                <c:pt idx="13660">
                  <c:v>-31695</c:v>
                </c:pt>
                <c:pt idx="13661">
                  <c:v>-31690</c:v>
                </c:pt>
                <c:pt idx="13662">
                  <c:v>-31685</c:v>
                </c:pt>
                <c:pt idx="13663">
                  <c:v>-31680</c:v>
                </c:pt>
                <c:pt idx="13664">
                  <c:v>-31675</c:v>
                </c:pt>
                <c:pt idx="13665">
                  <c:v>-31670</c:v>
                </c:pt>
                <c:pt idx="13666">
                  <c:v>-31665</c:v>
                </c:pt>
                <c:pt idx="13667">
                  <c:v>-31660</c:v>
                </c:pt>
                <c:pt idx="13668">
                  <c:v>-31655</c:v>
                </c:pt>
                <c:pt idx="13669">
                  <c:v>-31650</c:v>
                </c:pt>
                <c:pt idx="13670">
                  <c:v>-31645</c:v>
                </c:pt>
                <c:pt idx="13671">
                  <c:v>-31640</c:v>
                </c:pt>
                <c:pt idx="13672">
                  <c:v>-31635</c:v>
                </c:pt>
                <c:pt idx="13673">
                  <c:v>-31630</c:v>
                </c:pt>
                <c:pt idx="13674">
                  <c:v>-31625</c:v>
                </c:pt>
                <c:pt idx="13675">
                  <c:v>-31620</c:v>
                </c:pt>
                <c:pt idx="13676">
                  <c:v>-31615</c:v>
                </c:pt>
                <c:pt idx="13677">
                  <c:v>-31610</c:v>
                </c:pt>
                <c:pt idx="13678">
                  <c:v>-31605</c:v>
                </c:pt>
                <c:pt idx="13679">
                  <c:v>-31600</c:v>
                </c:pt>
                <c:pt idx="13680">
                  <c:v>-31595</c:v>
                </c:pt>
                <c:pt idx="13681">
                  <c:v>-31590</c:v>
                </c:pt>
                <c:pt idx="13682">
                  <c:v>-31585</c:v>
                </c:pt>
                <c:pt idx="13683">
                  <c:v>-31580</c:v>
                </c:pt>
                <c:pt idx="13684">
                  <c:v>-31575</c:v>
                </c:pt>
                <c:pt idx="13685">
                  <c:v>-31570</c:v>
                </c:pt>
                <c:pt idx="13686">
                  <c:v>-31565</c:v>
                </c:pt>
                <c:pt idx="13687">
                  <c:v>-31560</c:v>
                </c:pt>
                <c:pt idx="13688">
                  <c:v>-31555</c:v>
                </c:pt>
                <c:pt idx="13689">
                  <c:v>-31550</c:v>
                </c:pt>
                <c:pt idx="13690">
                  <c:v>-31545</c:v>
                </c:pt>
                <c:pt idx="13691">
                  <c:v>-31540</c:v>
                </c:pt>
                <c:pt idx="13692">
                  <c:v>-31535</c:v>
                </c:pt>
                <c:pt idx="13693">
                  <c:v>-31530</c:v>
                </c:pt>
                <c:pt idx="13694">
                  <c:v>-31525</c:v>
                </c:pt>
                <c:pt idx="13695">
                  <c:v>-31520</c:v>
                </c:pt>
                <c:pt idx="13696">
                  <c:v>-31515</c:v>
                </c:pt>
                <c:pt idx="13697">
                  <c:v>-31510</c:v>
                </c:pt>
                <c:pt idx="13698">
                  <c:v>-31505</c:v>
                </c:pt>
                <c:pt idx="13699">
                  <c:v>-31500</c:v>
                </c:pt>
                <c:pt idx="13700">
                  <c:v>-31495</c:v>
                </c:pt>
                <c:pt idx="13701">
                  <c:v>-31490</c:v>
                </c:pt>
                <c:pt idx="13702">
                  <c:v>-31485</c:v>
                </c:pt>
                <c:pt idx="13703">
                  <c:v>-31480</c:v>
                </c:pt>
                <c:pt idx="13704">
                  <c:v>-31475</c:v>
                </c:pt>
                <c:pt idx="13705">
                  <c:v>-31470</c:v>
                </c:pt>
                <c:pt idx="13706">
                  <c:v>-31465</c:v>
                </c:pt>
                <c:pt idx="13707">
                  <c:v>-31460</c:v>
                </c:pt>
                <c:pt idx="13708">
                  <c:v>-31455</c:v>
                </c:pt>
                <c:pt idx="13709">
                  <c:v>-31450</c:v>
                </c:pt>
                <c:pt idx="13710">
                  <c:v>-31445</c:v>
                </c:pt>
                <c:pt idx="13711">
                  <c:v>-31440</c:v>
                </c:pt>
                <c:pt idx="13712">
                  <c:v>-31435</c:v>
                </c:pt>
                <c:pt idx="13713">
                  <c:v>-31430</c:v>
                </c:pt>
                <c:pt idx="13714">
                  <c:v>-31425</c:v>
                </c:pt>
                <c:pt idx="13715">
                  <c:v>-31420</c:v>
                </c:pt>
                <c:pt idx="13716">
                  <c:v>-31415</c:v>
                </c:pt>
                <c:pt idx="13717">
                  <c:v>-31410</c:v>
                </c:pt>
                <c:pt idx="13718">
                  <c:v>-31405</c:v>
                </c:pt>
                <c:pt idx="13719">
                  <c:v>-31400</c:v>
                </c:pt>
                <c:pt idx="13720">
                  <c:v>-31395</c:v>
                </c:pt>
                <c:pt idx="13721">
                  <c:v>-31390</c:v>
                </c:pt>
                <c:pt idx="13722">
                  <c:v>-31385</c:v>
                </c:pt>
                <c:pt idx="13723">
                  <c:v>-31380</c:v>
                </c:pt>
                <c:pt idx="13724">
                  <c:v>-31375</c:v>
                </c:pt>
                <c:pt idx="13725">
                  <c:v>-31370</c:v>
                </c:pt>
                <c:pt idx="13726">
                  <c:v>-31365</c:v>
                </c:pt>
                <c:pt idx="13727">
                  <c:v>-31360</c:v>
                </c:pt>
                <c:pt idx="13728">
                  <c:v>-31355</c:v>
                </c:pt>
                <c:pt idx="13729">
                  <c:v>-31350</c:v>
                </c:pt>
                <c:pt idx="13730">
                  <c:v>-31345</c:v>
                </c:pt>
                <c:pt idx="13731">
                  <c:v>-31340</c:v>
                </c:pt>
                <c:pt idx="13732">
                  <c:v>-31335</c:v>
                </c:pt>
                <c:pt idx="13733">
                  <c:v>-31330</c:v>
                </c:pt>
                <c:pt idx="13734">
                  <c:v>-31325</c:v>
                </c:pt>
                <c:pt idx="13735">
                  <c:v>-31320</c:v>
                </c:pt>
                <c:pt idx="13736">
                  <c:v>-31315</c:v>
                </c:pt>
                <c:pt idx="13737">
                  <c:v>-31310</c:v>
                </c:pt>
                <c:pt idx="13738">
                  <c:v>-31305</c:v>
                </c:pt>
                <c:pt idx="13739">
                  <c:v>-31300</c:v>
                </c:pt>
                <c:pt idx="13740">
                  <c:v>-31295</c:v>
                </c:pt>
                <c:pt idx="13741">
                  <c:v>-31290</c:v>
                </c:pt>
                <c:pt idx="13742">
                  <c:v>-31285</c:v>
                </c:pt>
                <c:pt idx="13743">
                  <c:v>-31280</c:v>
                </c:pt>
                <c:pt idx="13744">
                  <c:v>-31275</c:v>
                </c:pt>
                <c:pt idx="13745">
                  <c:v>-31270</c:v>
                </c:pt>
                <c:pt idx="13746">
                  <c:v>-31265</c:v>
                </c:pt>
                <c:pt idx="13747">
                  <c:v>-31260</c:v>
                </c:pt>
                <c:pt idx="13748">
                  <c:v>-31255</c:v>
                </c:pt>
                <c:pt idx="13749">
                  <c:v>-31250</c:v>
                </c:pt>
                <c:pt idx="13750">
                  <c:v>-31245</c:v>
                </c:pt>
                <c:pt idx="13751">
                  <c:v>-31240</c:v>
                </c:pt>
                <c:pt idx="13752">
                  <c:v>-31235</c:v>
                </c:pt>
                <c:pt idx="13753">
                  <c:v>-31230</c:v>
                </c:pt>
                <c:pt idx="13754">
                  <c:v>-31225</c:v>
                </c:pt>
                <c:pt idx="13755">
                  <c:v>-31220</c:v>
                </c:pt>
                <c:pt idx="13756">
                  <c:v>-31215</c:v>
                </c:pt>
                <c:pt idx="13757">
                  <c:v>-31210</c:v>
                </c:pt>
                <c:pt idx="13758">
                  <c:v>-31205</c:v>
                </c:pt>
                <c:pt idx="13759">
                  <c:v>-31200</c:v>
                </c:pt>
                <c:pt idx="13760">
                  <c:v>-31195</c:v>
                </c:pt>
                <c:pt idx="13761">
                  <c:v>-31190</c:v>
                </c:pt>
                <c:pt idx="13762">
                  <c:v>-31185</c:v>
                </c:pt>
                <c:pt idx="13763">
                  <c:v>-31180</c:v>
                </c:pt>
                <c:pt idx="13764">
                  <c:v>-31175</c:v>
                </c:pt>
                <c:pt idx="13765">
                  <c:v>-31170</c:v>
                </c:pt>
                <c:pt idx="13766">
                  <c:v>-31165</c:v>
                </c:pt>
                <c:pt idx="13767">
                  <c:v>-31160</c:v>
                </c:pt>
                <c:pt idx="13768">
                  <c:v>-31155</c:v>
                </c:pt>
                <c:pt idx="13769">
                  <c:v>-31150</c:v>
                </c:pt>
                <c:pt idx="13770">
                  <c:v>-31145</c:v>
                </c:pt>
                <c:pt idx="13771">
                  <c:v>-31140</c:v>
                </c:pt>
                <c:pt idx="13772">
                  <c:v>-31135</c:v>
                </c:pt>
                <c:pt idx="13773">
                  <c:v>-31130</c:v>
                </c:pt>
                <c:pt idx="13774">
                  <c:v>-31125</c:v>
                </c:pt>
                <c:pt idx="13775">
                  <c:v>-31120</c:v>
                </c:pt>
                <c:pt idx="13776">
                  <c:v>-31115</c:v>
                </c:pt>
                <c:pt idx="13777">
                  <c:v>-31110</c:v>
                </c:pt>
                <c:pt idx="13778">
                  <c:v>-31105</c:v>
                </c:pt>
                <c:pt idx="13779">
                  <c:v>-31100</c:v>
                </c:pt>
                <c:pt idx="13780">
                  <c:v>-31095</c:v>
                </c:pt>
                <c:pt idx="13781">
                  <c:v>-31090</c:v>
                </c:pt>
                <c:pt idx="13782">
                  <c:v>-31085</c:v>
                </c:pt>
                <c:pt idx="13783">
                  <c:v>-31080</c:v>
                </c:pt>
                <c:pt idx="13784">
                  <c:v>-31075</c:v>
                </c:pt>
                <c:pt idx="13785">
                  <c:v>-31070</c:v>
                </c:pt>
                <c:pt idx="13786">
                  <c:v>-31065</c:v>
                </c:pt>
                <c:pt idx="13787">
                  <c:v>-31060</c:v>
                </c:pt>
                <c:pt idx="13788">
                  <c:v>-31055</c:v>
                </c:pt>
                <c:pt idx="13789">
                  <c:v>-31050</c:v>
                </c:pt>
                <c:pt idx="13790">
                  <c:v>-31045</c:v>
                </c:pt>
                <c:pt idx="13791">
                  <c:v>-31040</c:v>
                </c:pt>
                <c:pt idx="13792">
                  <c:v>-31035</c:v>
                </c:pt>
                <c:pt idx="13793">
                  <c:v>-31030</c:v>
                </c:pt>
                <c:pt idx="13794">
                  <c:v>-31025</c:v>
                </c:pt>
                <c:pt idx="13795">
                  <c:v>-31020</c:v>
                </c:pt>
                <c:pt idx="13796">
                  <c:v>-31015</c:v>
                </c:pt>
                <c:pt idx="13797">
                  <c:v>-31010</c:v>
                </c:pt>
                <c:pt idx="13798">
                  <c:v>-31005</c:v>
                </c:pt>
                <c:pt idx="13799">
                  <c:v>-31000</c:v>
                </c:pt>
                <c:pt idx="13800">
                  <c:v>-30995</c:v>
                </c:pt>
                <c:pt idx="13801">
                  <c:v>-30990</c:v>
                </c:pt>
                <c:pt idx="13802">
                  <c:v>-30985</c:v>
                </c:pt>
                <c:pt idx="13803">
                  <c:v>-30980</c:v>
                </c:pt>
                <c:pt idx="13804">
                  <c:v>-30975</c:v>
                </c:pt>
                <c:pt idx="13805">
                  <c:v>-30970</c:v>
                </c:pt>
                <c:pt idx="13806">
                  <c:v>-30965</c:v>
                </c:pt>
                <c:pt idx="13807">
                  <c:v>-30960</c:v>
                </c:pt>
                <c:pt idx="13808">
                  <c:v>-30955</c:v>
                </c:pt>
                <c:pt idx="13809">
                  <c:v>-30950</c:v>
                </c:pt>
                <c:pt idx="13810">
                  <c:v>-30945</c:v>
                </c:pt>
                <c:pt idx="13811">
                  <c:v>-30940</c:v>
                </c:pt>
                <c:pt idx="13812">
                  <c:v>-30935</c:v>
                </c:pt>
                <c:pt idx="13813">
                  <c:v>-30930</c:v>
                </c:pt>
                <c:pt idx="13814">
                  <c:v>-30925</c:v>
                </c:pt>
                <c:pt idx="13815">
                  <c:v>-30920</c:v>
                </c:pt>
                <c:pt idx="13816">
                  <c:v>-30915</c:v>
                </c:pt>
                <c:pt idx="13817">
                  <c:v>-30910</c:v>
                </c:pt>
                <c:pt idx="13818">
                  <c:v>-30905</c:v>
                </c:pt>
                <c:pt idx="13819">
                  <c:v>-30900</c:v>
                </c:pt>
                <c:pt idx="13820">
                  <c:v>-30895</c:v>
                </c:pt>
                <c:pt idx="13821">
                  <c:v>-30890</c:v>
                </c:pt>
                <c:pt idx="13822">
                  <c:v>-30885</c:v>
                </c:pt>
                <c:pt idx="13823">
                  <c:v>-30880</c:v>
                </c:pt>
                <c:pt idx="13824">
                  <c:v>-30875</c:v>
                </c:pt>
                <c:pt idx="13825">
                  <c:v>-30870</c:v>
                </c:pt>
                <c:pt idx="13826">
                  <c:v>-30865</c:v>
                </c:pt>
                <c:pt idx="13827">
                  <c:v>-30860</c:v>
                </c:pt>
                <c:pt idx="13828">
                  <c:v>-30855</c:v>
                </c:pt>
                <c:pt idx="13829">
                  <c:v>-30850</c:v>
                </c:pt>
                <c:pt idx="13830">
                  <c:v>-30845</c:v>
                </c:pt>
                <c:pt idx="13831">
                  <c:v>-30840</c:v>
                </c:pt>
                <c:pt idx="13832">
                  <c:v>-30835</c:v>
                </c:pt>
                <c:pt idx="13833">
                  <c:v>-30830</c:v>
                </c:pt>
                <c:pt idx="13834">
                  <c:v>-30825</c:v>
                </c:pt>
                <c:pt idx="13835">
                  <c:v>-30820</c:v>
                </c:pt>
                <c:pt idx="13836">
                  <c:v>-30815</c:v>
                </c:pt>
                <c:pt idx="13837">
                  <c:v>-30810</c:v>
                </c:pt>
                <c:pt idx="13838">
                  <c:v>-30805</c:v>
                </c:pt>
                <c:pt idx="13839">
                  <c:v>-30800</c:v>
                </c:pt>
                <c:pt idx="13840">
                  <c:v>-30795</c:v>
                </c:pt>
                <c:pt idx="13841">
                  <c:v>-30790</c:v>
                </c:pt>
                <c:pt idx="13842">
                  <c:v>-30785</c:v>
                </c:pt>
                <c:pt idx="13843">
                  <c:v>-30780</c:v>
                </c:pt>
                <c:pt idx="13844">
                  <c:v>-30775</c:v>
                </c:pt>
                <c:pt idx="13845">
                  <c:v>-30770</c:v>
                </c:pt>
                <c:pt idx="13846">
                  <c:v>-30765</c:v>
                </c:pt>
                <c:pt idx="13847">
                  <c:v>-30760</c:v>
                </c:pt>
                <c:pt idx="13848">
                  <c:v>-30755</c:v>
                </c:pt>
                <c:pt idx="13849">
                  <c:v>-30750</c:v>
                </c:pt>
                <c:pt idx="13850">
                  <c:v>-30745</c:v>
                </c:pt>
                <c:pt idx="13851">
                  <c:v>-30740</c:v>
                </c:pt>
                <c:pt idx="13852">
                  <c:v>-30735</c:v>
                </c:pt>
                <c:pt idx="13853">
                  <c:v>-30730</c:v>
                </c:pt>
                <c:pt idx="13854">
                  <c:v>-30725</c:v>
                </c:pt>
                <c:pt idx="13855">
                  <c:v>-30720</c:v>
                </c:pt>
                <c:pt idx="13856">
                  <c:v>-30715</c:v>
                </c:pt>
                <c:pt idx="13857">
                  <c:v>-30710</c:v>
                </c:pt>
                <c:pt idx="13858">
                  <c:v>-30705</c:v>
                </c:pt>
                <c:pt idx="13859">
                  <c:v>-30700</c:v>
                </c:pt>
                <c:pt idx="13860">
                  <c:v>-30695</c:v>
                </c:pt>
                <c:pt idx="13861">
                  <c:v>-30690</c:v>
                </c:pt>
                <c:pt idx="13862">
                  <c:v>-30685</c:v>
                </c:pt>
                <c:pt idx="13863">
                  <c:v>-30680</c:v>
                </c:pt>
                <c:pt idx="13864">
                  <c:v>-30675</c:v>
                </c:pt>
                <c:pt idx="13865">
                  <c:v>-30670</c:v>
                </c:pt>
                <c:pt idx="13866">
                  <c:v>-30665</c:v>
                </c:pt>
                <c:pt idx="13867">
                  <c:v>-30660</c:v>
                </c:pt>
                <c:pt idx="13868">
                  <c:v>-30655</c:v>
                </c:pt>
                <c:pt idx="13869">
                  <c:v>-30650</c:v>
                </c:pt>
                <c:pt idx="13870">
                  <c:v>-30645</c:v>
                </c:pt>
                <c:pt idx="13871">
                  <c:v>-30640</c:v>
                </c:pt>
                <c:pt idx="13872">
                  <c:v>-30635</c:v>
                </c:pt>
                <c:pt idx="13873">
                  <c:v>-30630</c:v>
                </c:pt>
                <c:pt idx="13874">
                  <c:v>-30625</c:v>
                </c:pt>
                <c:pt idx="13875">
                  <c:v>-30620</c:v>
                </c:pt>
                <c:pt idx="13876">
                  <c:v>-30615</c:v>
                </c:pt>
                <c:pt idx="13877">
                  <c:v>-30610</c:v>
                </c:pt>
                <c:pt idx="13878">
                  <c:v>-30605</c:v>
                </c:pt>
                <c:pt idx="13879">
                  <c:v>-30600</c:v>
                </c:pt>
                <c:pt idx="13880">
                  <c:v>-30595</c:v>
                </c:pt>
                <c:pt idx="13881">
                  <c:v>-30590</c:v>
                </c:pt>
                <c:pt idx="13882">
                  <c:v>-30585</c:v>
                </c:pt>
                <c:pt idx="13883">
                  <c:v>-30580</c:v>
                </c:pt>
                <c:pt idx="13884">
                  <c:v>-30575</c:v>
                </c:pt>
                <c:pt idx="13885">
                  <c:v>-30570</c:v>
                </c:pt>
                <c:pt idx="13886">
                  <c:v>-30565</c:v>
                </c:pt>
                <c:pt idx="13887">
                  <c:v>-30560</c:v>
                </c:pt>
                <c:pt idx="13888">
                  <c:v>-30555</c:v>
                </c:pt>
                <c:pt idx="13889">
                  <c:v>-30550</c:v>
                </c:pt>
                <c:pt idx="13890">
                  <c:v>-30545</c:v>
                </c:pt>
                <c:pt idx="13891">
                  <c:v>-30540</c:v>
                </c:pt>
                <c:pt idx="13892">
                  <c:v>-30535</c:v>
                </c:pt>
                <c:pt idx="13893">
                  <c:v>-30530</c:v>
                </c:pt>
                <c:pt idx="13894">
                  <c:v>-30525</c:v>
                </c:pt>
                <c:pt idx="13895">
                  <c:v>-30520</c:v>
                </c:pt>
                <c:pt idx="13896">
                  <c:v>-30515</c:v>
                </c:pt>
                <c:pt idx="13897">
                  <c:v>-30510</c:v>
                </c:pt>
                <c:pt idx="13898">
                  <c:v>-30505</c:v>
                </c:pt>
                <c:pt idx="13899">
                  <c:v>-30500</c:v>
                </c:pt>
                <c:pt idx="13900">
                  <c:v>-30495</c:v>
                </c:pt>
                <c:pt idx="13901">
                  <c:v>-30490</c:v>
                </c:pt>
                <c:pt idx="13902">
                  <c:v>-30485</c:v>
                </c:pt>
                <c:pt idx="13903">
                  <c:v>-30480</c:v>
                </c:pt>
                <c:pt idx="13904">
                  <c:v>-30475</c:v>
                </c:pt>
                <c:pt idx="13905">
                  <c:v>-30470</c:v>
                </c:pt>
                <c:pt idx="13906">
                  <c:v>-30465</c:v>
                </c:pt>
                <c:pt idx="13907">
                  <c:v>-30460</c:v>
                </c:pt>
                <c:pt idx="13908">
                  <c:v>-30455</c:v>
                </c:pt>
                <c:pt idx="13909">
                  <c:v>-30450</c:v>
                </c:pt>
                <c:pt idx="13910">
                  <c:v>-30445</c:v>
                </c:pt>
                <c:pt idx="13911">
                  <c:v>-30440</c:v>
                </c:pt>
                <c:pt idx="13912">
                  <c:v>-30435</c:v>
                </c:pt>
                <c:pt idx="13913">
                  <c:v>-30430</c:v>
                </c:pt>
                <c:pt idx="13914">
                  <c:v>-30425</c:v>
                </c:pt>
                <c:pt idx="13915">
                  <c:v>-30420</c:v>
                </c:pt>
                <c:pt idx="13916">
                  <c:v>-30415</c:v>
                </c:pt>
                <c:pt idx="13917">
                  <c:v>-30410</c:v>
                </c:pt>
                <c:pt idx="13918">
                  <c:v>-30405</c:v>
                </c:pt>
                <c:pt idx="13919">
                  <c:v>-30400</c:v>
                </c:pt>
                <c:pt idx="13920">
                  <c:v>-30395</c:v>
                </c:pt>
                <c:pt idx="13921">
                  <c:v>-30390</c:v>
                </c:pt>
                <c:pt idx="13922">
                  <c:v>-30385</c:v>
                </c:pt>
                <c:pt idx="13923">
                  <c:v>-30380</c:v>
                </c:pt>
                <c:pt idx="13924">
                  <c:v>-30375</c:v>
                </c:pt>
                <c:pt idx="13925">
                  <c:v>-30370</c:v>
                </c:pt>
                <c:pt idx="13926">
                  <c:v>-30365</c:v>
                </c:pt>
                <c:pt idx="13927">
                  <c:v>-30360</c:v>
                </c:pt>
                <c:pt idx="13928">
                  <c:v>-30355</c:v>
                </c:pt>
                <c:pt idx="13929">
                  <c:v>-30350</c:v>
                </c:pt>
                <c:pt idx="13930">
                  <c:v>-30345</c:v>
                </c:pt>
                <c:pt idx="13931">
                  <c:v>-30340</c:v>
                </c:pt>
                <c:pt idx="13932">
                  <c:v>-30335</c:v>
                </c:pt>
                <c:pt idx="13933">
                  <c:v>-30330</c:v>
                </c:pt>
                <c:pt idx="13934">
                  <c:v>-30325</c:v>
                </c:pt>
                <c:pt idx="13935">
                  <c:v>-30320</c:v>
                </c:pt>
                <c:pt idx="13936">
                  <c:v>-30315</c:v>
                </c:pt>
                <c:pt idx="13937">
                  <c:v>-30310</c:v>
                </c:pt>
                <c:pt idx="13938">
                  <c:v>-30305</c:v>
                </c:pt>
                <c:pt idx="13939">
                  <c:v>-30300</c:v>
                </c:pt>
                <c:pt idx="13940">
                  <c:v>-30295</c:v>
                </c:pt>
                <c:pt idx="13941">
                  <c:v>-30290</c:v>
                </c:pt>
                <c:pt idx="13942">
                  <c:v>-30285</c:v>
                </c:pt>
                <c:pt idx="13943">
                  <c:v>-30280</c:v>
                </c:pt>
                <c:pt idx="13944">
                  <c:v>-30275</c:v>
                </c:pt>
                <c:pt idx="13945">
                  <c:v>-30270</c:v>
                </c:pt>
                <c:pt idx="13946">
                  <c:v>-30265</c:v>
                </c:pt>
                <c:pt idx="13947">
                  <c:v>-30260</c:v>
                </c:pt>
                <c:pt idx="13948">
                  <c:v>-30255</c:v>
                </c:pt>
                <c:pt idx="13949">
                  <c:v>-30250</c:v>
                </c:pt>
                <c:pt idx="13950">
                  <c:v>-30245</c:v>
                </c:pt>
                <c:pt idx="13951">
                  <c:v>-30240</c:v>
                </c:pt>
                <c:pt idx="13952">
                  <c:v>-30235</c:v>
                </c:pt>
                <c:pt idx="13953">
                  <c:v>-30230</c:v>
                </c:pt>
                <c:pt idx="13954">
                  <c:v>-30225</c:v>
                </c:pt>
                <c:pt idx="13955">
                  <c:v>-30220</c:v>
                </c:pt>
                <c:pt idx="13956">
                  <c:v>-30215</c:v>
                </c:pt>
                <c:pt idx="13957">
                  <c:v>-30210</c:v>
                </c:pt>
                <c:pt idx="13958">
                  <c:v>-30205</c:v>
                </c:pt>
                <c:pt idx="13959">
                  <c:v>-30200</c:v>
                </c:pt>
                <c:pt idx="13960">
                  <c:v>-30195</c:v>
                </c:pt>
                <c:pt idx="13961">
                  <c:v>-30190</c:v>
                </c:pt>
                <c:pt idx="13962">
                  <c:v>-30185</c:v>
                </c:pt>
                <c:pt idx="13963">
                  <c:v>-30180</c:v>
                </c:pt>
                <c:pt idx="13964">
                  <c:v>-30175</c:v>
                </c:pt>
                <c:pt idx="13965">
                  <c:v>-30170</c:v>
                </c:pt>
                <c:pt idx="13966">
                  <c:v>-30165</c:v>
                </c:pt>
                <c:pt idx="13967">
                  <c:v>-30160</c:v>
                </c:pt>
                <c:pt idx="13968">
                  <c:v>-30155</c:v>
                </c:pt>
                <c:pt idx="13969">
                  <c:v>-30150</c:v>
                </c:pt>
                <c:pt idx="13970">
                  <c:v>-30145</c:v>
                </c:pt>
                <c:pt idx="13971">
                  <c:v>-30140</c:v>
                </c:pt>
                <c:pt idx="13972">
                  <c:v>-30135</c:v>
                </c:pt>
                <c:pt idx="13973">
                  <c:v>-30130</c:v>
                </c:pt>
                <c:pt idx="13974">
                  <c:v>-30125</c:v>
                </c:pt>
                <c:pt idx="13975">
                  <c:v>-30120</c:v>
                </c:pt>
                <c:pt idx="13976">
                  <c:v>-30115</c:v>
                </c:pt>
                <c:pt idx="13977">
                  <c:v>-30110</c:v>
                </c:pt>
                <c:pt idx="13978">
                  <c:v>-30105</c:v>
                </c:pt>
                <c:pt idx="13979">
                  <c:v>-30100</c:v>
                </c:pt>
                <c:pt idx="13980">
                  <c:v>-30095</c:v>
                </c:pt>
                <c:pt idx="13981">
                  <c:v>-30090</c:v>
                </c:pt>
                <c:pt idx="13982">
                  <c:v>-30085</c:v>
                </c:pt>
                <c:pt idx="13983">
                  <c:v>-30080</c:v>
                </c:pt>
                <c:pt idx="13984">
                  <c:v>-30075</c:v>
                </c:pt>
                <c:pt idx="13985">
                  <c:v>-30070</c:v>
                </c:pt>
                <c:pt idx="13986">
                  <c:v>-30065</c:v>
                </c:pt>
                <c:pt idx="13987">
                  <c:v>-30060</c:v>
                </c:pt>
                <c:pt idx="13988">
                  <c:v>-30055</c:v>
                </c:pt>
                <c:pt idx="13989">
                  <c:v>-30050</c:v>
                </c:pt>
                <c:pt idx="13990">
                  <c:v>-30045</c:v>
                </c:pt>
                <c:pt idx="13991">
                  <c:v>-30040</c:v>
                </c:pt>
                <c:pt idx="13992">
                  <c:v>-30035</c:v>
                </c:pt>
                <c:pt idx="13993">
                  <c:v>-30030</c:v>
                </c:pt>
                <c:pt idx="13994">
                  <c:v>-30025</c:v>
                </c:pt>
                <c:pt idx="13995">
                  <c:v>-30020</c:v>
                </c:pt>
                <c:pt idx="13996">
                  <c:v>-30015</c:v>
                </c:pt>
                <c:pt idx="13997">
                  <c:v>-30010</c:v>
                </c:pt>
                <c:pt idx="13998">
                  <c:v>-30005</c:v>
                </c:pt>
                <c:pt idx="13999">
                  <c:v>-30000</c:v>
                </c:pt>
                <c:pt idx="14000">
                  <c:v>-29995</c:v>
                </c:pt>
                <c:pt idx="14001">
                  <c:v>-29990</c:v>
                </c:pt>
                <c:pt idx="14002">
                  <c:v>-29985</c:v>
                </c:pt>
                <c:pt idx="14003">
                  <c:v>-29980</c:v>
                </c:pt>
                <c:pt idx="14004">
                  <c:v>-29975</c:v>
                </c:pt>
                <c:pt idx="14005">
                  <c:v>-29970</c:v>
                </c:pt>
                <c:pt idx="14006">
                  <c:v>-29965</c:v>
                </c:pt>
                <c:pt idx="14007">
                  <c:v>-29960</c:v>
                </c:pt>
                <c:pt idx="14008">
                  <c:v>-29955</c:v>
                </c:pt>
                <c:pt idx="14009">
                  <c:v>-29950</c:v>
                </c:pt>
                <c:pt idx="14010">
                  <c:v>-29945</c:v>
                </c:pt>
                <c:pt idx="14011">
                  <c:v>-29940</c:v>
                </c:pt>
                <c:pt idx="14012">
                  <c:v>-29935</c:v>
                </c:pt>
                <c:pt idx="14013">
                  <c:v>-29930</c:v>
                </c:pt>
                <c:pt idx="14014">
                  <c:v>-29925</c:v>
                </c:pt>
                <c:pt idx="14015">
                  <c:v>-29920</c:v>
                </c:pt>
                <c:pt idx="14016">
                  <c:v>-29915</c:v>
                </c:pt>
                <c:pt idx="14017">
                  <c:v>-29910</c:v>
                </c:pt>
                <c:pt idx="14018">
                  <c:v>-29905</c:v>
                </c:pt>
                <c:pt idx="14019">
                  <c:v>-29900</c:v>
                </c:pt>
                <c:pt idx="14020">
                  <c:v>-29895</c:v>
                </c:pt>
                <c:pt idx="14021">
                  <c:v>-29890</c:v>
                </c:pt>
                <c:pt idx="14022">
                  <c:v>-29885</c:v>
                </c:pt>
                <c:pt idx="14023">
                  <c:v>-29880</c:v>
                </c:pt>
                <c:pt idx="14024">
                  <c:v>-29875</c:v>
                </c:pt>
                <c:pt idx="14025">
                  <c:v>-29870</c:v>
                </c:pt>
                <c:pt idx="14026">
                  <c:v>-29865</c:v>
                </c:pt>
                <c:pt idx="14027">
                  <c:v>-29860</c:v>
                </c:pt>
                <c:pt idx="14028">
                  <c:v>-29855</c:v>
                </c:pt>
                <c:pt idx="14029">
                  <c:v>-29850</c:v>
                </c:pt>
                <c:pt idx="14030">
                  <c:v>-29845</c:v>
                </c:pt>
                <c:pt idx="14031">
                  <c:v>-29840</c:v>
                </c:pt>
                <c:pt idx="14032">
                  <c:v>-29835</c:v>
                </c:pt>
                <c:pt idx="14033">
                  <c:v>-29830</c:v>
                </c:pt>
                <c:pt idx="14034">
                  <c:v>-29825</c:v>
                </c:pt>
                <c:pt idx="14035">
                  <c:v>-29820</c:v>
                </c:pt>
                <c:pt idx="14036">
                  <c:v>-29815</c:v>
                </c:pt>
                <c:pt idx="14037">
                  <c:v>-29810</c:v>
                </c:pt>
                <c:pt idx="14038">
                  <c:v>-29805</c:v>
                </c:pt>
                <c:pt idx="14039">
                  <c:v>-29800</c:v>
                </c:pt>
                <c:pt idx="14040">
                  <c:v>-29795</c:v>
                </c:pt>
                <c:pt idx="14041">
                  <c:v>-29790</c:v>
                </c:pt>
                <c:pt idx="14042">
                  <c:v>-29785</c:v>
                </c:pt>
                <c:pt idx="14043">
                  <c:v>-29780</c:v>
                </c:pt>
                <c:pt idx="14044">
                  <c:v>-29775</c:v>
                </c:pt>
                <c:pt idx="14045">
                  <c:v>-29770</c:v>
                </c:pt>
                <c:pt idx="14046">
                  <c:v>-29765</c:v>
                </c:pt>
                <c:pt idx="14047">
                  <c:v>-29760</c:v>
                </c:pt>
                <c:pt idx="14048">
                  <c:v>-29755</c:v>
                </c:pt>
                <c:pt idx="14049">
                  <c:v>-29750</c:v>
                </c:pt>
                <c:pt idx="14050">
                  <c:v>-29745</c:v>
                </c:pt>
                <c:pt idx="14051">
                  <c:v>-29740</c:v>
                </c:pt>
                <c:pt idx="14052">
                  <c:v>-29735</c:v>
                </c:pt>
                <c:pt idx="14053">
                  <c:v>-29730</c:v>
                </c:pt>
                <c:pt idx="14054">
                  <c:v>-29725</c:v>
                </c:pt>
                <c:pt idx="14055">
                  <c:v>-29720</c:v>
                </c:pt>
                <c:pt idx="14056">
                  <c:v>-29715</c:v>
                </c:pt>
                <c:pt idx="14057">
                  <c:v>-29710</c:v>
                </c:pt>
                <c:pt idx="14058">
                  <c:v>-29705</c:v>
                </c:pt>
                <c:pt idx="14059">
                  <c:v>-29700</c:v>
                </c:pt>
                <c:pt idx="14060">
                  <c:v>-29695</c:v>
                </c:pt>
                <c:pt idx="14061">
                  <c:v>-29690</c:v>
                </c:pt>
                <c:pt idx="14062">
                  <c:v>-29685</c:v>
                </c:pt>
                <c:pt idx="14063">
                  <c:v>-29680</c:v>
                </c:pt>
                <c:pt idx="14064">
                  <c:v>-29675</c:v>
                </c:pt>
                <c:pt idx="14065">
                  <c:v>-29670</c:v>
                </c:pt>
                <c:pt idx="14066">
                  <c:v>-29665</c:v>
                </c:pt>
                <c:pt idx="14067">
                  <c:v>-29660</c:v>
                </c:pt>
                <c:pt idx="14068">
                  <c:v>-29655</c:v>
                </c:pt>
                <c:pt idx="14069">
                  <c:v>-29650</c:v>
                </c:pt>
                <c:pt idx="14070">
                  <c:v>-29645</c:v>
                </c:pt>
                <c:pt idx="14071">
                  <c:v>-29640</c:v>
                </c:pt>
                <c:pt idx="14072">
                  <c:v>-29635</c:v>
                </c:pt>
                <c:pt idx="14073">
                  <c:v>-29630</c:v>
                </c:pt>
                <c:pt idx="14074">
                  <c:v>-29625</c:v>
                </c:pt>
                <c:pt idx="14075">
                  <c:v>-29620</c:v>
                </c:pt>
                <c:pt idx="14076">
                  <c:v>-29615</c:v>
                </c:pt>
                <c:pt idx="14077">
                  <c:v>-29610</c:v>
                </c:pt>
                <c:pt idx="14078">
                  <c:v>-29605</c:v>
                </c:pt>
                <c:pt idx="14079">
                  <c:v>-29600</c:v>
                </c:pt>
                <c:pt idx="14080">
                  <c:v>-29595</c:v>
                </c:pt>
                <c:pt idx="14081">
                  <c:v>-29590</c:v>
                </c:pt>
                <c:pt idx="14082">
                  <c:v>-29585</c:v>
                </c:pt>
                <c:pt idx="14083">
                  <c:v>-29580</c:v>
                </c:pt>
                <c:pt idx="14084">
                  <c:v>-29575</c:v>
                </c:pt>
                <c:pt idx="14085">
                  <c:v>-29570</c:v>
                </c:pt>
                <c:pt idx="14086">
                  <c:v>-29565</c:v>
                </c:pt>
                <c:pt idx="14087">
                  <c:v>-29560</c:v>
                </c:pt>
                <c:pt idx="14088">
                  <c:v>-29555</c:v>
                </c:pt>
                <c:pt idx="14089">
                  <c:v>-29550</c:v>
                </c:pt>
                <c:pt idx="14090">
                  <c:v>-29545</c:v>
                </c:pt>
                <c:pt idx="14091">
                  <c:v>-29540</c:v>
                </c:pt>
                <c:pt idx="14092">
                  <c:v>-29535</c:v>
                </c:pt>
                <c:pt idx="14093">
                  <c:v>-29530</c:v>
                </c:pt>
                <c:pt idx="14094">
                  <c:v>-29525</c:v>
                </c:pt>
                <c:pt idx="14095">
                  <c:v>-29520</c:v>
                </c:pt>
                <c:pt idx="14096">
                  <c:v>-29515</c:v>
                </c:pt>
                <c:pt idx="14097">
                  <c:v>-29510</c:v>
                </c:pt>
                <c:pt idx="14098">
                  <c:v>-29505</c:v>
                </c:pt>
                <c:pt idx="14099">
                  <c:v>-29500</c:v>
                </c:pt>
                <c:pt idx="14100">
                  <c:v>-29495</c:v>
                </c:pt>
                <c:pt idx="14101">
                  <c:v>-29490</c:v>
                </c:pt>
                <c:pt idx="14102">
                  <c:v>-29485</c:v>
                </c:pt>
                <c:pt idx="14103">
                  <c:v>-29480</c:v>
                </c:pt>
                <c:pt idx="14104">
                  <c:v>-29475</c:v>
                </c:pt>
                <c:pt idx="14105">
                  <c:v>-29470</c:v>
                </c:pt>
                <c:pt idx="14106">
                  <c:v>-29465</c:v>
                </c:pt>
                <c:pt idx="14107">
                  <c:v>-29460</c:v>
                </c:pt>
                <c:pt idx="14108">
                  <c:v>-29455</c:v>
                </c:pt>
                <c:pt idx="14109">
                  <c:v>-29450</c:v>
                </c:pt>
                <c:pt idx="14110">
                  <c:v>-29445</c:v>
                </c:pt>
                <c:pt idx="14111">
                  <c:v>-29440</c:v>
                </c:pt>
                <c:pt idx="14112">
                  <c:v>-29435</c:v>
                </c:pt>
                <c:pt idx="14113">
                  <c:v>-29430</c:v>
                </c:pt>
                <c:pt idx="14114">
                  <c:v>-29425</c:v>
                </c:pt>
                <c:pt idx="14115">
                  <c:v>-29420</c:v>
                </c:pt>
                <c:pt idx="14116">
                  <c:v>-29415</c:v>
                </c:pt>
                <c:pt idx="14117">
                  <c:v>-29410</c:v>
                </c:pt>
                <c:pt idx="14118">
                  <c:v>-29405</c:v>
                </c:pt>
                <c:pt idx="14119">
                  <c:v>-29400</c:v>
                </c:pt>
                <c:pt idx="14120">
                  <c:v>-29395</c:v>
                </c:pt>
                <c:pt idx="14121">
                  <c:v>-29390</c:v>
                </c:pt>
                <c:pt idx="14122">
                  <c:v>-29385</c:v>
                </c:pt>
                <c:pt idx="14123">
                  <c:v>-29380</c:v>
                </c:pt>
                <c:pt idx="14124">
                  <c:v>-29375</c:v>
                </c:pt>
                <c:pt idx="14125">
                  <c:v>-29370</c:v>
                </c:pt>
                <c:pt idx="14126">
                  <c:v>-29365</c:v>
                </c:pt>
                <c:pt idx="14127">
                  <c:v>-29360</c:v>
                </c:pt>
                <c:pt idx="14128">
                  <c:v>-29355</c:v>
                </c:pt>
                <c:pt idx="14129">
                  <c:v>-29350</c:v>
                </c:pt>
                <c:pt idx="14130">
                  <c:v>-29345</c:v>
                </c:pt>
                <c:pt idx="14131">
                  <c:v>-29340</c:v>
                </c:pt>
                <c:pt idx="14132">
                  <c:v>-29335</c:v>
                </c:pt>
                <c:pt idx="14133">
                  <c:v>-29330</c:v>
                </c:pt>
                <c:pt idx="14134">
                  <c:v>-29325</c:v>
                </c:pt>
                <c:pt idx="14135">
                  <c:v>-29320</c:v>
                </c:pt>
                <c:pt idx="14136">
                  <c:v>-29315</c:v>
                </c:pt>
                <c:pt idx="14137">
                  <c:v>-29310</c:v>
                </c:pt>
                <c:pt idx="14138">
                  <c:v>-29305</c:v>
                </c:pt>
                <c:pt idx="14139">
                  <c:v>-29300</c:v>
                </c:pt>
                <c:pt idx="14140">
                  <c:v>-29295</c:v>
                </c:pt>
                <c:pt idx="14141">
                  <c:v>-29290</c:v>
                </c:pt>
                <c:pt idx="14142">
                  <c:v>-29285</c:v>
                </c:pt>
                <c:pt idx="14143">
                  <c:v>-29280</c:v>
                </c:pt>
                <c:pt idx="14144">
                  <c:v>-29275</c:v>
                </c:pt>
                <c:pt idx="14145">
                  <c:v>-29270</c:v>
                </c:pt>
                <c:pt idx="14146">
                  <c:v>-29265</c:v>
                </c:pt>
                <c:pt idx="14147">
                  <c:v>-29260</c:v>
                </c:pt>
                <c:pt idx="14148">
                  <c:v>-29255</c:v>
                </c:pt>
                <c:pt idx="14149">
                  <c:v>-29250</c:v>
                </c:pt>
                <c:pt idx="14150">
                  <c:v>-29245</c:v>
                </c:pt>
                <c:pt idx="14151">
                  <c:v>-29240</c:v>
                </c:pt>
                <c:pt idx="14152">
                  <c:v>-29235</c:v>
                </c:pt>
                <c:pt idx="14153">
                  <c:v>-29230</c:v>
                </c:pt>
                <c:pt idx="14154">
                  <c:v>-29225</c:v>
                </c:pt>
                <c:pt idx="14155">
                  <c:v>-29220</c:v>
                </c:pt>
                <c:pt idx="14156">
                  <c:v>-29215</c:v>
                </c:pt>
                <c:pt idx="14157">
                  <c:v>-29210</c:v>
                </c:pt>
                <c:pt idx="14158">
                  <c:v>-29205</c:v>
                </c:pt>
                <c:pt idx="14159">
                  <c:v>-29200</c:v>
                </c:pt>
                <c:pt idx="14160">
                  <c:v>-29195</c:v>
                </c:pt>
                <c:pt idx="14161">
                  <c:v>-29190</c:v>
                </c:pt>
                <c:pt idx="14162">
                  <c:v>-29185</c:v>
                </c:pt>
                <c:pt idx="14163">
                  <c:v>-29180</c:v>
                </c:pt>
                <c:pt idx="14164">
                  <c:v>-29175</c:v>
                </c:pt>
                <c:pt idx="14165">
                  <c:v>-29170</c:v>
                </c:pt>
                <c:pt idx="14166">
                  <c:v>-29165</c:v>
                </c:pt>
                <c:pt idx="14167">
                  <c:v>-29160</c:v>
                </c:pt>
                <c:pt idx="14168">
                  <c:v>-29155</c:v>
                </c:pt>
                <c:pt idx="14169">
                  <c:v>-29150</c:v>
                </c:pt>
                <c:pt idx="14170">
                  <c:v>-29145</c:v>
                </c:pt>
                <c:pt idx="14171">
                  <c:v>-29140</c:v>
                </c:pt>
                <c:pt idx="14172">
                  <c:v>-29135</c:v>
                </c:pt>
                <c:pt idx="14173">
                  <c:v>-29130</c:v>
                </c:pt>
                <c:pt idx="14174">
                  <c:v>-29125</c:v>
                </c:pt>
                <c:pt idx="14175">
                  <c:v>-29120</c:v>
                </c:pt>
                <c:pt idx="14176">
                  <c:v>-29115</c:v>
                </c:pt>
                <c:pt idx="14177">
                  <c:v>-29110</c:v>
                </c:pt>
                <c:pt idx="14178">
                  <c:v>-29105</c:v>
                </c:pt>
                <c:pt idx="14179">
                  <c:v>-29100</c:v>
                </c:pt>
                <c:pt idx="14180">
                  <c:v>-29095</c:v>
                </c:pt>
                <c:pt idx="14181">
                  <c:v>-29090</c:v>
                </c:pt>
                <c:pt idx="14182">
                  <c:v>-29085</c:v>
                </c:pt>
                <c:pt idx="14183">
                  <c:v>-29080</c:v>
                </c:pt>
                <c:pt idx="14184">
                  <c:v>-29075</c:v>
                </c:pt>
                <c:pt idx="14185">
                  <c:v>-29070</c:v>
                </c:pt>
                <c:pt idx="14186">
                  <c:v>-29065</c:v>
                </c:pt>
                <c:pt idx="14187">
                  <c:v>-29060</c:v>
                </c:pt>
                <c:pt idx="14188">
                  <c:v>-29055</c:v>
                </c:pt>
                <c:pt idx="14189">
                  <c:v>-29050</c:v>
                </c:pt>
                <c:pt idx="14190">
                  <c:v>-29045</c:v>
                </c:pt>
                <c:pt idx="14191">
                  <c:v>-29040</c:v>
                </c:pt>
                <c:pt idx="14192">
                  <c:v>-29035</c:v>
                </c:pt>
                <c:pt idx="14193">
                  <c:v>-29030</c:v>
                </c:pt>
                <c:pt idx="14194">
                  <c:v>-29025</c:v>
                </c:pt>
                <c:pt idx="14195">
                  <c:v>-29020</c:v>
                </c:pt>
                <c:pt idx="14196">
                  <c:v>-29015</c:v>
                </c:pt>
                <c:pt idx="14197">
                  <c:v>-29010</c:v>
                </c:pt>
                <c:pt idx="14198">
                  <c:v>-29005</c:v>
                </c:pt>
                <c:pt idx="14199">
                  <c:v>-29000</c:v>
                </c:pt>
                <c:pt idx="14200">
                  <c:v>-28995</c:v>
                </c:pt>
                <c:pt idx="14201">
                  <c:v>-28990</c:v>
                </c:pt>
                <c:pt idx="14202">
                  <c:v>-28985</c:v>
                </c:pt>
                <c:pt idx="14203">
                  <c:v>-28980</c:v>
                </c:pt>
                <c:pt idx="14204">
                  <c:v>-28975</c:v>
                </c:pt>
                <c:pt idx="14205">
                  <c:v>-28970</c:v>
                </c:pt>
                <c:pt idx="14206">
                  <c:v>-28965</c:v>
                </c:pt>
                <c:pt idx="14207">
                  <c:v>-28960</c:v>
                </c:pt>
                <c:pt idx="14208">
                  <c:v>-28955</c:v>
                </c:pt>
                <c:pt idx="14209">
                  <c:v>-28950</c:v>
                </c:pt>
                <c:pt idx="14210">
                  <c:v>-28945</c:v>
                </c:pt>
                <c:pt idx="14211">
                  <c:v>-28940</c:v>
                </c:pt>
                <c:pt idx="14212">
                  <c:v>-28935</c:v>
                </c:pt>
                <c:pt idx="14213">
                  <c:v>-28930</c:v>
                </c:pt>
                <c:pt idx="14214">
                  <c:v>-28925</c:v>
                </c:pt>
                <c:pt idx="14215">
                  <c:v>-28920</c:v>
                </c:pt>
                <c:pt idx="14216">
                  <c:v>-28915</c:v>
                </c:pt>
                <c:pt idx="14217">
                  <c:v>-28910</c:v>
                </c:pt>
                <c:pt idx="14218">
                  <c:v>-28905</c:v>
                </c:pt>
                <c:pt idx="14219">
                  <c:v>-28900</c:v>
                </c:pt>
                <c:pt idx="14220">
                  <c:v>-28895</c:v>
                </c:pt>
                <c:pt idx="14221">
                  <c:v>-28890</c:v>
                </c:pt>
                <c:pt idx="14222">
                  <c:v>-28885</c:v>
                </c:pt>
                <c:pt idx="14223">
                  <c:v>-28880</c:v>
                </c:pt>
                <c:pt idx="14224">
                  <c:v>-28875</c:v>
                </c:pt>
                <c:pt idx="14225">
                  <c:v>-28870</c:v>
                </c:pt>
                <c:pt idx="14226">
                  <c:v>-28865</c:v>
                </c:pt>
                <c:pt idx="14227">
                  <c:v>-28860</c:v>
                </c:pt>
                <c:pt idx="14228">
                  <c:v>-28855</c:v>
                </c:pt>
                <c:pt idx="14229">
                  <c:v>-28850</c:v>
                </c:pt>
                <c:pt idx="14230">
                  <c:v>-28845</c:v>
                </c:pt>
                <c:pt idx="14231">
                  <c:v>-28840</c:v>
                </c:pt>
                <c:pt idx="14232">
                  <c:v>-28835</c:v>
                </c:pt>
                <c:pt idx="14233">
                  <c:v>-28830</c:v>
                </c:pt>
                <c:pt idx="14234">
                  <c:v>-28825</c:v>
                </c:pt>
                <c:pt idx="14235">
                  <c:v>-28820</c:v>
                </c:pt>
                <c:pt idx="14236">
                  <c:v>-28815</c:v>
                </c:pt>
                <c:pt idx="14237">
                  <c:v>-28810</c:v>
                </c:pt>
                <c:pt idx="14238">
                  <c:v>-28805</c:v>
                </c:pt>
                <c:pt idx="14239">
                  <c:v>-28800</c:v>
                </c:pt>
                <c:pt idx="14240">
                  <c:v>-28795</c:v>
                </c:pt>
                <c:pt idx="14241">
                  <c:v>-28790</c:v>
                </c:pt>
                <c:pt idx="14242">
                  <c:v>-28785</c:v>
                </c:pt>
                <c:pt idx="14243">
                  <c:v>-28780</c:v>
                </c:pt>
                <c:pt idx="14244">
                  <c:v>-28775</c:v>
                </c:pt>
                <c:pt idx="14245">
                  <c:v>-28770</c:v>
                </c:pt>
                <c:pt idx="14246">
                  <c:v>-28765</c:v>
                </c:pt>
                <c:pt idx="14247">
                  <c:v>-28760</c:v>
                </c:pt>
                <c:pt idx="14248">
                  <c:v>-28755</c:v>
                </c:pt>
                <c:pt idx="14249">
                  <c:v>-28750</c:v>
                </c:pt>
                <c:pt idx="14250">
                  <c:v>-28745</c:v>
                </c:pt>
                <c:pt idx="14251">
                  <c:v>-28740</c:v>
                </c:pt>
                <c:pt idx="14252">
                  <c:v>-28735</c:v>
                </c:pt>
                <c:pt idx="14253">
                  <c:v>-28730</c:v>
                </c:pt>
                <c:pt idx="14254">
                  <c:v>-28725</c:v>
                </c:pt>
                <c:pt idx="14255">
                  <c:v>-28720</c:v>
                </c:pt>
                <c:pt idx="14256">
                  <c:v>-28715</c:v>
                </c:pt>
                <c:pt idx="14257">
                  <c:v>-28710</c:v>
                </c:pt>
                <c:pt idx="14258">
                  <c:v>-28705</c:v>
                </c:pt>
                <c:pt idx="14259">
                  <c:v>-28700</c:v>
                </c:pt>
                <c:pt idx="14260">
                  <c:v>-28695</c:v>
                </c:pt>
                <c:pt idx="14261">
                  <c:v>-28690</c:v>
                </c:pt>
                <c:pt idx="14262">
                  <c:v>-28685</c:v>
                </c:pt>
                <c:pt idx="14263">
                  <c:v>-28680</c:v>
                </c:pt>
                <c:pt idx="14264">
                  <c:v>-28675</c:v>
                </c:pt>
                <c:pt idx="14265">
                  <c:v>-28670</c:v>
                </c:pt>
                <c:pt idx="14266">
                  <c:v>-28665</c:v>
                </c:pt>
                <c:pt idx="14267">
                  <c:v>-28660</c:v>
                </c:pt>
                <c:pt idx="14268">
                  <c:v>-28655</c:v>
                </c:pt>
                <c:pt idx="14269">
                  <c:v>-28650</c:v>
                </c:pt>
                <c:pt idx="14270">
                  <c:v>-28645</c:v>
                </c:pt>
                <c:pt idx="14271">
                  <c:v>-28640</c:v>
                </c:pt>
                <c:pt idx="14272">
                  <c:v>-28635</c:v>
                </c:pt>
                <c:pt idx="14273">
                  <c:v>-28630</c:v>
                </c:pt>
                <c:pt idx="14274">
                  <c:v>-28625</c:v>
                </c:pt>
                <c:pt idx="14275">
                  <c:v>-28620</c:v>
                </c:pt>
                <c:pt idx="14276">
                  <c:v>-28615</c:v>
                </c:pt>
                <c:pt idx="14277">
                  <c:v>-28610</c:v>
                </c:pt>
                <c:pt idx="14278">
                  <c:v>-28605</c:v>
                </c:pt>
                <c:pt idx="14279">
                  <c:v>-28600</c:v>
                </c:pt>
                <c:pt idx="14280">
                  <c:v>-28595</c:v>
                </c:pt>
                <c:pt idx="14281">
                  <c:v>-28590</c:v>
                </c:pt>
                <c:pt idx="14282">
                  <c:v>-28585</c:v>
                </c:pt>
                <c:pt idx="14283">
                  <c:v>-28580</c:v>
                </c:pt>
                <c:pt idx="14284">
                  <c:v>-28575</c:v>
                </c:pt>
                <c:pt idx="14285">
                  <c:v>-28570</c:v>
                </c:pt>
                <c:pt idx="14286">
                  <c:v>-28565</c:v>
                </c:pt>
                <c:pt idx="14287">
                  <c:v>-28560</c:v>
                </c:pt>
                <c:pt idx="14288">
                  <c:v>-28555</c:v>
                </c:pt>
                <c:pt idx="14289">
                  <c:v>-28550</c:v>
                </c:pt>
                <c:pt idx="14290">
                  <c:v>-28545</c:v>
                </c:pt>
                <c:pt idx="14291">
                  <c:v>-28540</c:v>
                </c:pt>
                <c:pt idx="14292">
                  <c:v>-28535</c:v>
                </c:pt>
                <c:pt idx="14293">
                  <c:v>-28530</c:v>
                </c:pt>
                <c:pt idx="14294">
                  <c:v>-28525</c:v>
                </c:pt>
                <c:pt idx="14295">
                  <c:v>-28520</c:v>
                </c:pt>
                <c:pt idx="14296">
                  <c:v>-28515</c:v>
                </c:pt>
                <c:pt idx="14297">
                  <c:v>-28510</c:v>
                </c:pt>
                <c:pt idx="14298">
                  <c:v>-28505</c:v>
                </c:pt>
                <c:pt idx="14299">
                  <c:v>-28500</c:v>
                </c:pt>
                <c:pt idx="14300">
                  <c:v>-28495</c:v>
                </c:pt>
                <c:pt idx="14301">
                  <c:v>-28490</c:v>
                </c:pt>
                <c:pt idx="14302">
                  <c:v>-28485</c:v>
                </c:pt>
                <c:pt idx="14303">
                  <c:v>-28480</c:v>
                </c:pt>
                <c:pt idx="14304">
                  <c:v>-28475</c:v>
                </c:pt>
                <c:pt idx="14305">
                  <c:v>-28470</c:v>
                </c:pt>
                <c:pt idx="14306">
                  <c:v>-28465</c:v>
                </c:pt>
                <c:pt idx="14307">
                  <c:v>-28460</c:v>
                </c:pt>
                <c:pt idx="14308">
                  <c:v>-28455</c:v>
                </c:pt>
                <c:pt idx="14309">
                  <c:v>-28450</c:v>
                </c:pt>
                <c:pt idx="14310">
                  <c:v>-28445</c:v>
                </c:pt>
                <c:pt idx="14311">
                  <c:v>-28440</c:v>
                </c:pt>
                <c:pt idx="14312">
                  <c:v>-28435</c:v>
                </c:pt>
                <c:pt idx="14313">
                  <c:v>-28430</c:v>
                </c:pt>
                <c:pt idx="14314">
                  <c:v>-28425</c:v>
                </c:pt>
                <c:pt idx="14315">
                  <c:v>-28420</c:v>
                </c:pt>
                <c:pt idx="14316">
                  <c:v>-28415</c:v>
                </c:pt>
                <c:pt idx="14317">
                  <c:v>-28410</c:v>
                </c:pt>
                <c:pt idx="14318">
                  <c:v>-28405</c:v>
                </c:pt>
                <c:pt idx="14319">
                  <c:v>-28400</c:v>
                </c:pt>
                <c:pt idx="14320">
                  <c:v>-28395</c:v>
                </c:pt>
                <c:pt idx="14321">
                  <c:v>-28390</c:v>
                </c:pt>
                <c:pt idx="14322">
                  <c:v>-28385</c:v>
                </c:pt>
                <c:pt idx="14323">
                  <c:v>-28380</c:v>
                </c:pt>
                <c:pt idx="14324">
                  <c:v>-28375</c:v>
                </c:pt>
                <c:pt idx="14325">
                  <c:v>-28370</c:v>
                </c:pt>
                <c:pt idx="14326">
                  <c:v>-28365</c:v>
                </c:pt>
                <c:pt idx="14327">
                  <c:v>-28360</c:v>
                </c:pt>
                <c:pt idx="14328">
                  <c:v>-28355</c:v>
                </c:pt>
                <c:pt idx="14329">
                  <c:v>-28350</c:v>
                </c:pt>
                <c:pt idx="14330">
                  <c:v>-28345</c:v>
                </c:pt>
                <c:pt idx="14331">
                  <c:v>-28340</c:v>
                </c:pt>
                <c:pt idx="14332">
                  <c:v>-28335</c:v>
                </c:pt>
                <c:pt idx="14333">
                  <c:v>-28330</c:v>
                </c:pt>
                <c:pt idx="14334">
                  <c:v>-28325</c:v>
                </c:pt>
                <c:pt idx="14335">
                  <c:v>-28320</c:v>
                </c:pt>
                <c:pt idx="14336">
                  <c:v>-28315</c:v>
                </c:pt>
                <c:pt idx="14337">
                  <c:v>-28310</c:v>
                </c:pt>
                <c:pt idx="14338">
                  <c:v>-28305</c:v>
                </c:pt>
                <c:pt idx="14339">
                  <c:v>-28300</c:v>
                </c:pt>
                <c:pt idx="14340">
                  <c:v>-28295</c:v>
                </c:pt>
                <c:pt idx="14341">
                  <c:v>-28290</c:v>
                </c:pt>
                <c:pt idx="14342">
                  <c:v>-28285</c:v>
                </c:pt>
                <c:pt idx="14343">
                  <c:v>-28280</c:v>
                </c:pt>
                <c:pt idx="14344">
                  <c:v>-28275</c:v>
                </c:pt>
                <c:pt idx="14345">
                  <c:v>-28270</c:v>
                </c:pt>
                <c:pt idx="14346">
                  <c:v>-28265</c:v>
                </c:pt>
                <c:pt idx="14347">
                  <c:v>-28260</c:v>
                </c:pt>
                <c:pt idx="14348">
                  <c:v>-28255</c:v>
                </c:pt>
                <c:pt idx="14349">
                  <c:v>-28250</c:v>
                </c:pt>
                <c:pt idx="14350">
                  <c:v>-28245</c:v>
                </c:pt>
                <c:pt idx="14351">
                  <c:v>-28240</c:v>
                </c:pt>
                <c:pt idx="14352">
                  <c:v>-28235</c:v>
                </c:pt>
                <c:pt idx="14353">
                  <c:v>-28230</c:v>
                </c:pt>
                <c:pt idx="14354">
                  <c:v>-28225</c:v>
                </c:pt>
                <c:pt idx="14355">
                  <c:v>-28220</c:v>
                </c:pt>
                <c:pt idx="14356">
                  <c:v>-28215</c:v>
                </c:pt>
                <c:pt idx="14357">
                  <c:v>-28210</c:v>
                </c:pt>
                <c:pt idx="14358">
                  <c:v>-28205</c:v>
                </c:pt>
                <c:pt idx="14359">
                  <c:v>-28200</c:v>
                </c:pt>
                <c:pt idx="14360">
                  <c:v>-28195</c:v>
                </c:pt>
                <c:pt idx="14361">
                  <c:v>-28190</c:v>
                </c:pt>
                <c:pt idx="14362">
                  <c:v>-28185</c:v>
                </c:pt>
                <c:pt idx="14363">
                  <c:v>-28180</c:v>
                </c:pt>
                <c:pt idx="14364">
                  <c:v>-28175</c:v>
                </c:pt>
                <c:pt idx="14365">
                  <c:v>-28170</c:v>
                </c:pt>
                <c:pt idx="14366">
                  <c:v>-28165</c:v>
                </c:pt>
                <c:pt idx="14367">
                  <c:v>-28160</c:v>
                </c:pt>
                <c:pt idx="14368">
                  <c:v>-28155</c:v>
                </c:pt>
                <c:pt idx="14369">
                  <c:v>-28150</c:v>
                </c:pt>
                <c:pt idx="14370">
                  <c:v>-28145</c:v>
                </c:pt>
                <c:pt idx="14371">
                  <c:v>-28140</c:v>
                </c:pt>
                <c:pt idx="14372">
                  <c:v>-28135</c:v>
                </c:pt>
                <c:pt idx="14373">
                  <c:v>-28130</c:v>
                </c:pt>
                <c:pt idx="14374">
                  <c:v>-28125</c:v>
                </c:pt>
                <c:pt idx="14375">
                  <c:v>-28120</c:v>
                </c:pt>
                <c:pt idx="14376">
                  <c:v>-28115</c:v>
                </c:pt>
                <c:pt idx="14377">
                  <c:v>-28110</c:v>
                </c:pt>
                <c:pt idx="14378">
                  <c:v>-28105</c:v>
                </c:pt>
                <c:pt idx="14379">
                  <c:v>-28100</c:v>
                </c:pt>
                <c:pt idx="14380">
                  <c:v>-28095</c:v>
                </c:pt>
                <c:pt idx="14381">
                  <c:v>-28090</c:v>
                </c:pt>
                <c:pt idx="14382">
                  <c:v>-28085</c:v>
                </c:pt>
                <c:pt idx="14383">
                  <c:v>-28080</c:v>
                </c:pt>
                <c:pt idx="14384">
                  <c:v>-28075</c:v>
                </c:pt>
                <c:pt idx="14385">
                  <c:v>-28070</c:v>
                </c:pt>
                <c:pt idx="14386">
                  <c:v>-28065</c:v>
                </c:pt>
                <c:pt idx="14387">
                  <c:v>-28060</c:v>
                </c:pt>
                <c:pt idx="14388">
                  <c:v>-28055</c:v>
                </c:pt>
                <c:pt idx="14389">
                  <c:v>-28050</c:v>
                </c:pt>
                <c:pt idx="14390">
                  <c:v>-28045</c:v>
                </c:pt>
                <c:pt idx="14391">
                  <c:v>-28040</c:v>
                </c:pt>
                <c:pt idx="14392">
                  <c:v>-28035</c:v>
                </c:pt>
                <c:pt idx="14393">
                  <c:v>-28030</c:v>
                </c:pt>
                <c:pt idx="14394">
                  <c:v>-28025</c:v>
                </c:pt>
                <c:pt idx="14395">
                  <c:v>-28020</c:v>
                </c:pt>
                <c:pt idx="14396">
                  <c:v>-28015</c:v>
                </c:pt>
                <c:pt idx="14397">
                  <c:v>-28010</c:v>
                </c:pt>
                <c:pt idx="14398">
                  <c:v>-28005</c:v>
                </c:pt>
                <c:pt idx="14399">
                  <c:v>-28000</c:v>
                </c:pt>
                <c:pt idx="14400">
                  <c:v>-27995</c:v>
                </c:pt>
                <c:pt idx="14401">
                  <c:v>-27990</c:v>
                </c:pt>
                <c:pt idx="14402">
                  <c:v>-27985</c:v>
                </c:pt>
                <c:pt idx="14403">
                  <c:v>-27980</c:v>
                </c:pt>
                <c:pt idx="14404">
                  <c:v>-27975</c:v>
                </c:pt>
                <c:pt idx="14405">
                  <c:v>-27970</c:v>
                </c:pt>
                <c:pt idx="14406">
                  <c:v>-27965</c:v>
                </c:pt>
                <c:pt idx="14407">
                  <c:v>-27960</c:v>
                </c:pt>
                <c:pt idx="14408">
                  <c:v>-27955</c:v>
                </c:pt>
                <c:pt idx="14409">
                  <c:v>-27950</c:v>
                </c:pt>
                <c:pt idx="14410">
                  <c:v>-27945</c:v>
                </c:pt>
                <c:pt idx="14411">
                  <c:v>-27940</c:v>
                </c:pt>
                <c:pt idx="14412">
                  <c:v>-27935</c:v>
                </c:pt>
                <c:pt idx="14413">
                  <c:v>-27930</c:v>
                </c:pt>
                <c:pt idx="14414">
                  <c:v>-27925</c:v>
                </c:pt>
                <c:pt idx="14415">
                  <c:v>-27920</c:v>
                </c:pt>
                <c:pt idx="14416">
                  <c:v>-27915</c:v>
                </c:pt>
                <c:pt idx="14417">
                  <c:v>-27910</c:v>
                </c:pt>
                <c:pt idx="14418">
                  <c:v>-27905</c:v>
                </c:pt>
                <c:pt idx="14419">
                  <c:v>-27900</c:v>
                </c:pt>
                <c:pt idx="14420">
                  <c:v>-27895</c:v>
                </c:pt>
                <c:pt idx="14421">
                  <c:v>-27890</c:v>
                </c:pt>
                <c:pt idx="14422">
                  <c:v>-27885</c:v>
                </c:pt>
                <c:pt idx="14423">
                  <c:v>-27880</c:v>
                </c:pt>
                <c:pt idx="14424">
                  <c:v>-27875</c:v>
                </c:pt>
                <c:pt idx="14425">
                  <c:v>-27870</c:v>
                </c:pt>
                <c:pt idx="14426">
                  <c:v>-27865</c:v>
                </c:pt>
                <c:pt idx="14427">
                  <c:v>-27860</c:v>
                </c:pt>
                <c:pt idx="14428">
                  <c:v>-27855</c:v>
                </c:pt>
                <c:pt idx="14429">
                  <c:v>-27850</c:v>
                </c:pt>
                <c:pt idx="14430">
                  <c:v>-27845</c:v>
                </c:pt>
                <c:pt idx="14431">
                  <c:v>-27840</c:v>
                </c:pt>
                <c:pt idx="14432">
                  <c:v>-27835</c:v>
                </c:pt>
                <c:pt idx="14433">
                  <c:v>-27830</c:v>
                </c:pt>
                <c:pt idx="14434">
                  <c:v>-27825</c:v>
                </c:pt>
                <c:pt idx="14435">
                  <c:v>-27820</c:v>
                </c:pt>
                <c:pt idx="14436">
                  <c:v>-27815</c:v>
                </c:pt>
                <c:pt idx="14437">
                  <c:v>-27810</c:v>
                </c:pt>
                <c:pt idx="14438">
                  <c:v>-27805</c:v>
                </c:pt>
                <c:pt idx="14439">
                  <c:v>-27800</c:v>
                </c:pt>
                <c:pt idx="14440">
                  <c:v>-27795</c:v>
                </c:pt>
                <c:pt idx="14441">
                  <c:v>-27790</c:v>
                </c:pt>
                <c:pt idx="14442">
                  <c:v>-27785</c:v>
                </c:pt>
                <c:pt idx="14443">
                  <c:v>-27780</c:v>
                </c:pt>
                <c:pt idx="14444">
                  <c:v>-27775</c:v>
                </c:pt>
                <c:pt idx="14445">
                  <c:v>-27770</c:v>
                </c:pt>
                <c:pt idx="14446">
                  <c:v>-27765</c:v>
                </c:pt>
                <c:pt idx="14447">
                  <c:v>-27760</c:v>
                </c:pt>
                <c:pt idx="14448">
                  <c:v>-27755</c:v>
                </c:pt>
                <c:pt idx="14449">
                  <c:v>-27750</c:v>
                </c:pt>
                <c:pt idx="14450">
                  <c:v>-27745</c:v>
                </c:pt>
                <c:pt idx="14451">
                  <c:v>-27740</c:v>
                </c:pt>
                <c:pt idx="14452">
                  <c:v>-27735</c:v>
                </c:pt>
                <c:pt idx="14453">
                  <c:v>-27730</c:v>
                </c:pt>
                <c:pt idx="14454">
                  <c:v>-27725</c:v>
                </c:pt>
                <c:pt idx="14455">
                  <c:v>-27720</c:v>
                </c:pt>
                <c:pt idx="14456">
                  <c:v>-27715</c:v>
                </c:pt>
                <c:pt idx="14457">
                  <c:v>-27710</c:v>
                </c:pt>
                <c:pt idx="14458">
                  <c:v>-27705</c:v>
                </c:pt>
                <c:pt idx="14459">
                  <c:v>-27700</c:v>
                </c:pt>
                <c:pt idx="14460">
                  <c:v>-27695</c:v>
                </c:pt>
                <c:pt idx="14461">
                  <c:v>-27690</c:v>
                </c:pt>
                <c:pt idx="14462">
                  <c:v>-27685</c:v>
                </c:pt>
                <c:pt idx="14463">
                  <c:v>-27680</c:v>
                </c:pt>
                <c:pt idx="14464">
                  <c:v>-27675</c:v>
                </c:pt>
                <c:pt idx="14465">
                  <c:v>-27670</c:v>
                </c:pt>
                <c:pt idx="14466">
                  <c:v>-27665</c:v>
                </c:pt>
                <c:pt idx="14467">
                  <c:v>-27660</c:v>
                </c:pt>
                <c:pt idx="14468">
                  <c:v>-27655</c:v>
                </c:pt>
                <c:pt idx="14469">
                  <c:v>-27650</c:v>
                </c:pt>
                <c:pt idx="14470">
                  <c:v>-27645</c:v>
                </c:pt>
                <c:pt idx="14471">
                  <c:v>-27640</c:v>
                </c:pt>
                <c:pt idx="14472">
                  <c:v>-27635</c:v>
                </c:pt>
                <c:pt idx="14473">
                  <c:v>-27630</c:v>
                </c:pt>
                <c:pt idx="14474">
                  <c:v>-27625</c:v>
                </c:pt>
                <c:pt idx="14475">
                  <c:v>-27620</c:v>
                </c:pt>
                <c:pt idx="14476">
                  <c:v>-27615</c:v>
                </c:pt>
                <c:pt idx="14477">
                  <c:v>-27610</c:v>
                </c:pt>
                <c:pt idx="14478">
                  <c:v>-27605</c:v>
                </c:pt>
                <c:pt idx="14479">
                  <c:v>-27600</c:v>
                </c:pt>
                <c:pt idx="14480">
                  <c:v>-27595</c:v>
                </c:pt>
                <c:pt idx="14481">
                  <c:v>-27590</c:v>
                </c:pt>
                <c:pt idx="14482">
                  <c:v>-27585</c:v>
                </c:pt>
                <c:pt idx="14483">
                  <c:v>-27580</c:v>
                </c:pt>
                <c:pt idx="14484">
                  <c:v>-27575</c:v>
                </c:pt>
                <c:pt idx="14485">
                  <c:v>-27570</c:v>
                </c:pt>
                <c:pt idx="14486">
                  <c:v>-27565</c:v>
                </c:pt>
                <c:pt idx="14487">
                  <c:v>-27560</c:v>
                </c:pt>
                <c:pt idx="14488">
                  <c:v>-27555</c:v>
                </c:pt>
                <c:pt idx="14489">
                  <c:v>-27550</c:v>
                </c:pt>
                <c:pt idx="14490">
                  <c:v>-27545</c:v>
                </c:pt>
                <c:pt idx="14491">
                  <c:v>-27540</c:v>
                </c:pt>
                <c:pt idx="14492">
                  <c:v>-27535</c:v>
                </c:pt>
                <c:pt idx="14493">
                  <c:v>-27530</c:v>
                </c:pt>
                <c:pt idx="14494">
                  <c:v>-27525</c:v>
                </c:pt>
                <c:pt idx="14495">
                  <c:v>-27520</c:v>
                </c:pt>
                <c:pt idx="14496">
                  <c:v>-27515</c:v>
                </c:pt>
                <c:pt idx="14497">
                  <c:v>-27510</c:v>
                </c:pt>
                <c:pt idx="14498">
                  <c:v>-27505</c:v>
                </c:pt>
                <c:pt idx="14499">
                  <c:v>-27500</c:v>
                </c:pt>
                <c:pt idx="14500">
                  <c:v>-27495</c:v>
                </c:pt>
                <c:pt idx="14501">
                  <c:v>-27490</c:v>
                </c:pt>
                <c:pt idx="14502">
                  <c:v>-27485</c:v>
                </c:pt>
                <c:pt idx="14503">
                  <c:v>-27480</c:v>
                </c:pt>
                <c:pt idx="14504">
                  <c:v>-27475</c:v>
                </c:pt>
                <c:pt idx="14505">
                  <c:v>-27470</c:v>
                </c:pt>
                <c:pt idx="14506">
                  <c:v>-27465</c:v>
                </c:pt>
                <c:pt idx="14507">
                  <c:v>-27460</c:v>
                </c:pt>
                <c:pt idx="14508">
                  <c:v>-27455</c:v>
                </c:pt>
                <c:pt idx="14509">
                  <c:v>-27450</c:v>
                </c:pt>
                <c:pt idx="14510">
                  <c:v>-27445</c:v>
                </c:pt>
                <c:pt idx="14511">
                  <c:v>-27440</c:v>
                </c:pt>
                <c:pt idx="14512">
                  <c:v>-27435</c:v>
                </c:pt>
                <c:pt idx="14513">
                  <c:v>-27430</c:v>
                </c:pt>
                <c:pt idx="14514">
                  <c:v>-27425</c:v>
                </c:pt>
                <c:pt idx="14515">
                  <c:v>-27420</c:v>
                </c:pt>
                <c:pt idx="14516">
                  <c:v>-27415</c:v>
                </c:pt>
                <c:pt idx="14517">
                  <c:v>-27410</c:v>
                </c:pt>
                <c:pt idx="14518">
                  <c:v>-27405</c:v>
                </c:pt>
                <c:pt idx="14519">
                  <c:v>-27400</c:v>
                </c:pt>
                <c:pt idx="14520">
                  <c:v>-27395</c:v>
                </c:pt>
                <c:pt idx="14521">
                  <c:v>-27390</c:v>
                </c:pt>
                <c:pt idx="14522">
                  <c:v>-27385</c:v>
                </c:pt>
                <c:pt idx="14523">
                  <c:v>-27380</c:v>
                </c:pt>
                <c:pt idx="14524">
                  <c:v>-27375</c:v>
                </c:pt>
                <c:pt idx="14525">
                  <c:v>-27370</c:v>
                </c:pt>
                <c:pt idx="14526">
                  <c:v>-27365</c:v>
                </c:pt>
                <c:pt idx="14527">
                  <c:v>-27360</c:v>
                </c:pt>
                <c:pt idx="14528">
                  <c:v>-27355</c:v>
                </c:pt>
                <c:pt idx="14529">
                  <c:v>-27350</c:v>
                </c:pt>
                <c:pt idx="14530">
                  <c:v>-27345</c:v>
                </c:pt>
                <c:pt idx="14531">
                  <c:v>-27340</c:v>
                </c:pt>
                <c:pt idx="14532">
                  <c:v>-27335</c:v>
                </c:pt>
                <c:pt idx="14533">
                  <c:v>-27330</c:v>
                </c:pt>
                <c:pt idx="14534">
                  <c:v>-27325</c:v>
                </c:pt>
                <c:pt idx="14535">
                  <c:v>-27320</c:v>
                </c:pt>
                <c:pt idx="14536">
                  <c:v>-27315</c:v>
                </c:pt>
                <c:pt idx="14537">
                  <c:v>-27310</c:v>
                </c:pt>
                <c:pt idx="14538">
                  <c:v>-27305</c:v>
                </c:pt>
                <c:pt idx="14539">
                  <c:v>-27300</c:v>
                </c:pt>
                <c:pt idx="14540">
                  <c:v>-27295</c:v>
                </c:pt>
                <c:pt idx="14541">
                  <c:v>-27290</c:v>
                </c:pt>
                <c:pt idx="14542">
                  <c:v>-27285</c:v>
                </c:pt>
                <c:pt idx="14543">
                  <c:v>-27280</c:v>
                </c:pt>
                <c:pt idx="14544">
                  <c:v>-27275</c:v>
                </c:pt>
                <c:pt idx="14545">
                  <c:v>-27270</c:v>
                </c:pt>
                <c:pt idx="14546">
                  <c:v>-27265</c:v>
                </c:pt>
                <c:pt idx="14547">
                  <c:v>-27260</c:v>
                </c:pt>
                <c:pt idx="14548">
                  <c:v>-27255</c:v>
                </c:pt>
                <c:pt idx="14549">
                  <c:v>-27250</c:v>
                </c:pt>
                <c:pt idx="14550">
                  <c:v>-27245</c:v>
                </c:pt>
                <c:pt idx="14551">
                  <c:v>-27240</c:v>
                </c:pt>
                <c:pt idx="14552">
                  <c:v>-27235</c:v>
                </c:pt>
                <c:pt idx="14553">
                  <c:v>-27230</c:v>
                </c:pt>
                <c:pt idx="14554">
                  <c:v>-27225</c:v>
                </c:pt>
                <c:pt idx="14555">
                  <c:v>-27220</c:v>
                </c:pt>
                <c:pt idx="14556">
                  <c:v>-27215</c:v>
                </c:pt>
                <c:pt idx="14557">
                  <c:v>-27210</c:v>
                </c:pt>
                <c:pt idx="14558">
                  <c:v>-27205</c:v>
                </c:pt>
                <c:pt idx="14559">
                  <c:v>-27200</c:v>
                </c:pt>
                <c:pt idx="14560">
                  <c:v>-27195</c:v>
                </c:pt>
                <c:pt idx="14561">
                  <c:v>-27190</c:v>
                </c:pt>
                <c:pt idx="14562">
                  <c:v>-27185</c:v>
                </c:pt>
                <c:pt idx="14563">
                  <c:v>-27180</c:v>
                </c:pt>
                <c:pt idx="14564">
                  <c:v>-27175</c:v>
                </c:pt>
                <c:pt idx="14565">
                  <c:v>-27170</c:v>
                </c:pt>
                <c:pt idx="14566">
                  <c:v>-27165</c:v>
                </c:pt>
                <c:pt idx="14567">
                  <c:v>-27160</c:v>
                </c:pt>
                <c:pt idx="14568">
                  <c:v>-27155</c:v>
                </c:pt>
                <c:pt idx="14569">
                  <c:v>-27150</c:v>
                </c:pt>
                <c:pt idx="14570">
                  <c:v>-27145</c:v>
                </c:pt>
                <c:pt idx="14571">
                  <c:v>-27140</c:v>
                </c:pt>
                <c:pt idx="14572">
                  <c:v>-27135</c:v>
                </c:pt>
                <c:pt idx="14573">
                  <c:v>-27130</c:v>
                </c:pt>
                <c:pt idx="14574">
                  <c:v>-27125</c:v>
                </c:pt>
                <c:pt idx="14575">
                  <c:v>-27120</c:v>
                </c:pt>
                <c:pt idx="14576">
                  <c:v>-27115</c:v>
                </c:pt>
                <c:pt idx="14577">
                  <c:v>-27110</c:v>
                </c:pt>
                <c:pt idx="14578">
                  <c:v>-27105</c:v>
                </c:pt>
                <c:pt idx="14579">
                  <c:v>-27100</c:v>
                </c:pt>
                <c:pt idx="14580">
                  <c:v>-27095</c:v>
                </c:pt>
                <c:pt idx="14581">
                  <c:v>-27090</c:v>
                </c:pt>
                <c:pt idx="14582">
                  <c:v>-27085</c:v>
                </c:pt>
                <c:pt idx="14583">
                  <c:v>-27080</c:v>
                </c:pt>
                <c:pt idx="14584">
                  <c:v>-27075</c:v>
                </c:pt>
                <c:pt idx="14585">
                  <c:v>-27070</c:v>
                </c:pt>
                <c:pt idx="14586">
                  <c:v>-27065</c:v>
                </c:pt>
                <c:pt idx="14587">
                  <c:v>-27060</c:v>
                </c:pt>
                <c:pt idx="14588">
                  <c:v>-27055</c:v>
                </c:pt>
                <c:pt idx="14589">
                  <c:v>-27050</c:v>
                </c:pt>
                <c:pt idx="14590">
                  <c:v>-27045</c:v>
                </c:pt>
                <c:pt idx="14591">
                  <c:v>-27040</c:v>
                </c:pt>
                <c:pt idx="14592">
                  <c:v>-27035</c:v>
                </c:pt>
                <c:pt idx="14593">
                  <c:v>-27030</c:v>
                </c:pt>
                <c:pt idx="14594">
                  <c:v>-27025</c:v>
                </c:pt>
                <c:pt idx="14595">
                  <c:v>-27020</c:v>
                </c:pt>
                <c:pt idx="14596">
                  <c:v>-27015</c:v>
                </c:pt>
                <c:pt idx="14597">
                  <c:v>-27010</c:v>
                </c:pt>
                <c:pt idx="14598">
                  <c:v>-27005</c:v>
                </c:pt>
                <c:pt idx="14599">
                  <c:v>-27000</c:v>
                </c:pt>
                <c:pt idx="14600">
                  <c:v>-26995</c:v>
                </c:pt>
                <c:pt idx="14601">
                  <c:v>-26990</c:v>
                </c:pt>
                <c:pt idx="14602">
                  <c:v>-26985</c:v>
                </c:pt>
                <c:pt idx="14603">
                  <c:v>-26980</c:v>
                </c:pt>
                <c:pt idx="14604">
                  <c:v>-26975</c:v>
                </c:pt>
                <c:pt idx="14605">
                  <c:v>-26970</c:v>
                </c:pt>
                <c:pt idx="14606">
                  <c:v>-26965</c:v>
                </c:pt>
                <c:pt idx="14607">
                  <c:v>-26960</c:v>
                </c:pt>
                <c:pt idx="14608">
                  <c:v>-26955</c:v>
                </c:pt>
                <c:pt idx="14609">
                  <c:v>-26950</c:v>
                </c:pt>
                <c:pt idx="14610">
                  <c:v>-26945</c:v>
                </c:pt>
                <c:pt idx="14611">
                  <c:v>-26940</c:v>
                </c:pt>
                <c:pt idx="14612">
                  <c:v>-26935</c:v>
                </c:pt>
                <c:pt idx="14613">
                  <c:v>-26930</c:v>
                </c:pt>
                <c:pt idx="14614">
                  <c:v>-26925</c:v>
                </c:pt>
                <c:pt idx="14615">
                  <c:v>-26920</c:v>
                </c:pt>
                <c:pt idx="14616">
                  <c:v>-26915</c:v>
                </c:pt>
                <c:pt idx="14617">
                  <c:v>-26910</c:v>
                </c:pt>
                <c:pt idx="14618">
                  <c:v>-26905</c:v>
                </c:pt>
                <c:pt idx="14619">
                  <c:v>-26900</c:v>
                </c:pt>
                <c:pt idx="14620">
                  <c:v>-26895</c:v>
                </c:pt>
                <c:pt idx="14621">
                  <c:v>-26890</c:v>
                </c:pt>
                <c:pt idx="14622">
                  <c:v>-26885</c:v>
                </c:pt>
                <c:pt idx="14623">
                  <c:v>-26880</c:v>
                </c:pt>
                <c:pt idx="14624">
                  <c:v>-26875</c:v>
                </c:pt>
                <c:pt idx="14625">
                  <c:v>-26870</c:v>
                </c:pt>
                <c:pt idx="14626">
                  <c:v>-26865</c:v>
                </c:pt>
                <c:pt idx="14627">
                  <c:v>-26860</c:v>
                </c:pt>
                <c:pt idx="14628">
                  <c:v>-26855</c:v>
                </c:pt>
                <c:pt idx="14629">
                  <c:v>-26850</c:v>
                </c:pt>
                <c:pt idx="14630">
                  <c:v>-26845</c:v>
                </c:pt>
                <c:pt idx="14631">
                  <c:v>-26840</c:v>
                </c:pt>
                <c:pt idx="14632">
                  <c:v>-26835</c:v>
                </c:pt>
                <c:pt idx="14633">
                  <c:v>-26830</c:v>
                </c:pt>
                <c:pt idx="14634">
                  <c:v>-26825</c:v>
                </c:pt>
                <c:pt idx="14635">
                  <c:v>-26820</c:v>
                </c:pt>
                <c:pt idx="14636">
                  <c:v>-26815</c:v>
                </c:pt>
                <c:pt idx="14637">
                  <c:v>-26810</c:v>
                </c:pt>
                <c:pt idx="14638">
                  <c:v>-26805</c:v>
                </c:pt>
                <c:pt idx="14639">
                  <c:v>-26800</c:v>
                </c:pt>
                <c:pt idx="14640">
                  <c:v>-26795</c:v>
                </c:pt>
                <c:pt idx="14641">
                  <c:v>-26790</c:v>
                </c:pt>
                <c:pt idx="14642">
                  <c:v>-26785</c:v>
                </c:pt>
                <c:pt idx="14643">
                  <c:v>-26780</c:v>
                </c:pt>
                <c:pt idx="14644">
                  <c:v>-26775</c:v>
                </c:pt>
                <c:pt idx="14645">
                  <c:v>-26770</c:v>
                </c:pt>
                <c:pt idx="14646">
                  <c:v>-26765</c:v>
                </c:pt>
                <c:pt idx="14647">
                  <c:v>-26760</c:v>
                </c:pt>
                <c:pt idx="14648">
                  <c:v>-26755</c:v>
                </c:pt>
                <c:pt idx="14649">
                  <c:v>-26750</c:v>
                </c:pt>
                <c:pt idx="14650">
                  <c:v>-26745</c:v>
                </c:pt>
                <c:pt idx="14651">
                  <c:v>-26740</c:v>
                </c:pt>
                <c:pt idx="14652">
                  <c:v>-26735</c:v>
                </c:pt>
                <c:pt idx="14653">
                  <c:v>-26730</c:v>
                </c:pt>
                <c:pt idx="14654">
                  <c:v>-26725</c:v>
                </c:pt>
                <c:pt idx="14655">
                  <c:v>-26720</c:v>
                </c:pt>
                <c:pt idx="14656">
                  <c:v>-26715</c:v>
                </c:pt>
                <c:pt idx="14657">
                  <c:v>-26710</c:v>
                </c:pt>
                <c:pt idx="14658">
                  <c:v>-26705</c:v>
                </c:pt>
                <c:pt idx="14659">
                  <c:v>-26700</c:v>
                </c:pt>
                <c:pt idx="14660">
                  <c:v>-26695</c:v>
                </c:pt>
                <c:pt idx="14661">
                  <c:v>-26690</c:v>
                </c:pt>
                <c:pt idx="14662">
                  <c:v>-26685</c:v>
                </c:pt>
                <c:pt idx="14663">
                  <c:v>-26680</c:v>
                </c:pt>
                <c:pt idx="14664">
                  <c:v>-26675</c:v>
                </c:pt>
                <c:pt idx="14665">
                  <c:v>-26670</c:v>
                </c:pt>
                <c:pt idx="14666">
                  <c:v>-26665</c:v>
                </c:pt>
                <c:pt idx="14667">
                  <c:v>-26660</c:v>
                </c:pt>
                <c:pt idx="14668">
                  <c:v>-26655</c:v>
                </c:pt>
                <c:pt idx="14669">
                  <c:v>-26650</c:v>
                </c:pt>
                <c:pt idx="14670">
                  <c:v>-26645</c:v>
                </c:pt>
                <c:pt idx="14671">
                  <c:v>-26640</c:v>
                </c:pt>
                <c:pt idx="14672">
                  <c:v>-26635</c:v>
                </c:pt>
                <c:pt idx="14673">
                  <c:v>-26630</c:v>
                </c:pt>
                <c:pt idx="14674">
                  <c:v>-26625</c:v>
                </c:pt>
                <c:pt idx="14675">
                  <c:v>-26620</c:v>
                </c:pt>
                <c:pt idx="14676">
                  <c:v>-26615</c:v>
                </c:pt>
                <c:pt idx="14677">
                  <c:v>-26610</c:v>
                </c:pt>
                <c:pt idx="14678">
                  <c:v>-26605</c:v>
                </c:pt>
                <c:pt idx="14679">
                  <c:v>-26600</c:v>
                </c:pt>
                <c:pt idx="14680">
                  <c:v>-26595</c:v>
                </c:pt>
                <c:pt idx="14681">
                  <c:v>-26590</c:v>
                </c:pt>
                <c:pt idx="14682">
                  <c:v>-26585</c:v>
                </c:pt>
                <c:pt idx="14683">
                  <c:v>-26580</c:v>
                </c:pt>
                <c:pt idx="14684">
                  <c:v>-26575</c:v>
                </c:pt>
                <c:pt idx="14685">
                  <c:v>-26570</c:v>
                </c:pt>
                <c:pt idx="14686">
                  <c:v>-26565</c:v>
                </c:pt>
                <c:pt idx="14687">
                  <c:v>-26560</c:v>
                </c:pt>
                <c:pt idx="14688">
                  <c:v>-26555</c:v>
                </c:pt>
                <c:pt idx="14689">
                  <c:v>-26550</c:v>
                </c:pt>
                <c:pt idx="14690">
                  <c:v>-26545</c:v>
                </c:pt>
                <c:pt idx="14691">
                  <c:v>-26540</c:v>
                </c:pt>
                <c:pt idx="14692">
                  <c:v>-26535</c:v>
                </c:pt>
                <c:pt idx="14693">
                  <c:v>-26530</c:v>
                </c:pt>
                <c:pt idx="14694">
                  <c:v>-26525</c:v>
                </c:pt>
                <c:pt idx="14695">
                  <c:v>-26520</c:v>
                </c:pt>
                <c:pt idx="14696">
                  <c:v>-26515</c:v>
                </c:pt>
                <c:pt idx="14697">
                  <c:v>-26510</c:v>
                </c:pt>
                <c:pt idx="14698">
                  <c:v>-26505</c:v>
                </c:pt>
                <c:pt idx="14699">
                  <c:v>-26500</c:v>
                </c:pt>
                <c:pt idx="14700">
                  <c:v>-26495</c:v>
                </c:pt>
                <c:pt idx="14701">
                  <c:v>-26490</c:v>
                </c:pt>
                <c:pt idx="14702">
                  <c:v>-26485</c:v>
                </c:pt>
                <c:pt idx="14703">
                  <c:v>-26480</c:v>
                </c:pt>
                <c:pt idx="14704">
                  <c:v>-26475</c:v>
                </c:pt>
                <c:pt idx="14705">
                  <c:v>-26470</c:v>
                </c:pt>
                <c:pt idx="14706">
                  <c:v>-26465</c:v>
                </c:pt>
                <c:pt idx="14707">
                  <c:v>-26460</c:v>
                </c:pt>
                <c:pt idx="14708">
                  <c:v>-26455</c:v>
                </c:pt>
                <c:pt idx="14709">
                  <c:v>-26450</c:v>
                </c:pt>
                <c:pt idx="14710">
                  <c:v>-26445</c:v>
                </c:pt>
                <c:pt idx="14711">
                  <c:v>-26440</c:v>
                </c:pt>
                <c:pt idx="14712">
                  <c:v>-26435</c:v>
                </c:pt>
                <c:pt idx="14713">
                  <c:v>-26430</c:v>
                </c:pt>
                <c:pt idx="14714">
                  <c:v>-26425</c:v>
                </c:pt>
                <c:pt idx="14715">
                  <c:v>-26420</c:v>
                </c:pt>
                <c:pt idx="14716">
                  <c:v>-26415</c:v>
                </c:pt>
                <c:pt idx="14717">
                  <c:v>-26410</c:v>
                </c:pt>
                <c:pt idx="14718">
                  <c:v>-26405</c:v>
                </c:pt>
                <c:pt idx="14719">
                  <c:v>-26400</c:v>
                </c:pt>
                <c:pt idx="14720">
                  <c:v>-26395</c:v>
                </c:pt>
                <c:pt idx="14721">
                  <c:v>-26390</c:v>
                </c:pt>
                <c:pt idx="14722">
                  <c:v>-26385</c:v>
                </c:pt>
                <c:pt idx="14723">
                  <c:v>-26380</c:v>
                </c:pt>
                <c:pt idx="14724">
                  <c:v>-26375</c:v>
                </c:pt>
                <c:pt idx="14725">
                  <c:v>-26370</c:v>
                </c:pt>
                <c:pt idx="14726">
                  <c:v>-26365</c:v>
                </c:pt>
                <c:pt idx="14727">
                  <c:v>-26360</c:v>
                </c:pt>
                <c:pt idx="14728">
                  <c:v>-26355</c:v>
                </c:pt>
                <c:pt idx="14729">
                  <c:v>-26350</c:v>
                </c:pt>
                <c:pt idx="14730">
                  <c:v>-26345</c:v>
                </c:pt>
                <c:pt idx="14731">
                  <c:v>-26340</c:v>
                </c:pt>
                <c:pt idx="14732">
                  <c:v>-26335</c:v>
                </c:pt>
                <c:pt idx="14733">
                  <c:v>-26330</c:v>
                </c:pt>
                <c:pt idx="14734">
                  <c:v>-26325</c:v>
                </c:pt>
                <c:pt idx="14735">
                  <c:v>-26320</c:v>
                </c:pt>
                <c:pt idx="14736">
                  <c:v>-26315</c:v>
                </c:pt>
                <c:pt idx="14737">
                  <c:v>-26310</c:v>
                </c:pt>
                <c:pt idx="14738">
                  <c:v>-26305</c:v>
                </c:pt>
                <c:pt idx="14739">
                  <c:v>-26300</c:v>
                </c:pt>
                <c:pt idx="14740">
                  <c:v>-26295</c:v>
                </c:pt>
                <c:pt idx="14741">
                  <c:v>-26290</c:v>
                </c:pt>
                <c:pt idx="14742">
                  <c:v>-26285</c:v>
                </c:pt>
                <c:pt idx="14743">
                  <c:v>-26280</c:v>
                </c:pt>
                <c:pt idx="14744">
                  <c:v>-26275</c:v>
                </c:pt>
                <c:pt idx="14745">
                  <c:v>-26270</c:v>
                </c:pt>
                <c:pt idx="14746">
                  <c:v>-26265</c:v>
                </c:pt>
                <c:pt idx="14747">
                  <c:v>-26260</c:v>
                </c:pt>
                <c:pt idx="14748">
                  <c:v>-26255</c:v>
                </c:pt>
                <c:pt idx="14749">
                  <c:v>-26250</c:v>
                </c:pt>
                <c:pt idx="14750">
                  <c:v>-26245</c:v>
                </c:pt>
                <c:pt idx="14751">
                  <c:v>-26240</c:v>
                </c:pt>
                <c:pt idx="14752">
                  <c:v>-26235</c:v>
                </c:pt>
                <c:pt idx="14753">
                  <c:v>-26230</c:v>
                </c:pt>
                <c:pt idx="14754">
                  <c:v>-26225</c:v>
                </c:pt>
                <c:pt idx="14755">
                  <c:v>-26220</c:v>
                </c:pt>
                <c:pt idx="14756">
                  <c:v>-26215</c:v>
                </c:pt>
                <c:pt idx="14757">
                  <c:v>-26210</c:v>
                </c:pt>
                <c:pt idx="14758">
                  <c:v>-26205</c:v>
                </c:pt>
                <c:pt idx="14759">
                  <c:v>-26200</c:v>
                </c:pt>
                <c:pt idx="14760">
                  <c:v>-26195</c:v>
                </c:pt>
                <c:pt idx="14761">
                  <c:v>-26190</c:v>
                </c:pt>
                <c:pt idx="14762">
                  <c:v>-26185</c:v>
                </c:pt>
                <c:pt idx="14763">
                  <c:v>-26180</c:v>
                </c:pt>
                <c:pt idx="14764">
                  <c:v>-26175</c:v>
                </c:pt>
                <c:pt idx="14765">
                  <c:v>-26170</c:v>
                </c:pt>
                <c:pt idx="14766">
                  <c:v>-26165</c:v>
                </c:pt>
                <c:pt idx="14767">
                  <c:v>-26160</c:v>
                </c:pt>
                <c:pt idx="14768">
                  <c:v>-26155</c:v>
                </c:pt>
                <c:pt idx="14769">
                  <c:v>-26150</c:v>
                </c:pt>
                <c:pt idx="14770">
                  <c:v>-26145</c:v>
                </c:pt>
                <c:pt idx="14771">
                  <c:v>-26140</c:v>
                </c:pt>
                <c:pt idx="14772">
                  <c:v>-26135</c:v>
                </c:pt>
                <c:pt idx="14773">
                  <c:v>-26130</c:v>
                </c:pt>
                <c:pt idx="14774">
                  <c:v>-26125</c:v>
                </c:pt>
                <c:pt idx="14775">
                  <c:v>-26120</c:v>
                </c:pt>
                <c:pt idx="14776">
                  <c:v>-26115</c:v>
                </c:pt>
                <c:pt idx="14777">
                  <c:v>-26110</c:v>
                </c:pt>
                <c:pt idx="14778">
                  <c:v>-26105</c:v>
                </c:pt>
                <c:pt idx="14779">
                  <c:v>-26100</c:v>
                </c:pt>
                <c:pt idx="14780">
                  <c:v>-26095</c:v>
                </c:pt>
                <c:pt idx="14781">
                  <c:v>-26090</c:v>
                </c:pt>
                <c:pt idx="14782">
                  <c:v>-26085</c:v>
                </c:pt>
                <c:pt idx="14783">
                  <c:v>-26080</c:v>
                </c:pt>
                <c:pt idx="14784">
                  <c:v>-26075</c:v>
                </c:pt>
                <c:pt idx="14785">
                  <c:v>-26070</c:v>
                </c:pt>
                <c:pt idx="14786">
                  <c:v>-26065</c:v>
                </c:pt>
                <c:pt idx="14787">
                  <c:v>-26060</c:v>
                </c:pt>
                <c:pt idx="14788">
                  <c:v>-26055</c:v>
                </c:pt>
                <c:pt idx="14789">
                  <c:v>-26050</c:v>
                </c:pt>
                <c:pt idx="14790">
                  <c:v>-26045</c:v>
                </c:pt>
                <c:pt idx="14791">
                  <c:v>-26040</c:v>
                </c:pt>
                <c:pt idx="14792">
                  <c:v>-26035</c:v>
                </c:pt>
                <c:pt idx="14793">
                  <c:v>-26030</c:v>
                </c:pt>
                <c:pt idx="14794">
                  <c:v>-26025</c:v>
                </c:pt>
                <c:pt idx="14795">
                  <c:v>-26020</c:v>
                </c:pt>
                <c:pt idx="14796">
                  <c:v>-26015</c:v>
                </c:pt>
                <c:pt idx="14797">
                  <c:v>-26010</c:v>
                </c:pt>
                <c:pt idx="14798">
                  <c:v>-26005</c:v>
                </c:pt>
                <c:pt idx="14799">
                  <c:v>-26000</c:v>
                </c:pt>
                <c:pt idx="14800">
                  <c:v>-25995</c:v>
                </c:pt>
                <c:pt idx="14801">
                  <c:v>-25990</c:v>
                </c:pt>
                <c:pt idx="14802">
                  <c:v>-25985</c:v>
                </c:pt>
                <c:pt idx="14803">
                  <c:v>-25980</c:v>
                </c:pt>
                <c:pt idx="14804">
                  <c:v>-25975</c:v>
                </c:pt>
                <c:pt idx="14805">
                  <c:v>-25970</c:v>
                </c:pt>
                <c:pt idx="14806">
                  <c:v>-25965</c:v>
                </c:pt>
                <c:pt idx="14807">
                  <c:v>-25960</c:v>
                </c:pt>
                <c:pt idx="14808">
                  <c:v>-25955</c:v>
                </c:pt>
                <c:pt idx="14809">
                  <c:v>-25950</c:v>
                </c:pt>
                <c:pt idx="14810">
                  <c:v>-25945</c:v>
                </c:pt>
                <c:pt idx="14811">
                  <c:v>-25940</c:v>
                </c:pt>
                <c:pt idx="14812">
                  <c:v>-25935</c:v>
                </c:pt>
                <c:pt idx="14813">
                  <c:v>-25930</c:v>
                </c:pt>
                <c:pt idx="14814">
                  <c:v>-25925</c:v>
                </c:pt>
                <c:pt idx="14815">
                  <c:v>-25920</c:v>
                </c:pt>
                <c:pt idx="14816">
                  <c:v>-25915</c:v>
                </c:pt>
                <c:pt idx="14817">
                  <c:v>-25910</c:v>
                </c:pt>
                <c:pt idx="14818">
                  <c:v>-25905</c:v>
                </c:pt>
                <c:pt idx="14819">
                  <c:v>-25900</c:v>
                </c:pt>
                <c:pt idx="14820">
                  <c:v>-25895</c:v>
                </c:pt>
                <c:pt idx="14821">
                  <c:v>-25890</c:v>
                </c:pt>
                <c:pt idx="14822">
                  <c:v>-25885</c:v>
                </c:pt>
                <c:pt idx="14823">
                  <c:v>-25880</c:v>
                </c:pt>
                <c:pt idx="14824">
                  <c:v>-25875</c:v>
                </c:pt>
                <c:pt idx="14825">
                  <c:v>-25870</c:v>
                </c:pt>
                <c:pt idx="14826">
                  <c:v>-25865</c:v>
                </c:pt>
                <c:pt idx="14827">
                  <c:v>-25860</c:v>
                </c:pt>
                <c:pt idx="14828">
                  <c:v>-25855</c:v>
                </c:pt>
                <c:pt idx="14829">
                  <c:v>-25850</c:v>
                </c:pt>
                <c:pt idx="14830">
                  <c:v>-25845</c:v>
                </c:pt>
                <c:pt idx="14831">
                  <c:v>-25840</c:v>
                </c:pt>
                <c:pt idx="14832">
                  <c:v>-25835</c:v>
                </c:pt>
                <c:pt idx="14833">
                  <c:v>-25830</c:v>
                </c:pt>
                <c:pt idx="14834">
                  <c:v>-25825</c:v>
                </c:pt>
                <c:pt idx="14835">
                  <c:v>-25820</c:v>
                </c:pt>
                <c:pt idx="14836">
                  <c:v>-25815</c:v>
                </c:pt>
                <c:pt idx="14837">
                  <c:v>-25810</c:v>
                </c:pt>
                <c:pt idx="14838">
                  <c:v>-25805</c:v>
                </c:pt>
                <c:pt idx="14839">
                  <c:v>-25800</c:v>
                </c:pt>
                <c:pt idx="14840">
                  <c:v>-25795</c:v>
                </c:pt>
                <c:pt idx="14841">
                  <c:v>-25790</c:v>
                </c:pt>
                <c:pt idx="14842">
                  <c:v>-25785</c:v>
                </c:pt>
                <c:pt idx="14843">
                  <c:v>-25780</c:v>
                </c:pt>
                <c:pt idx="14844">
                  <c:v>-25775</c:v>
                </c:pt>
                <c:pt idx="14845">
                  <c:v>-25770</c:v>
                </c:pt>
                <c:pt idx="14846">
                  <c:v>-25765</c:v>
                </c:pt>
                <c:pt idx="14847">
                  <c:v>-25760</c:v>
                </c:pt>
                <c:pt idx="14848">
                  <c:v>-25755</c:v>
                </c:pt>
                <c:pt idx="14849">
                  <c:v>-25750</c:v>
                </c:pt>
                <c:pt idx="14850">
                  <c:v>-25745</c:v>
                </c:pt>
                <c:pt idx="14851">
                  <c:v>-25740</c:v>
                </c:pt>
                <c:pt idx="14852">
                  <c:v>-25735</c:v>
                </c:pt>
                <c:pt idx="14853">
                  <c:v>-25730</c:v>
                </c:pt>
                <c:pt idx="14854">
                  <c:v>-25725</c:v>
                </c:pt>
                <c:pt idx="14855">
                  <c:v>-25720</c:v>
                </c:pt>
                <c:pt idx="14856">
                  <c:v>-25715</c:v>
                </c:pt>
                <c:pt idx="14857">
                  <c:v>-25710</c:v>
                </c:pt>
                <c:pt idx="14858">
                  <c:v>-25705</c:v>
                </c:pt>
                <c:pt idx="14859">
                  <c:v>-25700</c:v>
                </c:pt>
                <c:pt idx="14860">
                  <c:v>-25695</c:v>
                </c:pt>
                <c:pt idx="14861">
                  <c:v>-25690</c:v>
                </c:pt>
                <c:pt idx="14862">
                  <c:v>-25685</c:v>
                </c:pt>
                <c:pt idx="14863">
                  <c:v>-25680</c:v>
                </c:pt>
                <c:pt idx="14864">
                  <c:v>-25675</c:v>
                </c:pt>
                <c:pt idx="14865">
                  <c:v>-25670</c:v>
                </c:pt>
                <c:pt idx="14866">
                  <c:v>-25665</c:v>
                </c:pt>
                <c:pt idx="14867">
                  <c:v>-25660</c:v>
                </c:pt>
                <c:pt idx="14868">
                  <c:v>-25655</c:v>
                </c:pt>
                <c:pt idx="14869">
                  <c:v>-25650</c:v>
                </c:pt>
                <c:pt idx="14870">
                  <c:v>-25645</c:v>
                </c:pt>
                <c:pt idx="14871">
                  <c:v>-25640</c:v>
                </c:pt>
                <c:pt idx="14872">
                  <c:v>-25635</c:v>
                </c:pt>
                <c:pt idx="14873">
                  <c:v>-25630</c:v>
                </c:pt>
                <c:pt idx="14874">
                  <c:v>-25625</c:v>
                </c:pt>
                <c:pt idx="14875">
                  <c:v>-25620</c:v>
                </c:pt>
                <c:pt idx="14876">
                  <c:v>-25615</c:v>
                </c:pt>
                <c:pt idx="14877">
                  <c:v>-25610</c:v>
                </c:pt>
                <c:pt idx="14878">
                  <c:v>-25605</c:v>
                </c:pt>
                <c:pt idx="14879">
                  <c:v>-25600</c:v>
                </c:pt>
                <c:pt idx="14880">
                  <c:v>-25595</c:v>
                </c:pt>
                <c:pt idx="14881">
                  <c:v>-25590</c:v>
                </c:pt>
                <c:pt idx="14882">
                  <c:v>-25585</c:v>
                </c:pt>
                <c:pt idx="14883">
                  <c:v>-25580</c:v>
                </c:pt>
                <c:pt idx="14884">
                  <c:v>-25575</c:v>
                </c:pt>
                <c:pt idx="14885">
                  <c:v>-25570</c:v>
                </c:pt>
                <c:pt idx="14886">
                  <c:v>-25565</c:v>
                </c:pt>
                <c:pt idx="14887">
                  <c:v>-25560</c:v>
                </c:pt>
                <c:pt idx="14888">
                  <c:v>-25555</c:v>
                </c:pt>
                <c:pt idx="14889">
                  <c:v>-25550</c:v>
                </c:pt>
                <c:pt idx="14890">
                  <c:v>-25545</c:v>
                </c:pt>
                <c:pt idx="14891">
                  <c:v>-25540</c:v>
                </c:pt>
                <c:pt idx="14892">
                  <c:v>-25535</c:v>
                </c:pt>
                <c:pt idx="14893">
                  <c:v>-25530</c:v>
                </c:pt>
                <c:pt idx="14894">
                  <c:v>-25525</c:v>
                </c:pt>
                <c:pt idx="14895">
                  <c:v>-25520</c:v>
                </c:pt>
                <c:pt idx="14896">
                  <c:v>-25515</c:v>
                </c:pt>
                <c:pt idx="14897">
                  <c:v>-25510</c:v>
                </c:pt>
                <c:pt idx="14898">
                  <c:v>-25505</c:v>
                </c:pt>
                <c:pt idx="14899">
                  <c:v>-25500</c:v>
                </c:pt>
                <c:pt idx="14900">
                  <c:v>-25495</c:v>
                </c:pt>
                <c:pt idx="14901">
                  <c:v>-25490</c:v>
                </c:pt>
                <c:pt idx="14902">
                  <c:v>-25485</c:v>
                </c:pt>
                <c:pt idx="14903">
                  <c:v>-25480</c:v>
                </c:pt>
                <c:pt idx="14904">
                  <c:v>-25475</c:v>
                </c:pt>
                <c:pt idx="14905">
                  <c:v>-25470</c:v>
                </c:pt>
                <c:pt idx="14906">
                  <c:v>-25465</c:v>
                </c:pt>
                <c:pt idx="14907">
                  <c:v>-25460</c:v>
                </c:pt>
                <c:pt idx="14908">
                  <c:v>-25455</c:v>
                </c:pt>
                <c:pt idx="14909">
                  <c:v>-25450</c:v>
                </c:pt>
                <c:pt idx="14910">
                  <c:v>-25445</c:v>
                </c:pt>
                <c:pt idx="14911">
                  <c:v>-25440</c:v>
                </c:pt>
                <c:pt idx="14912">
                  <c:v>-25435</c:v>
                </c:pt>
                <c:pt idx="14913">
                  <c:v>-25430</c:v>
                </c:pt>
                <c:pt idx="14914">
                  <c:v>-25425</c:v>
                </c:pt>
                <c:pt idx="14915">
                  <c:v>-25420</c:v>
                </c:pt>
                <c:pt idx="14916">
                  <c:v>-25415</c:v>
                </c:pt>
                <c:pt idx="14917">
                  <c:v>-25410</c:v>
                </c:pt>
                <c:pt idx="14918">
                  <c:v>-25405</c:v>
                </c:pt>
                <c:pt idx="14919">
                  <c:v>-25400</c:v>
                </c:pt>
                <c:pt idx="14920">
                  <c:v>-25395</c:v>
                </c:pt>
                <c:pt idx="14921">
                  <c:v>-25390</c:v>
                </c:pt>
                <c:pt idx="14922">
                  <c:v>-25385</c:v>
                </c:pt>
                <c:pt idx="14923">
                  <c:v>-25380</c:v>
                </c:pt>
                <c:pt idx="14924">
                  <c:v>-25375</c:v>
                </c:pt>
                <c:pt idx="14925">
                  <c:v>-25370</c:v>
                </c:pt>
                <c:pt idx="14926">
                  <c:v>-25365</c:v>
                </c:pt>
                <c:pt idx="14927">
                  <c:v>-25360</c:v>
                </c:pt>
                <c:pt idx="14928">
                  <c:v>-25355</c:v>
                </c:pt>
                <c:pt idx="14929">
                  <c:v>-25350</c:v>
                </c:pt>
                <c:pt idx="14930">
                  <c:v>-25345</c:v>
                </c:pt>
                <c:pt idx="14931">
                  <c:v>-25340</c:v>
                </c:pt>
                <c:pt idx="14932">
                  <c:v>-25335</c:v>
                </c:pt>
                <c:pt idx="14933">
                  <c:v>-25330</c:v>
                </c:pt>
                <c:pt idx="14934">
                  <c:v>-25325</c:v>
                </c:pt>
                <c:pt idx="14935">
                  <c:v>-25320</c:v>
                </c:pt>
                <c:pt idx="14936">
                  <c:v>-25315</c:v>
                </c:pt>
                <c:pt idx="14937">
                  <c:v>-25310</c:v>
                </c:pt>
                <c:pt idx="14938">
                  <c:v>-25305</c:v>
                </c:pt>
                <c:pt idx="14939">
                  <c:v>-25300</c:v>
                </c:pt>
                <c:pt idx="14940">
                  <c:v>-25295</c:v>
                </c:pt>
                <c:pt idx="14941">
                  <c:v>-25290</c:v>
                </c:pt>
                <c:pt idx="14942">
                  <c:v>-25285</c:v>
                </c:pt>
                <c:pt idx="14943">
                  <c:v>-25280</c:v>
                </c:pt>
                <c:pt idx="14944">
                  <c:v>-25275</c:v>
                </c:pt>
                <c:pt idx="14945">
                  <c:v>-25270</c:v>
                </c:pt>
                <c:pt idx="14946">
                  <c:v>-25265</c:v>
                </c:pt>
                <c:pt idx="14947">
                  <c:v>-25260</c:v>
                </c:pt>
                <c:pt idx="14948">
                  <c:v>-25255</c:v>
                </c:pt>
                <c:pt idx="14949">
                  <c:v>-25250</c:v>
                </c:pt>
                <c:pt idx="14950">
                  <c:v>-25245</c:v>
                </c:pt>
                <c:pt idx="14951">
                  <c:v>-25240</c:v>
                </c:pt>
                <c:pt idx="14952">
                  <c:v>-25235</c:v>
                </c:pt>
                <c:pt idx="14953">
                  <c:v>-25230</c:v>
                </c:pt>
                <c:pt idx="14954">
                  <c:v>-25225</c:v>
                </c:pt>
                <c:pt idx="14955">
                  <c:v>-25220</c:v>
                </c:pt>
                <c:pt idx="14956">
                  <c:v>-25215</c:v>
                </c:pt>
                <c:pt idx="14957">
                  <c:v>-25210</c:v>
                </c:pt>
                <c:pt idx="14958">
                  <c:v>-25205</c:v>
                </c:pt>
                <c:pt idx="14959">
                  <c:v>-25200</c:v>
                </c:pt>
                <c:pt idx="14960">
                  <c:v>-25195</c:v>
                </c:pt>
                <c:pt idx="14961">
                  <c:v>-25190</c:v>
                </c:pt>
                <c:pt idx="14962">
                  <c:v>-25185</c:v>
                </c:pt>
                <c:pt idx="14963">
                  <c:v>-25180</c:v>
                </c:pt>
                <c:pt idx="14964">
                  <c:v>-25175</c:v>
                </c:pt>
                <c:pt idx="14965">
                  <c:v>-25170</c:v>
                </c:pt>
                <c:pt idx="14966">
                  <c:v>-25165</c:v>
                </c:pt>
                <c:pt idx="14967">
                  <c:v>-25160</c:v>
                </c:pt>
                <c:pt idx="14968">
                  <c:v>-25155</c:v>
                </c:pt>
                <c:pt idx="14969">
                  <c:v>-25150</c:v>
                </c:pt>
                <c:pt idx="14970">
                  <c:v>-25145</c:v>
                </c:pt>
                <c:pt idx="14971">
                  <c:v>-25140</c:v>
                </c:pt>
                <c:pt idx="14972">
                  <c:v>-25135</c:v>
                </c:pt>
                <c:pt idx="14973">
                  <c:v>-25130</c:v>
                </c:pt>
                <c:pt idx="14974">
                  <c:v>-25125</c:v>
                </c:pt>
                <c:pt idx="14975">
                  <c:v>-25120</c:v>
                </c:pt>
                <c:pt idx="14976">
                  <c:v>-25115</c:v>
                </c:pt>
                <c:pt idx="14977">
                  <c:v>-25110</c:v>
                </c:pt>
                <c:pt idx="14978">
                  <c:v>-25105</c:v>
                </c:pt>
                <c:pt idx="14979">
                  <c:v>-25100</c:v>
                </c:pt>
                <c:pt idx="14980">
                  <c:v>-25095</c:v>
                </c:pt>
                <c:pt idx="14981">
                  <c:v>-25090</c:v>
                </c:pt>
                <c:pt idx="14982">
                  <c:v>-25085</c:v>
                </c:pt>
                <c:pt idx="14983">
                  <c:v>-25080</c:v>
                </c:pt>
                <c:pt idx="14984">
                  <c:v>-25075</c:v>
                </c:pt>
                <c:pt idx="14985">
                  <c:v>-25070</c:v>
                </c:pt>
                <c:pt idx="14986">
                  <c:v>-25065</c:v>
                </c:pt>
                <c:pt idx="14987">
                  <c:v>-25060</c:v>
                </c:pt>
                <c:pt idx="14988">
                  <c:v>-25055</c:v>
                </c:pt>
                <c:pt idx="14989">
                  <c:v>-25050</c:v>
                </c:pt>
                <c:pt idx="14990">
                  <c:v>-25045</c:v>
                </c:pt>
                <c:pt idx="14991">
                  <c:v>-25040</c:v>
                </c:pt>
                <c:pt idx="14992">
                  <c:v>-25035</c:v>
                </c:pt>
                <c:pt idx="14993">
                  <c:v>-25030</c:v>
                </c:pt>
                <c:pt idx="14994">
                  <c:v>-25025</c:v>
                </c:pt>
                <c:pt idx="14995">
                  <c:v>-25020</c:v>
                </c:pt>
                <c:pt idx="14996">
                  <c:v>-25015</c:v>
                </c:pt>
                <c:pt idx="14997">
                  <c:v>-25010</c:v>
                </c:pt>
                <c:pt idx="14998">
                  <c:v>-25005</c:v>
                </c:pt>
                <c:pt idx="14999">
                  <c:v>-25000</c:v>
                </c:pt>
                <c:pt idx="15000">
                  <c:v>-24995</c:v>
                </c:pt>
                <c:pt idx="15001">
                  <c:v>-24990</c:v>
                </c:pt>
                <c:pt idx="15002">
                  <c:v>-24985</c:v>
                </c:pt>
                <c:pt idx="15003">
                  <c:v>-24980</c:v>
                </c:pt>
                <c:pt idx="15004">
                  <c:v>-24975</c:v>
                </c:pt>
                <c:pt idx="15005">
                  <c:v>-24970</c:v>
                </c:pt>
                <c:pt idx="15006">
                  <c:v>-24965</c:v>
                </c:pt>
                <c:pt idx="15007">
                  <c:v>-24960</c:v>
                </c:pt>
                <c:pt idx="15008">
                  <c:v>-24955</c:v>
                </c:pt>
                <c:pt idx="15009">
                  <c:v>-24950</c:v>
                </c:pt>
                <c:pt idx="15010">
                  <c:v>-24945</c:v>
                </c:pt>
                <c:pt idx="15011">
                  <c:v>-24940</c:v>
                </c:pt>
                <c:pt idx="15012">
                  <c:v>-24935</c:v>
                </c:pt>
                <c:pt idx="15013">
                  <c:v>-24930</c:v>
                </c:pt>
                <c:pt idx="15014">
                  <c:v>-24925</c:v>
                </c:pt>
                <c:pt idx="15015">
                  <c:v>-24920</c:v>
                </c:pt>
                <c:pt idx="15016">
                  <c:v>-24915</c:v>
                </c:pt>
                <c:pt idx="15017">
                  <c:v>-24910</c:v>
                </c:pt>
                <c:pt idx="15018">
                  <c:v>-24905</c:v>
                </c:pt>
                <c:pt idx="15019">
                  <c:v>-24900</c:v>
                </c:pt>
                <c:pt idx="15020">
                  <c:v>-24895</c:v>
                </c:pt>
                <c:pt idx="15021">
                  <c:v>-24890</c:v>
                </c:pt>
                <c:pt idx="15022">
                  <c:v>-24885</c:v>
                </c:pt>
                <c:pt idx="15023">
                  <c:v>-24880</c:v>
                </c:pt>
                <c:pt idx="15024">
                  <c:v>-24875</c:v>
                </c:pt>
                <c:pt idx="15025">
                  <c:v>-24870</c:v>
                </c:pt>
                <c:pt idx="15026">
                  <c:v>-24865</c:v>
                </c:pt>
                <c:pt idx="15027">
                  <c:v>-24860</c:v>
                </c:pt>
                <c:pt idx="15028">
                  <c:v>-24855</c:v>
                </c:pt>
                <c:pt idx="15029">
                  <c:v>-24850</c:v>
                </c:pt>
                <c:pt idx="15030">
                  <c:v>-24845</c:v>
                </c:pt>
                <c:pt idx="15031">
                  <c:v>-24840</c:v>
                </c:pt>
                <c:pt idx="15032">
                  <c:v>-24835</c:v>
                </c:pt>
                <c:pt idx="15033">
                  <c:v>-24830</c:v>
                </c:pt>
                <c:pt idx="15034">
                  <c:v>-24825</c:v>
                </c:pt>
                <c:pt idx="15035">
                  <c:v>-24820</c:v>
                </c:pt>
                <c:pt idx="15036">
                  <c:v>-24815</c:v>
                </c:pt>
                <c:pt idx="15037">
                  <c:v>-24810</c:v>
                </c:pt>
                <c:pt idx="15038">
                  <c:v>-24805</c:v>
                </c:pt>
                <c:pt idx="15039">
                  <c:v>-24800</c:v>
                </c:pt>
                <c:pt idx="15040">
                  <c:v>-24795</c:v>
                </c:pt>
                <c:pt idx="15041">
                  <c:v>-24790</c:v>
                </c:pt>
                <c:pt idx="15042">
                  <c:v>-24785</c:v>
                </c:pt>
                <c:pt idx="15043">
                  <c:v>-24780</c:v>
                </c:pt>
                <c:pt idx="15044">
                  <c:v>-24775</c:v>
                </c:pt>
                <c:pt idx="15045">
                  <c:v>-24770</c:v>
                </c:pt>
                <c:pt idx="15046">
                  <c:v>-24765</c:v>
                </c:pt>
                <c:pt idx="15047">
                  <c:v>-24760</c:v>
                </c:pt>
                <c:pt idx="15048">
                  <c:v>-24755</c:v>
                </c:pt>
                <c:pt idx="15049">
                  <c:v>-24750</c:v>
                </c:pt>
                <c:pt idx="15050">
                  <c:v>-24745</c:v>
                </c:pt>
                <c:pt idx="15051">
                  <c:v>-24740</c:v>
                </c:pt>
                <c:pt idx="15052">
                  <c:v>-24735</c:v>
                </c:pt>
                <c:pt idx="15053">
                  <c:v>-24730</c:v>
                </c:pt>
                <c:pt idx="15054">
                  <c:v>-24725</c:v>
                </c:pt>
                <c:pt idx="15055">
                  <c:v>-24720</c:v>
                </c:pt>
                <c:pt idx="15056">
                  <c:v>-24715</c:v>
                </c:pt>
                <c:pt idx="15057">
                  <c:v>-24710</c:v>
                </c:pt>
                <c:pt idx="15058">
                  <c:v>-24705</c:v>
                </c:pt>
                <c:pt idx="15059">
                  <c:v>-24700</c:v>
                </c:pt>
                <c:pt idx="15060">
                  <c:v>-24695</c:v>
                </c:pt>
                <c:pt idx="15061">
                  <c:v>-24690</c:v>
                </c:pt>
                <c:pt idx="15062">
                  <c:v>-24685</c:v>
                </c:pt>
                <c:pt idx="15063">
                  <c:v>-24680</c:v>
                </c:pt>
                <c:pt idx="15064">
                  <c:v>-24675</c:v>
                </c:pt>
                <c:pt idx="15065">
                  <c:v>-24670</c:v>
                </c:pt>
                <c:pt idx="15066">
                  <c:v>-24665</c:v>
                </c:pt>
                <c:pt idx="15067">
                  <c:v>-24660</c:v>
                </c:pt>
                <c:pt idx="15068">
                  <c:v>-24655</c:v>
                </c:pt>
                <c:pt idx="15069">
                  <c:v>-24650</c:v>
                </c:pt>
                <c:pt idx="15070">
                  <c:v>-24645</c:v>
                </c:pt>
                <c:pt idx="15071">
                  <c:v>-24640</c:v>
                </c:pt>
                <c:pt idx="15072">
                  <c:v>-24635</c:v>
                </c:pt>
                <c:pt idx="15073">
                  <c:v>-24630</c:v>
                </c:pt>
                <c:pt idx="15074">
                  <c:v>-24625</c:v>
                </c:pt>
                <c:pt idx="15075">
                  <c:v>-24620</c:v>
                </c:pt>
                <c:pt idx="15076">
                  <c:v>-24615</c:v>
                </c:pt>
                <c:pt idx="15077">
                  <c:v>-24610</c:v>
                </c:pt>
                <c:pt idx="15078">
                  <c:v>-24605</c:v>
                </c:pt>
                <c:pt idx="15079">
                  <c:v>-24600</c:v>
                </c:pt>
                <c:pt idx="15080">
                  <c:v>-24595</c:v>
                </c:pt>
                <c:pt idx="15081">
                  <c:v>-24590</c:v>
                </c:pt>
                <c:pt idx="15082">
                  <c:v>-24585</c:v>
                </c:pt>
                <c:pt idx="15083">
                  <c:v>-24580</c:v>
                </c:pt>
                <c:pt idx="15084">
                  <c:v>-24575</c:v>
                </c:pt>
                <c:pt idx="15085">
                  <c:v>-24570</c:v>
                </c:pt>
                <c:pt idx="15086">
                  <c:v>-24565</c:v>
                </c:pt>
                <c:pt idx="15087">
                  <c:v>-24560</c:v>
                </c:pt>
                <c:pt idx="15088">
                  <c:v>-24555</c:v>
                </c:pt>
                <c:pt idx="15089">
                  <c:v>-24550</c:v>
                </c:pt>
                <c:pt idx="15090">
                  <c:v>-24545</c:v>
                </c:pt>
                <c:pt idx="15091">
                  <c:v>-24540</c:v>
                </c:pt>
                <c:pt idx="15092">
                  <c:v>-24535</c:v>
                </c:pt>
                <c:pt idx="15093">
                  <c:v>-24530</c:v>
                </c:pt>
                <c:pt idx="15094">
                  <c:v>-24525</c:v>
                </c:pt>
                <c:pt idx="15095">
                  <c:v>-24520</c:v>
                </c:pt>
                <c:pt idx="15096">
                  <c:v>-24515</c:v>
                </c:pt>
                <c:pt idx="15097">
                  <c:v>-24510</c:v>
                </c:pt>
                <c:pt idx="15098">
                  <c:v>-24505</c:v>
                </c:pt>
                <c:pt idx="15099">
                  <c:v>-24500</c:v>
                </c:pt>
                <c:pt idx="15100">
                  <c:v>-24495</c:v>
                </c:pt>
                <c:pt idx="15101">
                  <c:v>-24490</c:v>
                </c:pt>
                <c:pt idx="15102">
                  <c:v>-24485</c:v>
                </c:pt>
                <c:pt idx="15103">
                  <c:v>-24480</c:v>
                </c:pt>
                <c:pt idx="15104">
                  <c:v>-24475</c:v>
                </c:pt>
                <c:pt idx="15105">
                  <c:v>-24470</c:v>
                </c:pt>
                <c:pt idx="15106">
                  <c:v>-24465</c:v>
                </c:pt>
                <c:pt idx="15107">
                  <c:v>-24460</c:v>
                </c:pt>
                <c:pt idx="15108">
                  <c:v>-24455</c:v>
                </c:pt>
                <c:pt idx="15109">
                  <c:v>-24450</c:v>
                </c:pt>
                <c:pt idx="15110">
                  <c:v>-24445</c:v>
                </c:pt>
                <c:pt idx="15111">
                  <c:v>-24440</c:v>
                </c:pt>
                <c:pt idx="15112">
                  <c:v>-24435</c:v>
                </c:pt>
                <c:pt idx="15113">
                  <c:v>-24430</c:v>
                </c:pt>
                <c:pt idx="15114">
                  <c:v>-24425</c:v>
                </c:pt>
                <c:pt idx="15115">
                  <c:v>-24420</c:v>
                </c:pt>
                <c:pt idx="15116">
                  <c:v>-24415</c:v>
                </c:pt>
                <c:pt idx="15117">
                  <c:v>-24410</c:v>
                </c:pt>
                <c:pt idx="15118">
                  <c:v>-24405</c:v>
                </c:pt>
                <c:pt idx="15119">
                  <c:v>-24400</c:v>
                </c:pt>
                <c:pt idx="15120">
                  <c:v>-24395</c:v>
                </c:pt>
                <c:pt idx="15121">
                  <c:v>-24390</c:v>
                </c:pt>
                <c:pt idx="15122">
                  <c:v>-24385</c:v>
                </c:pt>
                <c:pt idx="15123">
                  <c:v>-24380</c:v>
                </c:pt>
                <c:pt idx="15124">
                  <c:v>-24375</c:v>
                </c:pt>
                <c:pt idx="15125">
                  <c:v>-24370</c:v>
                </c:pt>
                <c:pt idx="15126">
                  <c:v>-24365</c:v>
                </c:pt>
                <c:pt idx="15127">
                  <c:v>-24360</c:v>
                </c:pt>
                <c:pt idx="15128">
                  <c:v>-24355</c:v>
                </c:pt>
                <c:pt idx="15129">
                  <c:v>-24350</c:v>
                </c:pt>
                <c:pt idx="15130">
                  <c:v>-24345</c:v>
                </c:pt>
                <c:pt idx="15131">
                  <c:v>-24340</c:v>
                </c:pt>
                <c:pt idx="15132">
                  <c:v>-24335</c:v>
                </c:pt>
                <c:pt idx="15133">
                  <c:v>-24330</c:v>
                </c:pt>
                <c:pt idx="15134">
                  <c:v>-24325</c:v>
                </c:pt>
                <c:pt idx="15135">
                  <c:v>-24320</c:v>
                </c:pt>
                <c:pt idx="15136">
                  <c:v>-24315</c:v>
                </c:pt>
                <c:pt idx="15137">
                  <c:v>-24310</c:v>
                </c:pt>
                <c:pt idx="15138">
                  <c:v>-24305</c:v>
                </c:pt>
                <c:pt idx="15139">
                  <c:v>-24300</c:v>
                </c:pt>
                <c:pt idx="15140">
                  <c:v>-24295</c:v>
                </c:pt>
                <c:pt idx="15141">
                  <c:v>-24290</c:v>
                </c:pt>
                <c:pt idx="15142">
                  <c:v>-24285</c:v>
                </c:pt>
                <c:pt idx="15143">
                  <c:v>-24280</c:v>
                </c:pt>
                <c:pt idx="15144">
                  <c:v>-24275</c:v>
                </c:pt>
                <c:pt idx="15145">
                  <c:v>-24270</c:v>
                </c:pt>
                <c:pt idx="15146">
                  <c:v>-24265</c:v>
                </c:pt>
                <c:pt idx="15147">
                  <c:v>-24260</c:v>
                </c:pt>
                <c:pt idx="15148">
                  <c:v>-24255</c:v>
                </c:pt>
                <c:pt idx="15149">
                  <c:v>-24250</c:v>
                </c:pt>
                <c:pt idx="15150">
                  <c:v>-24245</c:v>
                </c:pt>
                <c:pt idx="15151">
                  <c:v>-24240</c:v>
                </c:pt>
                <c:pt idx="15152">
                  <c:v>-24235</c:v>
                </c:pt>
                <c:pt idx="15153">
                  <c:v>-24230</c:v>
                </c:pt>
                <c:pt idx="15154">
                  <c:v>-24225</c:v>
                </c:pt>
                <c:pt idx="15155">
                  <c:v>-24220</c:v>
                </c:pt>
                <c:pt idx="15156">
                  <c:v>-24215</c:v>
                </c:pt>
                <c:pt idx="15157">
                  <c:v>-24210</c:v>
                </c:pt>
                <c:pt idx="15158">
                  <c:v>-24205</c:v>
                </c:pt>
                <c:pt idx="15159">
                  <c:v>-24200</c:v>
                </c:pt>
                <c:pt idx="15160">
                  <c:v>-24195</c:v>
                </c:pt>
                <c:pt idx="15161">
                  <c:v>-24190</c:v>
                </c:pt>
                <c:pt idx="15162">
                  <c:v>-24185</c:v>
                </c:pt>
                <c:pt idx="15163">
                  <c:v>-24180</c:v>
                </c:pt>
                <c:pt idx="15164">
                  <c:v>-24175</c:v>
                </c:pt>
                <c:pt idx="15165">
                  <c:v>-24170</c:v>
                </c:pt>
                <c:pt idx="15166">
                  <c:v>-24165</c:v>
                </c:pt>
                <c:pt idx="15167">
                  <c:v>-24160</c:v>
                </c:pt>
                <c:pt idx="15168">
                  <c:v>-24155</c:v>
                </c:pt>
                <c:pt idx="15169">
                  <c:v>-24150</c:v>
                </c:pt>
                <c:pt idx="15170">
                  <c:v>-24145</c:v>
                </c:pt>
                <c:pt idx="15171">
                  <c:v>-24140</c:v>
                </c:pt>
                <c:pt idx="15172">
                  <c:v>-24135</c:v>
                </c:pt>
                <c:pt idx="15173">
                  <c:v>-24130</c:v>
                </c:pt>
                <c:pt idx="15174">
                  <c:v>-24125</c:v>
                </c:pt>
                <c:pt idx="15175">
                  <c:v>-24120</c:v>
                </c:pt>
                <c:pt idx="15176">
                  <c:v>-24115</c:v>
                </c:pt>
                <c:pt idx="15177">
                  <c:v>-24110</c:v>
                </c:pt>
                <c:pt idx="15178">
                  <c:v>-24105</c:v>
                </c:pt>
                <c:pt idx="15179">
                  <c:v>-24100</c:v>
                </c:pt>
                <c:pt idx="15180">
                  <c:v>-24095</c:v>
                </c:pt>
                <c:pt idx="15181">
                  <c:v>-24090</c:v>
                </c:pt>
                <c:pt idx="15182">
                  <c:v>-24085</c:v>
                </c:pt>
                <c:pt idx="15183">
                  <c:v>-24080</c:v>
                </c:pt>
                <c:pt idx="15184">
                  <c:v>-24075</c:v>
                </c:pt>
                <c:pt idx="15185">
                  <c:v>-24070</c:v>
                </c:pt>
                <c:pt idx="15186">
                  <c:v>-24065</c:v>
                </c:pt>
                <c:pt idx="15187">
                  <c:v>-24060</c:v>
                </c:pt>
                <c:pt idx="15188">
                  <c:v>-24055</c:v>
                </c:pt>
                <c:pt idx="15189">
                  <c:v>-24050</c:v>
                </c:pt>
                <c:pt idx="15190">
                  <c:v>-24045</c:v>
                </c:pt>
                <c:pt idx="15191">
                  <c:v>-24040</c:v>
                </c:pt>
                <c:pt idx="15192">
                  <c:v>-24035</c:v>
                </c:pt>
                <c:pt idx="15193">
                  <c:v>-24030</c:v>
                </c:pt>
                <c:pt idx="15194">
                  <c:v>-24025</c:v>
                </c:pt>
                <c:pt idx="15195">
                  <c:v>-24020</c:v>
                </c:pt>
                <c:pt idx="15196">
                  <c:v>-24015</c:v>
                </c:pt>
                <c:pt idx="15197">
                  <c:v>-24010</c:v>
                </c:pt>
                <c:pt idx="15198">
                  <c:v>-24005</c:v>
                </c:pt>
                <c:pt idx="15199">
                  <c:v>-24000</c:v>
                </c:pt>
                <c:pt idx="15200">
                  <c:v>-23995</c:v>
                </c:pt>
                <c:pt idx="15201">
                  <c:v>-23990</c:v>
                </c:pt>
                <c:pt idx="15202">
                  <c:v>-23985</c:v>
                </c:pt>
                <c:pt idx="15203">
                  <c:v>-23980</c:v>
                </c:pt>
                <c:pt idx="15204">
                  <c:v>-23975</c:v>
                </c:pt>
                <c:pt idx="15205">
                  <c:v>-23970</c:v>
                </c:pt>
                <c:pt idx="15206">
                  <c:v>-23965</c:v>
                </c:pt>
                <c:pt idx="15207">
                  <c:v>-23960</c:v>
                </c:pt>
                <c:pt idx="15208">
                  <c:v>-23955</c:v>
                </c:pt>
                <c:pt idx="15209">
                  <c:v>-23950</c:v>
                </c:pt>
                <c:pt idx="15210">
                  <c:v>-23945</c:v>
                </c:pt>
                <c:pt idx="15211">
                  <c:v>-23940</c:v>
                </c:pt>
                <c:pt idx="15212">
                  <c:v>-23935</c:v>
                </c:pt>
                <c:pt idx="15213">
                  <c:v>-23930</c:v>
                </c:pt>
                <c:pt idx="15214">
                  <c:v>-23925</c:v>
                </c:pt>
                <c:pt idx="15215">
                  <c:v>-23920</c:v>
                </c:pt>
                <c:pt idx="15216">
                  <c:v>-23915</c:v>
                </c:pt>
                <c:pt idx="15217">
                  <c:v>-23910</c:v>
                </c:pt>
                <c:pt idx="15218">
                  <c:v>-23905</c:v>
                </c:pt>
                <c:pt idx="15219">
                  <c:v>-23900</c:v>
                </c:pt>
                <c:pt idx="15220">
                  <c:v>-23895</c:v>
                </c:pt>
                <c:pt idx="15221">
                  <c:v>-23890</c:v>
                </c:pt>
                <c:pt idx="15222">
                  <c:v>-23885</c:v>
                </c:pt>
                <c:pt idx="15223">
                  <c:v>-23880</c:v>
                </c:pt>
                <c:pt idx="15224">
                  <c:v>-23875</c:v>
                </c:pt>
                <c:pt idx="15225">
                  <c:v>-23870</c:v>
                </c:pt>
                <c:pt idx="15226">
                  <c:v>-23865</c:v>
                </c:pt>
                <c:pt idx="15227">
                  <c:v>-23860</c:v>
                </c:pt>
                <c:pt idx="15228">
                  <c:v>-23855</c:v>
                </c:pt>
                <c:pt idx="15229">
                  <c:v>-23850</c:v>
                </c:pt>
                <c:pt idx="15230">
                  <c:v>-23845</c:v>
                </c:pt>
                <c:pt idx="15231">
                  <c:v>-23840</c:v>
                </c:pt>
                <c:pt idx="15232">
                  <c:v>-23835</c:v>
                </c:pt>
                <c:pt idx="15233">
                  <c:v>-23830</c:v>
                </c:pt>
                <c:pt idx="15234">
                  <c:v>-23825</c:v>
                </c:pt>
                <c:pt idx="15235">
                  <c:v>-23820</c:v>
                </c:pt>
                <c:pt idx="15236">
                  <c:v>-23815</c:v>
                </c:pt>
                <c:pt idx="15237">
                  <c:v>-23810</c:v>
                </c:pt>
                <c:pt idx="15238">
                  <c:v>-23805</c:v>
                </c:pt>
                <c:pt idx="15239">
                  <c:v>-23800</c:v>
                </c:pt>
                <c:pt idx="15240">
                  <c:v>-23795</c:v>
                </c:pt>
                <c:pt idx="15241">
                  <c:v>-23790</c:v>
                </c:pt>
                <c:pt idx="15242">
                  <c:v>-23785</c:v>
                </c:pt>
                <c:pt idx="15243">
                  <c:v>-23780</c:v>
                </c:pt>
                <c:pt idx="15244">
                  <c:v>-23775</c:v>
                </c:pt>
                <c:pt idx="15245">
                  <c:v>-23770</c:v>
                </c:pt>
                <c:pt idx="15246">
                  <c:v>-23765</c:v>
                </c:pt>
                <c:pt idx="15247">
                  <c:v>-23760</c:v>
                </c:pt>
                <c:pt idx="15248">
                  <c:v>-23755</c:v>
                </c:pt>
                <c:pt idx="15249">
                  <c:v>-23750</c:v>
                </c:pt>
                <c:pt idx="15250">
                  <c:v>-23745</c:v>
                </c:pt>
                <c:pt idx="15251">
                  <c:v>-23740</c:v>
                </c:pt>
                <c:pt idx="15252">
                  <c:v>-23735</c:v>
                </c:pt>
                <c:pt idx="15253">
                  <c:v>-23730</c:v>
                </c:pt>
                <c:pt idx="15254">
                  <c:v>-23725</c:v>
                </c:pt>
                <c:pt idx="15255">
                  <c:v>-23720</c:v>
                </c:pt>
                <c:pt idx="15256">
                  <c:v>-23715</c:v>
                </c:pt>
                <c:pt idx="15257">
                  <c:v>-23710</c:v>
                </c:pt>
                <c:pt idx="15258">
                  <c:v>-23705</c:v>
                </c:pt>
                <c:pt idx="15259">
                  <c:v>-23700</c:v>
                </c:pt>
                <c:pt idx="15260">
                  <c:v>-23695</c:v>
                </c:pt>
                <c:pt idx="15261">
                  <c:v>-23690</c:v>
                </c:pt>
                <c:pt idx="15262">
                  <c:v>-23685</c:v>
                </c:pt>
                <c:pt idx="15263">
                  <c:v>-23680</c:v>
                </c:pt>
                <c:pt idx="15264">
                  <c:v>-23675</c:v>
                </c:pt>
                <c:pt idx="15265">
                  <c:v>-23670</c:v>
                </c:pt>
                <c:pt idx="15266">
                  <c:v>-23665</c:v>
                </c:pt>
                <c:pt idx="15267">
                  <c:v>-23660</c:v>
                </c:pt>
                <c:pt idx="15268">
                  <c:v>-23655</c:v>
                </c:pt>
                <c:pt idx="15269">
                  <c:v>-23650</c:v>
                </c:pt>
                <c:pt idx="15270">
                  <c:v>-23645</c:v>
                </c:pt>
                <c:pt idx="15271">
                  <c:v>-23640</c:v>
                </c:pt>
                <c:pt idx="15272">
                  <c:v>-23635</c:v>
                </c:pt>
                <c:pt idx="15273">
                  <c:v>-23630</c:v>
                </c:pt>
                <c:pt idx="15274">
                  <c:v>-23625</c:v>
                </c:pt>
                <c:pt idx="15275">
                  <c:v>-23620</c:v>
                </c:pt>
                <c:pt idx="15276">
                  <c:v>-23615</c:v>
                </c:pt>
                <c:pt idx="15277">
                  <c:v>-23610</c:v>
                </c:pt>
                <c:pt idx="15278">
                  <c:v>-23605</c:v>
                </c:pt>
                <c:pt idx="15279">
                  <c:v>-23600</c:v>
                </c:pt>
                <c:pt idx="15280">
                  <c:v>-23595</c:v>
                </c:pt>
                <c:pt idx="15281">
                  <c:v>-23590</c:v>
                </c:pt>
                <c:pt idx="15282">
                  <c:v>-23585</c:v>
                </c:pt>
                <c:pt idx="15283">
                  <c:v>-23580</c:v>
                </c:pt>
                <c:pt idx="15284">
                  <c:v>-23575</c:v>
                </c:pt>
                <c:pt idx="15285">
                  <c:v>-23570</c:v>
                </c:pt>
                <c:pt idx="15286">
                  <c:v>-23565</c:v>
                </c:pt>
                <c:pt idx="15287">
                  <c:v>-23560</c:v>
                </c:pt>
                <c:pt idx="15288">
                  <c:v>-23555</c:v>
                </c:pt>
                <c:pt idx="15289">
                  <c:v>-23550</c:v>
                </c:pt>
                <c:pt idx="15290">
                  <c:v>-23545</c:v>
                </c:pt>
                <c:pt idx="15291">
                  <c:v>-23540</c:v>
                </c:pt>
                <c:pt idx="15292">
                  <c:v>-23535</c:v>
                </c:pt>
                <c:pt idx="15293">
                  <c:v>-23530</c:v>
                </c:pt>
                <c:pt idx="15294">
                  <c:v>-23525</c:v>
                </c:pt>
                <c:pt idx="15295">
                  <c:v>-23520</c:v>
                </c:pt>
                <c:pt idx="15296">
                  <c:v>-23515</c:v>
                </c:pt>
                <c:pt idx="15297">
                  <c:v>-23510</c:v>
                </c:pt>
                <c:pt idx="15298">
                  <c:v>-23505</c:v>
                </c:pt>
                <c:pt idx="15299">
                  <c:v>-23500</c:v>
                </c:pt>
                <c:pt idx="15300">
                  <c:v>-23495</c:v>
                </c:pt>
                <c:pt idx="15301">
                  <c:v>-23490</c:v>
                </c:pt>
                <c:pt idx="15302">
                  <c:v>-23485</c:v>
                </c:pt>
                <c:pt idx="15303">
                  <c:v>-23480</c:v>
                </c:pt>
                <c:pt idx="15304">
                  <c:v>-23475</c:v>
                </c:pt>
                <c:pt idx="15305">
                  <c:v>-23470</c:v>
                </c:pt>
                <c:pt idx="15306">
                  <c:v>-23465</c:v>
                </c:pt>
                <c:pt idx="15307">
                  <c:v>-23460</c:v>
                </c:pt>
                <c:pt idx="15308">
                  <c:v>-23455</c:v>
                </c:pt>
                <c:pt idx="15309">
                  <c:v>-23450</c:v>
                </c:pt>
                <c:pt idx="15310">
                  <c:v>-23445</c:v>
                </c:pt>
                <c:pt idx="15311">
                  <c:v>-23440</c:v>
                </c:pt>
                <c:pt idx="15312">
                  <c:v>-23435</c:v>
                </c:pt>
                <c:pt idx="15313">
                  <c:v>-23430</c:v>
                </c:pt>
                <c:pt idx="15314">
                  <c:v>-23425</c:v>
                </c:pt>
                <c:pt idx="15315">
                  <c:v>-23420</c:v>
                </c:pt>
                <c:pt idx="15316">
                  <c:v>-23415</c:v>
                </c:pt>
                <c:pt idx="15317">
                  <c:v>-23410</c:v>
                </c:pt>
                <c:pt idx="15318">
                  <c:v>-23405</c:v>
                </c:pt>
                <c:pt idx="15319">
                  <c:v>-23400</c:v>
                </c:pt>
                <c:pt idx="15320">
                  <c:v>-23395</c:v>
                </c:pt>
                <c:pt idx="15321">
                  <c:v>-23390</c:v>
                </c:pt>
                <c:pt idx="15322">
                  <c:v>-23385</c:v>
                </c:pt>
                <c:pt idx="15323">
                  <c:v>-23380</c:v>
                </c:pt>
                <c:pt idx="15324">
                  <c:v>-23375</c:v>
                </c:pt>
                <c:pt idx="15325">
                  <c:v>-23370</c:v>
                </c:pt>
                <c:pt idx="15326">
                  <c:v>-23365</c:v>
                </c:pt>
                <c:pt idx="15327">
                  <c:v>-23360</c:v>
                </c:pt>
                <c:pt idx="15328">
                  <c:v>-23355</c:v>
                </c:pt>
                <c:pt idx="15329">
                  <c:v>-23350</c:v>
                </c:pt>
                <c:pt idx="15330">
                  <c:v>-23345</c:v>
                </c:pt>
                <c:pt idx="15331">
                  <c:v>-23340</c:v>
                </c:pt>
                <c:pt idx="15332">
                  <c:v>-23335</c:v>
                </c:pt>
                <c:pt idx="15333">
                  <c:v>-23330</c:v>
                </c:pt>
                <c:pt idx="15334">
                  <c:v>-23325</c:v>
                </c:pt>
                <c:pt idx="15335">
                  <c:v>-23320</c:v>
                </c:pt>
                <c:pt idx="15336">
                  <c:v>-23315</c:v>
                </c:pt>
                <c:pt idx="15337">
                  <c:v>-23310</c:v>
                </c:pt>
                <c:pt idx="15338">
                  <c:v>-23305</c:v>
                </c:pt>
                <c:pt idx="15339">
                  <c:v>-23300</c:v>
                </c:pt>
                <c:pt idx="15340">
                  <c:v>-23295</c:v>
                </c:pt>
                <c:pt idx="15341">
                  <c:v>-23290</c:v>
                </c:pt>
                <c:pt idx="15342">
                  <c:v>-23285</c:v>
                </c:pt>
                <c:pt idx="15343">
                  <c:v>-23280</c:v>
                </c:pt>
                <c:pt idx="15344">
                  <c:v>-23275</c:v>
                </c:pt>
                <c:pt idx="15345">
                  <c:v>-23270</c:v>
                </c:pt>
                <c:pt idx="15346">
                  <c:v>-23265</c:v>
                </c:pt>
                <c:pt idx="15347">
                  <c:v>-23260</c:v>
                </c:pt>
                <c:pt idx="15348">
                  <c:v>-23255</c:v>
                </c:pt>
                <c:pt idx="15349">
                  <c:v>-23250</c:v>
                </c:pt>
                <c:pt idx="15350">
                  <c:v>-23245</c:v>
                </c:pt>
                <c:pt idx="15351">
                  <c:v>-23240</c:v>
                </c:pt>
                <c:pt idx="15352">
                  <c:v>-23235</c:v>
                </c:pt>
                <c:pt idx="15353">
                  <c:v>-23230</c:v>
                </c:pt>
                <c:pt idx="15354">
                  <c:v>-23225</c:v>
                </c:pt>
                <c:pt idx="15355">
                  <c:v>-23220</c:v>
                </c:pt>
                <c:pt idx="15356">
                  <c:v>-23215</c:v>
                </c:pt>
                <c:pt idx="15357">
                  <c:v>-23210</c:v>
                </c:pt>
                <c:pt idx="15358">
                  <c:v>-23205</c:v>
                </c:pt>
                <c:pt idx="15359">
                  <c:v>-23200</c:v>
                </c:pt>
                <c:pt idx="15360">
                  <c:v>-23195</c:v>
                </c:pt>
                <c:pt idx="15361">
                  <c:v>-23190</c:v>
                </c:pt>
                <c:pt idx="15362">
                  <c:v>-23185</c:v>
                </c:pt>
                <c:pt idx="15363">
                  <c:v>-23180</c:v>
                </c:pt>
                <c:pt idx="15364">
                  <c:v>-23175</c:v>
                </c:pt>
                <c:pt idx="15365">
                  <c:v>-23170</c:v>
                </c:pt>
                <c:pt idx="15366">
                  <c:v>-23165</c:v>
                </c:pt>
                <c:pt idx="15367">
                  <c:v>-23160</c:v>
                </c:pt>
                <c:pt idx="15368">
                  <c:v>-23155</c:v>
                </c:pt>
                <c:pt idx="15369">
                  <c:v>-23150</c:v>
                </c:pt>
                <c:pt idx="15370">
                  <c:v>-23145</c:v>
                </c:pt>
                <c:pt idx="15371">
                  <c:v>-23140</c:v>
                </c:pt>
                <c:pt idx="15372">
                  <c:v>-23135</c:v>
                </c:pt>
                <c:pt idx="15373">
                  <c:v>-23130</c:v>
                </c:pt>
                <c:pt idx="15374">
                  <c:v>-23125</c:v>
                </c:pt>
                <c:pt idx="15375">
                  <c:v>-23120</c:v>
                </c:pt>
                <c:pt idx="15376">
                  <c:v>-23115</c:v>
                </c:pt>
                <c:pt idx="15377">
                  <c:v>-23110</c:v>
                </c:pt>
                <c:pt idx="15378">
                  <c:v>-23105</c:v>
                </c:pt>
                <c:pt idx="15379">
                  <c:v>-23100</c:v>
                </c:pt>
                <c:pt idx="15380">
                  <c:v>-23095</c:v>
                </c:pt>
                <c:pt idx="15381">
                  <c:v>-23090</c:v>
                </c:pt>
                <c:pt idx="15382">
                  <c:v>-23085</c:v>
                </c:pt>
                <c:pt idx="15383">
                  <c:v>-23080</c:v>
                </c:pt>
                <c:pt idx="15384">
                  <c:v>-23075</c:v>
                </c:pt>
                <c:pt idx="15385">
                  <c:v>-23070</c:v>
                </c:pt>
                <c:pt idx="15386">
                  <c:v>-23065</c:v>
                </c:pt>
                <c:pt idx="15387">
                  <c:v>-23060</c:v>
                </c:pt>
                <c:pt idx="15388">
                  <c:v>-23055</c:v>
                </c:pt>
                <c:pt idx="15389">
                  <c:v>-23050</c:v>
                </c:pt>
                <c:pt idx="15390">
                  <c:v>-23045</c:v>
                </c:pt>
                <c:pt idx="15391">
                  <c:v>-23040</c:v>
                </c:pt>
                <c:pt idx="15392">
                  <c:v>-23035</c:v>
                </c:pt>
                <c:pt idx="15393">
                  <c:v>-23030</c:v>
                </c:pt>
                <c:pt idx="15394">
                  <c:v>-23025</c:v>
                </c:pt>
                <c:pt idx="15395">
                  <c:v>-23020</c:v>
                </c:pt>
                <c:pt idx="15396">
                  <c:v>-23015</c:v>
                </c:pt>
                <c:pt idx="15397">
                  <c:v>-23010</c:v>
                </c:pt>
                <c:pt idx="15398">
                  <c:v>-23005</c:v>
                </c:pt>
                <c:pt idx="15399">
                  <c:v>-23000</c:v>
                </c:pt>
                <c:pt idx="15400">
                  <c:v>-22995</c:v>
                </c:pt>
                <c:pt idx="15401">
                  <c:v>-22990</c:v>
                </c:pt>
                <c:pt idx="15402">
                  <c:v>-22985</c:v>
                </c:pt>
                <c:pt idx="15403">
                  <c:v>-22980</c:v>
                </c:pt>
                <c:pt idx="15404">
                  <c:v>-22975</c:v>
                </c:pt>
                <c:pt idx="15405">
                  <c:v>-22970</c:v>
                </c:pt>
                <c:pt idx="15406">
                  <c:v>-22965</c:v>
                </c:pt>
                <c:pt idx="15407">
                  <c:v>-22960</c:v>
                </c:pt>
                <c:pt idx="15408">
                  <c:v>-22955</c:v>
                </c:pt>
                <c:pt idx="15409">
                  <c:v>-22950</c:v>
                </c:pt>
                <c:pt idx="15410">
                  <c:v>-22945</c:v>
                </c:pt>
                <c:pt idx="15411">
                  <c:v>-22940</c:v>
                </c:pt>
                <c:pt idx="15412">
                  <c:v>-22935</c:v>
                </c:pt>
                <c:pt idx="15413">
                  <c:v>-22930</c:v>
                </c:pt>
                <c:pt idx="15414">
                  <c:v>-22925</c:v>
                </c:pt>
                <c:pt idx="15415">
                  <c:v>-22920</c:v>
                </c:pt>
                <c:pt idx="15416">
                  <c:v>-22915</c:v>
                </c:pt>
                <c:pt idx="15417">
                  <c:v>-22910</c:v>
                </c:pt>
                <c:pt idx="15418">
                  <c:v>-22905</c:v>
                </c:pt>
                <c:pt idx="15419">
                  <c:v>-22900</c:v>
                </c:pt>
                <c:pt idx="15420">
                  <c:v>-22895</c:v>
                </c:pt>
                <c:pt idx="15421">
                  <c:v>-22890</c:v>
                </c:pt>
                <c:pt idx="15422">
                  <c:v>-22885</c:v>
                </c:pt>
                <c:pt idx="15423">
                  <c:v>-22880</c:v>
                </c:pt>
                <c:pt idx="15424">
                  <c:v>-22875</c:v>
                </c:pt>
                <c:pt idx="15425">
                  <c:v>-22870</c:v>
                </c:pt>
                <c:pt idx="15426">
                  <c:v>-22865</c:v>
                </c:pt>
                <c:pt idx="15427">
                  <c:v>-22860</c:v>
                </c:pt>
                <c:pt idx="15428">
                  <c:v>-22855</c:v>
                </c:pt>
                <c:pt idx="15429">
                  <c:v>-22850</c:v>
                </c:pt>
                <c:pt idx="15430">
                  <c:v>-22845</c:v>
                </c:pt>
                <c:pt idx="15431">
                  <c:v>-22840</c:v>
                </c:pt>
                <c:pt idx="15432">
                  <c:v>-22835</c:v>
                </c:pt>
                <c:pt idx="15433">
                  <c:v>-22830</c:v>
                </c:pt>
                <c:pt idx="15434">
                  <c:v>-22825</c:v>
                </c:pt>
                <c:pt idx="15435">
                  <c:v>-22820</c:v>
                </c:pt>
                <c:pt idx="15436">
                  <c:v>-22815</c:v>
                </c:pt>
                <c:pt idx="15437">
                  <c:v>-22810</c:v>
                </c:pt>
                <c:pt idx="15438">
                  <c:v>-22805</c:v>
                </c:pt>
                <c:pt idx="15439">
                  <c:v>-22800</c:v>
                </c:pt>
                <c:pt idx="15440">
                  <c:v>-22795</c:v>
                </c:pt>
                <c:pt idx="15441">
                  <c:v>-22790</c:v>
                </c:pt>
                <c:pt idx="15442">
                  <c:v>-22785</c:v>
                </c:pt>
                <c:pt idx="15443">
                  <c:v>-22780</c:v>
                </c:pt>
                <c:pt idx="15444">
                  <c:v>-22775</c:v>
                </c:pt>
                <c:pt idx="15445">
                  <c:v>-22770</c:v>
                </c:pt>
                <c:pt idx="15446">
                  <c:v>-22765</c:v>
                </c:pt>
                <c:pt idx="15447">
                  <c:v>-22760</c:v>
                </c:pt>
                <c:pt idx="15448">
                  <c:v>-22755</c:v>
                </c:pt>
                <c:pt idx="15449">
                  <c:v>-22750</c:v>
                </c:pt>
                <c:pt idx="15450">
                  <c:v>-22745</c:v>
                </c:pt>
                <c:pt idx="15451">
                  <c:v>-22740</c:v>
                </c:pt>
                <c:pt idx="15452">
                  <c:v>-22735</c:v>
                </c:pt>
                <c:pt idx="15453">
                  <c:v>-22730</c:v>
                </c:pt>
                <c:pt idx="15454">
                  <c:v>-22725</c:v>
                </c:pt>
                <c:pt idx="15455">
                  <c:v>-22720</c:v>
                </c:pt>
                <c:pt idx="15456">
                  <c:v>-22715</c:v>
                </c:pt>
                <c:pt idx="15457">
                  <c:v>-22710</c:v>
                </c:pt>
                <c:pt idx="15458">
                  <c:v>-22705</c:v>
                </c:pt>
                <c:pt idx="15459">
                  <c:v>-22700</c:v>
                </c:pt>
                <c:pt idx="15460">
                  <c:v>-22695</c:v>
                </c:pt>
                <c:pt idx="15461">
                  <c:v>-22690</c:v>
                </c:pt>
                <c:pt idx="15462">
                  <c:v>-22685</c:v>
                </c:pt>
                <c:pt idx="15463">
                  <c:v>-22680</c:v>
                </c:pt>
                <c:pt idx="15464">
                  <c:v>-22675</c:v>
                </c:pt>
                <c:pt idx="15465">
                  <c:v>-22670</c:v>
                </c:pt>
                <c:pt idx="15466">
                  <c:v>-22665</c:v>
                </c:pt>
                <c:pt idx="15467">
                  <c:v>-22660</c:v>
                </c:pt>
                <c:pt idx="15468">
                  <c:v>-22655</c:v>
                </c:pt>
                <c:pt idx="15469">
                  <c:v>-22650</c:v>
                </c:pt>
                <c:pt idx="15470">
                  <c:v>-22645</c:v>
                </c:pt>
                <c:pt idx="15471">
                  <c:v>-22640</c:v>
                </c:pt>
                <c:pt idx="15472">
                  <c:v>-22635</c:v>
                </c:pt>
                <c:pt idx="15473">
                  <c:v>-22630</c:v>
                </c:pt>
                <c:pt idx="15474">
                  <c:v>-22625</c:v>
                </c:pt>
                <c:pt idx="15475">
                  <c:v>-22620</c:v>
                </c:pt>
                <c:pt idx="15476">
                  <c:v>-22615</c:v>
                </c:pt>
                <c:pt idx="15477">
                  <c:v>-22610</c:v>
                </c:pt>
                <c:pt idx="15478">
                  <c:v>-22605</c:v>
                </c:pt>
                <c:pt idx="15479">
                  <c:v>-22600</c:v>
                </c:pt>
                <c:pt idx="15480">
                  <c:v>-22595</c:v>
                </c:pt>
                <c:pt idx="15481">
                  <c:v>-22590</c:v>
                </c:pt>
                <c:pt idx="15482">
                  <c:v>-22585</c:v>
                </c:pt>
                <c:pt idx="15483">
                  <c:v>-22580</c:v>
                </c:pt>
                <c:pt idx="15484">
                  <c:v>-22575</c:v>
                </c:pt>
                <c:pt idx="15485">
                  <c:v>-22570</c:v>
                </c:pt>
                <c:pt idx="15486">
                  <c:v>-22565</c:v>
                </c:pt>
                <c:pt idx="15487">
                  <c:v>-22560</c:v>
                </c:pt>
                <c:pt idx="15488">
                  <c:v>-22555</c:v>
                </c:pt>
                <c:pt idx="15489">
                  <c:v>-22550</c:v>
                </c:pt>
                <c:pt idx="15490">
                  <c:v>-22545</c:v>
                </c:pt>
                <c:pt idx="15491">
                  <c:v>-22540</c:v>
                </c:pt>
                <c:pt idx="15492">
                  <c:v>-22535</c:v>
                </c:pt>
                <c:pt idx="15493">
                  <c:v>-22530</c:v>
                </c:pt>
                <c:pt idx="15494">
                  <c:v>-22525</c:v>
                </c:pt>
                <c:pt idx="15495">
                  <c:v>-22520</c:v>
                </c:pt>
                <c:pt idx="15496">
                  <c:v>-22515</c:v>
                </c:pt>
                <c:pt idx="15497">
                  <c:v>-22510</c:v>
                </c:pt>
                <c:pt idx="15498">
                  <c:v>-22505</c:v>
                </c:pt>
                <c:pt idx="15499">
                  <c:v>-22500</c:v>
                </c:pt>
                <c:pt idx="15500">
                  <c:v>-22495</c:v>
                </c:pt>
                <c:pt idx="15501">
                  <c:v>-22490</c:v>
                </c:pt>
                <c:pt idx="15502">
                  <c:v>-22485</c:v>
                </c:pt>
                <c:pt idx="15503">
                  <c:v>-22480</c:v>
                </c:pt>
                <c:pt idx="15504">
                  <c:v>-22475</c:v>
                </c:pt>
                <c:pt idx="15505">
                  <c:v>-22470</c:v>
                </c:pt>
                <c:pt idx="15506">
                  <c:v>-22465</c:v>
                </c:pt>
                <c:pt idx="15507">
                  <c:v>-22460</c:v>
                </c:pt>
                <c:pt idx="15508">
                  <c:v>-22455</c:v>
                </c:pt>
                <c:pt idx="15509">
                  <c:v>-22450</c:v>
                </c:pt>
                <c:pt idx="15510">
                  <c:v>-22445</c:v>
                </c:pt>
                <c:pt idx="15511">
                  <c:v>-22440</c:v>
                </c:pt>
                <c:pt idx="15512">
                  <c:v>-22435</c:v>
                </c:pt>
                <c:pt idx="15513">
                  <c:v>-22430</c:v>
                </c:pt>
                <c:pt idx="15514">
                  <c:v>-22425</c:v>
                </c:pt>
                <c:pt idx="15515">
                  <c:v>-22420</c:v>
                </c:pt>
                <c:pt idx="15516">
                  <c:v>-22415</c:v>
                </c:pt>
                <c:pt idx="15517">
                  <c:v>-22410</c:v>
                </c:pt>
                <c:pt idx="15518">
                  <c:v>-22405</c:v>
                </c:pt>
                <c:pt idx="15519">
                  <c:v>-22400</c:v>
                </c:pt>
                <c:pt idx="15520">
                  <c:v>-22395</c:v>
                </c:pt>
                <c:pt idx="15521">
                  <c:v>-22390</c:v>
                </c:pt>
                <c:pt idx="15522">
                  <c:v>-22385</c:v>
                </c:pt>
                <c:pt idx="15523">
                  <c:v>-22380</c:v>
                </c:pt>
                <c:pt idx="15524">
                  <c:v>-22375</c:v>
                </c:pt>
                <c:pt idx="15525">
                  <c:v>-22370</c:v>
                </c:pt>
                <c:pt idx="15526">
                  <c:v>-22365</c:v>
                </c:pt>
                <c:pt idx="15527">
                  <c:v>-22360</c:v>
                </c:pt>
                <c:pt idx="15528">
                  <c:v>-22355</c:v>
                </c:pt>
                <c:pt idx="15529">
                  <c:v>-22350</c:v>
                </c:pt>
                <c:pt idx="15530">
                  <c:v>-22345</c:v>
                </c:pt>
                <c:pt idx="15531">
                  <c:v>-22340</c:v>
                </c:pt>
                <c:pt idx="15532">
                  <c:v>-22335</c:v>
                </c:pt>
                <c:pt idx="15533">
                  <c:v>-22330</c:v>
                </c:pt>
                <c:pt idx="15534">
                  <c:v>-22325</c:v>
                </c:pt>
                <c:pt idx="15535">
                  <c:v>-22320</c:v>
                </c:pt>
                <c:pt idx="15536">
                  <c:v>-22315</c:v>
                </c:pt>
                <c:pt idx="15537">
                  <c:v>-22310</c:v>
                </c:pt>
                <c:pt idx="15538">
                  <c:v>-22305</c:v>
                </c:pt>
                <c:pt idx="15539">
                  <c:v>-22300</c:v>
                </c:pt>
                <c:pt idx="15540">
                  <c:v>-22295</c:v>
                </c:pt>
                <c:pt idx="15541">
                  <c:v>-22290</c:v>
                </c:pt>
                <c:pt idx="15542">
                  <c:v>-22285</c:v>
                </c:pt>
                <c:pt idx="15543">
                  <c:v>-22280</c:v>
                </c:pt>
                <c:pt idx="15544">
                  <c:v>-22275</c:v>
                </c:pt>
                <c:pt idx="15545">
                  <c:v>-22270</c:v>
                </c:pt>
                <c:pt idx="15546">
                  <c:v>-22265</c:v>
                </c:pt>
                <c:pt idx="15547">
                  <c:v>-22260</c:v>
                </c:pt>
                <c:pt idx="15548">
                  <c:v>-22255</c:v>
                </c:pt>
                <c:pt idx="15549">
                  <c:v>-22250</c:v>
                </c:pt>
                <c:pt idx="15550">
                  <c:v>-22245</c:v>
                </c:pt>
                <c:pt idx="15551">
                  <c:v>-22240</c:v>
                </c:pt>
                <c:pt idx="15552">
                  <c:v>-22235</c:v>
                </c:pt>
                <c:pt idx="15553">
                  <c:v>-22230</c:v>
                </c:pt>
                <c:pt idx="15554">
                  <c:v>-22225</c:v>
                </c:pt>
                <c:pt idx="15555">
                  <c:v>-22220</c:v>
                </c:pt>
                <c:pt idx="15556">
                  <c:v>-22215</c:v>
                </c:pt>
                <c:pt idx="15557">
                  <c:v>-22210</c:v>
                </c:pt>
                <c:pt idx="15558">
                  <c:v>-22205</c:v>
                </c:pt>
                <c:pt idx="15559">
                  <c:v>-22200</c:v>
                </c:pt>
                <c:pt idx="15560">
                  <c:v>-22195</c:v>
                </c:pt>
                <c:pt idx="15561">
                  <c:v>-22190</c:v>
                </c:pt>
                <c:pt idx="15562">
                  <c:v>-22185</c:v>
                </c:pt>
                <c:pt idx="15563">
                  <c:v>-22180</c:v>
                </c:pt>
                <c:pt idx="15564">
                  <c:v>-22175</c:v>
                </c:pt>
                <c:pt idx="15565">
                  <c:v>-22170</c:v>
                </c:pt>
                <c:pt idx="15566">
                  <c:v>-22165</c:v>
                </c:pt>
                <c:pt idx="15567">
                  <c:v>-22160</c:v>
                </c:pt>
                <c:pt idx="15568">
                  <c:v>-22155</c:v>
                </c:pt>
                <c:pt idx="15569">
                  <c:v>-22150</c:v>
                </c:pt>
                <c:pt idx="15570">
                  <c:v>-22145</c:v>
                </c:pt>
                <c:pt idx="15571">
                  <c:v>-22140</c:v>
                </c:pt>
                <c:pt idx="15572">
                  <c:v>-22135</c:v>
                </c:pt>
                <c:pt idx="15573">
                  <c:v>-22130</c:v>
                </c:pt>
                <c:pt idx="15574">
                  <c:v>-22125</c:v>
                </c:pt>
                <c:pt idx="15575">
                  <c:v>-22120</c:v>
                </c:pt>
                <c:pt idx="15576">
                  <c:v>-22115</c:v>
                </c:pt>
                <c:pt idx="15577">
                  <c:v>-22110</c:v>
                </c:pt>
                <c:pt idx="15578">
                  <c:v>-22105</c:v>
                </c:pt>
                <c:pt idx="15579">
                  <c:v>-22100</c:v>
                </c:pt>
                <c:pt idx="15580">
                  <c:v>-22095</c:v>
                </c:pt>
                <c:pt idx="15581">
                  <c:v>-22090</c:v>
                </c:pt>
                <c:pt idx="15582">
                  <c:v>-22085</c:v>
                </c:pt>
                <c:pt idx="15583">
                  <c:v>-22080</c:v>
                </c:pt>
                <c:pt idx="15584">
                  <c:v>-22075</c:v>
                </c:pt>
                <c:pt idx="15585">
                  <c:v>-22070</c:v>
                </c:pt>
                <c:pt idx="15586">
                  <c:v>-22065</c:v>
                </c:pt>
                <c:pt idx="15587">
                  <c:v>-22060</c:v>
                </c:pt>
                <c:pt idx="15588">
                  <c:v>-22055</c:v>
                </c:pt>
                <c:pt idx="15589">
                  <c:v>-22050</c:v>
                </c:pt>
                <c:pt idx="15590">
                  <c:v>-22045</c:v>
                </c:pt>
                <c:pt idx="15591">
                  <c:v>-22040</c:v>
                </c:pt>
                <c:pt idx="15592">
                  <c:v>-22035</c:v>
                </c:pt>
                <c:pt idx="15593">
                  <c:v>-22030</c:v>
                </c:pt>
                <c:pt idx="15594">
                  <c:v>-22025</c:v>
                </c:pt>
                <c:pt idx="15595">
                  <c:v>-22020</c:v>
                </c:pt>
                <c:pt idx="15596">
                  <c:v>-22015</c:v>
                </c:pt>
                <c:pt idx="15597">
                  <c:v>-22010</c:v>
                </c:pt>
                <c:pt idx="15598">
                  <c:v>-22005</c:v>
                </c:pt>
                <c:pt idx="15599">
                  <c:v>-22000</c:v>
                </c:pt>
                <c:pt idx="15600">
                  <c:v>-21995</c:v>
                </c:pt>
                <c:pt idx="15601">
                  <c:v>-21990</c:v>
                </c:pt>
                <c:pt idx="15602">
                  <c:v>-21985</c:v>
                </c:pt>
                <c:pt idx="15603">
                  <c:v>-21980</c:v>
                </c:pt>
                <c:pt idx="15604">
                  <c:v>-21975</c:v>
                </c:pt>
                <c:pt idx="15605">
                  <c:v>-21970</c:v>
                </c:pt>
                <c:pt idx="15606">
                  <c:v>-21965</c:v>
                </c:pt>
                <c:pt idx="15607">
                  <c:v>-21960</c:v>
                </c:pt>
                <c:pt idx="15608">
                  <c:v>-21955</c:v>
                </c:pt>
                <c:pt idx="15609">
                  <c:v>-21950</c:v>
                </c:pt>
                <c:pt idx="15610">
                  <c:v>-21945</c:v>
                </c:pt>
                <c:pt idx="15611">
                  <c:v>-21940</c:v>
                </c:pt>
                <c:pt idx="15612">
                  <c:v>-21935</c:v>
                </c:pt>
                <c:pt idx="15613">
                  <c:v>-21930</c:v>
                </c:pt>
                <c:pt idx="15614">
                  <c:v>-21925</c:v>
                </c:pt>
                <c:pt idx="15615">
                  <c:v>-21920</c:v>
                </c:pt>
                <c:pt idx="15616">
                  <c:v>-21915</c:v>
                </c:pt>
                <c:pt idx="15617">
                  <c:v>-21910</c:v>
                </c:pt>
                <c:pt idx="15618">
                  <c:v>-21905</c:v>
                </c:pt>
                <c:pt idx="15619">
                  <c:v>-21900</c:v>
                </c:pt>
                <c:pt idx="15620">
                  <c:v>-21895</c:v>
                </c:pt>
                <c:pt idx="15621">
                  <c:v>-21890</c:v>
                </c:pt>
                <c:pt idx="15622">
                  <c:v>-21885</c:v>
                </c:pt>
                <c:pt idx="15623">
                  <c:v>-21880</c:v>
                </c:pt>
                <c:pt idx="15624">
                  <c:v>-21875</c:v>
                </c:pt>
                <c:pt idx="15625">
                  <c:v>-21870</c:v>
                </c:pt>
                <c:pt idx="15626">
                  <c:v>-21865</c:v>
                </c:pt>
                <c:pt idx="15627">
                  <c:v>-21860</c:v>
                </c:pt>
                <c:pt idx="15628">
                  <c:v>-21855</c:v>
                </c:pt>
                <c:pt idx="15629">
                  <c:v>-21850</c:v>
                </c:pt>
                <c:pt idx="15630">
                  <c:v>-21845</c:v>
                </c:pt>
                <c:pt idx="15631">
                  <c:v>-21840</c:v>
                </c:pt>
                <c:pt idx="15632">
                  <c:v>-21835</c:v>
                </c:pt>
                <c:pt idx="15633">
                  <c:v>-21830</c:v>
                </c:pt>
                <c:pt idx="15634">
                  <c:v>-21825</c:v>
                </c:pt>
                <c:pt idx="15635">
                  <c:v>-21820</c:v>
                </c:pt>
                <c:pt idx="15636">
                  <c:v>-21815</c:v>
                </c:pt>
                <c:pt idx="15637">
                  <c:v>-21810</c:v>
                </c:pt>
                <c:pt idx="15638">
                  <c:v>-21805</c:v>
                </c:pt>
                <c:pt idx="15639">
                  <c:v>-21800</c:v>
                </c:pt>
                <c:pt idx="15640">
                  <c:v>-21795</c:v>
                </c:pt>
                <c:pt idx="15641">
                  <c:v>-21790</c:v>
                </c:pt>
                <c:pt idx="15642">
                  <c:v>-21785</c:v>
                </c:pt>
                <c:pt idx="15643">
                  <c:v>-21780</c:v>
                </c:pt>
                <c:pt idx="15644">
                  <c:v>-21775</c:v>
                </c:pt>
                <c:pt idx="15645">
                  <c:v>-21770</c:v>
                </c:pt>
                <c:pt idx="15646">
                  <c:v>-21765</c:v>
                </c:pt>
                <c:pt idx="15647">
                  <c:v>-21760</c:v>
                </c:pt>
                <c:pt idx="15648">
                  <c:v>-21755</c:v>
                </c:pt>
                <c:pt idx="15649">
                  <c:v>-21750</c:v>
                </c:pt>
                <c:pt idx="15650">
                  <c:v>-21745</c:v>
                </c:pt>
                <c:pt idx="15651">
                  <c:v>-21740</c:v>
                </c:pt>
                <c:pt idx="15652">
                  <c:v>-21735</c:v>
                </c:pt>
                <c:pt idx="15653">
                  <c:v>-21730</c:v>
                </c:pt>
                <c:pt idx="15654">
                  <c:v>-21725</c:v>
                </c:pt>
                <c:pt idx="15655">
                  <c:v>-21720</c:v>
                </c:pt>
                <c:pt idx="15656">
                  <c:v>-21715</c:v>
                </c:pt>
                <c:pt idx="15657">
                  <c:v>-21710</c:v>
                </c:pt>
                <c:pt idx="15658">
                  <c:v>-21705</c:v>
                </c:pt>
                <c:pt idx="15659">
                  <c:v>-21700</c:v>
                </c:pt>
                <c:pt idx="15660">
                  <c:v>-21695</c:v>
                </c:pt>
                <c:pt idx="15661">
                  <c:v>-21690</c:v>
                </c:pt>
                <c:pt idx="15662">
                  <c:v>-21685</c:v>
                </c:pt>
                <c:pt idx="15663">
                  <c:v>-21680</c:v>
                </c:pt>
                <c:pt idx="15664">
                  <c:v>-21675</c:v>
                </c:pt>
                <c:pt idx="15665">
                  <c:v>-21670</c:v>
                </c:pt>
                <c:pt idx="15666">
                  <c:v>-21665</c:v>
                </c:pt>
                <c:pt idx="15667">
                  <c:v>-21660</c:v>
                </c:pt>
                <c:pt idx="15668">
                  <c:v>-21655</c:v>
                </c:pt>
                <c:pt idx="15669">
                  <c:v>-21650</c:v>
                </c:pt>
                <c:pt idx="15670">
                  <c:v>-21645</c:v>
                </c:pt>
                <c:pt idx="15671">
                  <c:v>-21640</c:v>
                </c:pt>
                <c:pt idx="15672">
                  <c:v>-21635</c:v>
                </c:pt>
                <c:pt idx="15673">
                  <c:v>-21630</c:v>
                </c:pt>
                <c:pt idx="15674">
                  <c:v>-21625</c:v>
                </c:pt>
                <c:pt idx="15675">
                  <c:v>-21620</c:v>
                </c:pt>
                <c:pt idx="15676">
                  <c:v>-21615</c:v>
                </c:pt>
                <c:pt idx="15677">
                  <c:v>-21610</c:v>
                </c:pt>
                <c:pt idx="15678">
                  <c:v>-21605</c:v>
                </c:pt>
                <c:pt idx="15679">
                  <c:v>-21600</c:v>
                </c:pt>
                <c:pt idx="15680">
                  <c:v>-21595</c:v>
                </c:pt>
                <c:pt idx="15681">
                  <c:v>-21590</c:v>
                </c:pt>
                <c:pt idx="15682">
                  <c:v>-21585</c:v>
                </c:pt>
                <c:pt idx="15683">
                  <c:v>-21580</c:v>
                </c:pt>
                <c:pt idx="15684">
                  <c:v>-21575</c:v>
                </c:pt>
                <c:pt idx="15685">
                  <c:v>-21570</c:v>
                </c:pt>
                <c:pt idx="15686">
                  <c:v>-21565</c:v>
                </c:pt>
                <c:pt idx="15687">
                  <c:v>-21560</c:v>
                </c:pt>
                <c:pt idx="15688">
                  <c:v>-21555</c:v>
                </c:pt>
                <c:pt idx="15689">
                  <c:v>-21550</c:v>
                </c:pt>
                <c:pt idx="15690">
                  <c:v>-21545</c:v>
                </c:pt>
                <c:pt idx="15691">
                  <c:v>-21540</c:v>
                </c:pt>
                <c:pt idx="15692">
                  <c:v>-21535</c:v>
                </c:pt>
                <c:pt idx="15693">
                  <c:v>-21530</c:v>
                </c:pt>
                <c:pt idx="15694">
                  <c:v>-21525</c:v>
                </c:pt>
                <c:pt idx="15695">
                  <c:v>-21520</c:v>
                </c:pt>
                <c:pt idx="15696">
                  <c:v>-21515</c:v>
                </c:pt>
                <c:pt idx="15697">
                  <c:v>-21510</c:v>
                </c:pt>
                <c:pt idx="15698">
                  <c:v>-21505</c:v>
                </c:pt>
                <c:pt idx="15699">
                  <c:v>-21500</c:v>
                </c:pt>
                <c:pt idx="15700">
                  <c:v>-21495</c:v>
                </c:pt>
                <c:pt idx="15701">
                  <c:v>-21490</c:v>
                </c:pt>
                <c:pt idx="15702">
                  <c:v>-21485</c:v>
                </c:pt>
                <c:pt idx="15703">
                  <c:v>-21480</c:v>
                </c:pt>
                <c:pt idx="15704">
                  <c:v>-21475</c:v>
                </c:pt>
                <c:pt idx="15705">
                  <c:v>-21470</c:v>
                </c:pt>
                <c:pt idx="15706">
                  <c:v>-21465</c:v>
                </c:pt>
                <c:pt idx="15707">
                  <c:v>-21460</c:v>
                </c:pt>
                <c:pt idx="15708">
                  <c:v>-21455</c:v>
                </c:pt>
                <c:pt idx="15709">
                  <c:v>-21450</c:v>
                </c:pt>
                <c:pt idx="15710">
                  <c:v>-21445</c:v>
                </c:pt>
                <c:pt idx="15711">
                  <c:v>-21440</c:v>
                </c:pt>
                <c:pt idx="15712">
                  <c:v>-21435</c:v>
                </c:pt>
                <c:pt idx="15713">
                  <c:v>-21430</c:v>
                </c:pt>
                <c:pt idx="15714">
                  <c:v>-21425</c:v>
                </c:pt>
                <c:pt idx="15715">
                  <c:v>-21420</c:v>
                </c:pt>
                <c:pt idx="15716">
                  <c:v>-21415</c:v>
                </c:pt>
                <c:pt idx="15717">
                  <c:v>-21410</c:v>
                </c:pt>
                <c:pt idx="15718">
                  <c:v>-21405</c:v>
                </c:pt>
                <c:pt idx="15719">
                  <c:v>-21400</c:v>
                </c:pt>
                <c:pt idx="15720">
                  <c:v>-21395</c:v>
                </c:pt>
                <c:pt idx="15721">
                  <c:v>-21390</c:v>
                </c:pt>
                <c:pt idx="15722">
                  <c:v>-21385</c:v>
                </c:pt>
                <c:pt idx="15723">
                  <c:v>-21380</c:v>
                </c:pt>
                <c:pt idx="15724">
                  <c:v>-21375</c:v>
                </c:pt>
                <c:pt idx="15725">
                  <c:v>-21370</c:v>
                </c:pt>
                <c:pt idx="15726">
                  <c:v>-21365</c:v>
                </c:pt>
                <c:pt idx="15727">
                  <c:v>-21360</c:v>
                </c:pt>
                <c:pt idx="15728">
                  <c:v>-21355</c:v>
                </c:pt>
                <c:pt idx="15729">
                  <c:v>-21350</c:v>
                </c:pt>
                <c:pt idx="15730">
                  <c:v>-21345</c:v>
                </c:pt>
                <c:pt idx="15731">
                  <c:v>-21340</c:v>
                </c:pt>
                <c:pt idx="15732">
                  <c:v>-21335</c:v>
                </c:pt>
                <c:pt idx="15733">
                  <c:v>-21330</c:v>
                </c:pt>
                <c:pt idx="15734">
                  <c:v>-21325</c:v>
                </c:pt>
                <c:pt idx="15735">
                  <c:v>-21320</c:v>
                </c:pt>
                <c:pt idx="15736">
                  <c:v>-21315</c:v>
                </c:pt>
                <c:pt idx="15737">
                  <c:v>-21310</c:v>
                </c:pt>
                <c:pt idx="15738">
                  <c:v>-21305</c:v>
                </c:pt>
                <c:pt idx="15739">
                  <c:v>-21300</c:v>
                </c:pt>
                <c:pt idx="15740">
                  <c:v>-21295</c:v>
                </c:pt>
                <c:pt idx="15741">
                  <c:v>-21290</c:v>
                </c:pt>
                <c:pt idx="15742">
                  <c:v>-21285</c:v>
                </c:pt>
                <c:pt idx="15743">
                  <c:v>-21280</c:v>
                </c:pt>
                <c:pt idx="15744">
                  <c:v>-21275</c:v>
                </c:pt>
                <c:pt idx="15745">
                  <c:v>-21270</c:v>
                </c:pt>
                <c:pt idx="15746">
                  <c:v>-21265</c:v>
                </c:pt>
                <c:pt idx="15747">
                  <c:v>-21260</c:v>
                </c:pt>
                <c:pt idx="15748">
                  <c:v>-21255</c:v>
                </c:pt>
                <c:pt idx="15749">
                  <c:v>-21250</c:v>
                </c:pt>
                <c:pt idx="15750">
                  <c:v>-21245</c:v>
                </c:pt>
                <c:pt idx="15751">
                  <c:v>-21240</c:v>
                </c:pt>
                <c:pt idx="15752">
                  <c:v>-21235</c:v>
                </c:pt>
                <c:pt idx="15753">
                  <c:v>-21230</c:v>
                </c:pt>
                <c:pt idx="15754">
                  <c:v>-21225</c:v>
                </c:pt>
                <c:pt idx="15755">
                  <c:v>-21220</c:v>
                </c:pt>
                <c:pt idx="15756">
                  <c:v>-21215</c:v>
                </c:pt>
                <c:pt idx="15757">
                  <c:v>-21210</c:v>
                </c:pt>
                <c:pt idx="15758">
                  <c:v>-21205</c:v>
                </c:pt>
                <c:pt idx="15759">
                  <c:v>-21200</c:v>
                </c:pt>
                <c:pt idx="15760">
                  <c:v>-21195</c:v>
                </c:pt>
                <c:pt idx="15761">
                  <c:v>-21190</c:v>
                </c:pt>
                <c:pt idx="15762">
                  <c:v>-21185</c:v>
                </c:pt>
                <c:pt idx="15763">
                  <c:v>-21180</c:v>
                </c:pt>
                <c:pt idx="15764">
                  <c:v>-21175</c:v>
                </c:pt>
                <c:pt idx="15765">
                  <c:v>-21170</c:v>
                </c:pt>
                <c:pt idx="15766">
                  <c:v>-21165</c:v>
                </c:pt>
                <c:pt idx="15767">
                  <c:v>-21160</c:v>
                </c:pt>
                <c:pt idx="15768">
                  <c:v>-21155</c:v>
                </c:pt>
                <c:pt idx="15769">
                  <c:v>-21150</c:v>
                </c:pt>
                <c:pt idx="15770">
                  <c:v>-21145</c:v>
                </c:pt>
                <c:pt idx="15771">
                  <c:v>-21140</c:v>
                </c:pt>
                <c:pt idx="15772">
                  <c:v>-21135</c:v>
                </c:pt>
                <c:pt idx="15773">
                  <c:v>-21130</c:v>
                </c:pt>
                <c:pt idx="15774">
                  <c:v>-21125</c:v>
                </c:pt>
                <c:pt idx="15775">
                  <c:v>-21120</c:v>
                </c:pt>
                <c:pt idx="15776">
                  <c:v>-21115</c:v>
                </c:pt>
                <c:pt idx="15777">
                  <c:v>-21110</c:v>
                </c:pt>
                <c:pt idx="15778">
                  <c:v>-21105</c:v>
                </c:pt>
                <c:pt idx="15779">
                  <c:v>-21100</c:v>
                </c:pt>
                <c:pt idx="15780">
                  <c:v>-21095</c:v>
                </c:pt>
                <c:pt idx="15781">
                  <c:v>-21090</c:v>
                </c:pt>
                <c:pt idx="15782">
                  <c:v>-21085</c:v>
                </c:pt>
                <c:pt idx="15783">
                  <c:v>-21080</c:v>
                </c:pt>
                <c:pt idx="15784">
                  <c:v>-21075</c:v>
                </c:pt>
                <c:pt idx="15785">
                  <c:v>-21070</c:v>
                </c:pt>
                <c:pt idx="15786">
                  <c:v>-21065</c:v>
                </c:pt>
                <c:pt idx="15787">
                  <c:v>-21060</c:v>
                </c:pt>
                <c:pt idx="15788">
                  <c:v>-21055</c:v>
                </c:pt>
                <c:pt idx="15789">
                  <c:v>-21050</c:v>
                </c:pt>
                <c:pt idx="15790">
                  <c:v>-21045</c:v>
                </c:pt>
                <c:pt idx="15791">
                  <c:v>-21040</c:v>
                </c:pt>
                <c:pt idx="15792">
                  <c:v>-21035</c:v>
                </c:pt>
                <c:pt idx="15793">
                  <c:v>-21030</c:v>
                </c:pt>
                <c:pt idx="15794">
                  <c:v>-21025</c:v>
                </c:pt>
                <c:pt idx="15795">
                  <c:v>-21020</c:v>
                </c:pt>
                <c:pt idx="15796">
                  <c:v>-21015</c:v>
                </c:pt>
                <c:pt idx="15797">
                  <c:v>-21010</c:v>
                </c:pt>
                <c:pt idx="15798">
                  <c:v>-21005</c:v>
                </c:pt>
                <c:pt idx="15799">
                  <c:v>-21000</c:v>
                </c:pt>
                <c:pt idx="15800">
                  <c:v>-20995</c:v>
                </c:pt>
                <c:pt idx="15801">
                  <c:v>-20990</c:v>
                </c:pt>
                <c:pt idx="15802">
                  <c:v>-20985</c:v>
                </c:pt>
                <c:pt idx="15803">
                  <c:v>-20980</c:v>
                </c:pt>
                <c:pt idx="15804">
                  <c:v>-20975</c:v>
                </c:pt>
                <c:pt idx="15805">
                  <c:v>-20970</c:v>
                </c:pt>
                <c:pt idx="15806">
                  <c:v>-20965</c:v>
                </c:pt>
                <c:pt idx="15807">
                  <c:v>-20960</c:v>
                </c:pt>
                <c:pt idx="15808">
                  <c:v>-20955</c:v>
                </c:pt>
                <c:pt idx="15809">
                  <c:v>-20950</c:v>
                </c:pt>
                <c:pt idx="15810">
                  <c:v>-20945</c:v>
                </c:pt>
                <c:pt idx="15811">
                  <c:v>-20940</c:v>
                </c:pt>
                <c:pt idx="15812">
                  <c:v>-20935</c:v>
                </c:pt>
                <c:pt idx="15813">
                  <c:v>-20930</c:v>
                </c:pt>
                <c:pt idx="15814">
                  <c:v>-20925</c:v>
                </c:pt>
                <c:pt idx="15815">
                  <c:v>-20920</c:v>
                </c:pt>
                <c:pt idx="15816">
                  <c:v>-20915</c:v>
                </c:pt>
                <c:pt idx="15817">
                  <c:v>-20910</c:v>
                </c:pt>
                <c:pt idx="15818">
                  <c:v>-20905</c:v>
                </c:pt>
                <c:pt idx="15819">
                  <c:v>-20900</c:v>
                </c:pt>
                <c:pt idx="15820">
                  <c:v>-20895</c:v>
                </c:pt>
                <c:pt idx="15821">
                  <c:v>-20890</c:v>
                </c:pt>
                <c:pt idx="15822">
                  <c:v>-20885</c:v>
                </c:pt>
                <c:pt idx="15823">
                  <c:v>-20880</c:v>
                </c:pt>
                <c:pt idx="15824">
                  <c:v>-20875</c:v>
                </c:pt>
                <c:pt idx="15825">
                  <c:v>-20870</c:v>
                </c:pt>
                <c:pt idx="15826">
                  <c:v>-20865</c:v>
                </c:pt>
                <c:pt idx="15827">
                  <c:v>-20860</c:v>
                </c:pt>
                <c:pt idx="15828">
                  <c:v>-20855</c:v>
                </c:pt>
                <c:pt idx="15829">
                  <c:v>-20850</c:v>
                </c:pt>
                <c:pt idx="15830">
                  <c:v>-20845</c:v>
                </c:pt>
                <c:pt idx="15831">
                  <c:v>-20840</c:v>
                </c:pt>
                <c:pt idx="15832">
                  <c:v>-20835</c:v>
                </c:pt>
                <c:pt idx="15833">
                  <c:v>-20830</c:v>
                </c:pt>
                <c:pt idx="15834">
                  <c:v>-20825</c:v>
                </c:pt>
                <c:pt idx="15835">
                  <c:v>-20820</c:v>
                </c:pt>
                <c:pt idx="15836">
                  <c:v>-20815</c:v>
                </c:pt>
                <c:pt idx="15837">
                  <c:v>-20810</c:v>
                </c:pt>
                <c:pt idx="15838">
                  <c:v>-20805</c:v>
                </c:pt>
                <c:pt idx="15839">
                  <c:v>-20800</c:v>
                </c:pt>
                <c:pt idx="15840">
                  <c:v>-20795</c:v>
                </c:pt>
                <c:pt idx="15841">
                  <c:v>-20790</c:v>
                </c:pt>
                <c:pt idx="15842">
                  <c:v>-20785</c:v>
                </c:pt>
                <c:pt idx="15843">
                  <c:v>-20780</c:v>
                </c:pt>
                <c:pt idx="15844">
                  <c:v>-20775</c:v>
                </c:pt>
                <c:pt idx="15845">
                  <c:v>-20770</c:v>
                </c:pt>
                <c:pt idx="15846">
                  <c:v>-20765</c:v>
                </c:pt>
                <c:pt idx="15847">
                  <c:v>-20760</c:v>
                </c:pt>
                <c:pt idx="15848">
                  <c:v>-20755</c:v>
                </c:pt>
                <c:pt idx="15849">
                  <c:v>-20750</c:v>
                </c:pt>
                <c:pt idx="15850">
                  <c:v>-20745</c:v>
                </c:pt>
                <c:pt idx="15851">
                  <c:v>-20740</c:v>
                </c:pt>
                <c:pt idx="15852">
                  <c:v>-20735</c:v>
                </c:pt>
                <c:pt idx="15853">
                  <c:v>-20730</c:v>
                </c:pt>
                <c:pt idx="15854">
                  <c:v>-20725</c:v>
                </c:pt>
                <c:pt idx="15855">
                  <c:v>-20720</c:v>
                </c:pt>
                <c:pt idx="15856">
                  <c:v>-20715</c:v>
                </c:pt>
                <c:pt idx="15857">
                  <c:v>-20710</c:v>
                </c:pt>
                <c:pt idx="15858">
                  <c:v>-20705</c:v>
                </c:pt>
                <c:pt idx="15859">
                  <c:v>-20700</c:v>
                </c:pt>
                <c:pt idx="15860">
                  <c:v>-20695</c:v>
                </c:pt>
                <c:pt idx="15861">
                  <c:v>-20690</c:v>
                </c:pt>
                <c:pt idx="15862">
                  <c:v>-20685</c:v>
                </c:pt>
                <c:pt idx="15863">
                  <c:v>-20680</c:v>
                </c:pt>
                <c:pt idx="15864">
                  <c:v>-20675</c:v>
                </c:pt>
                <c:pt idx="15865">
                  <c:v>-20670</c:v>
                </c:pt>
                <c:pt idx="15866">
                  <c:v>-20665</c:v>
                </c:pt>
                <c:pt idx="15867">
                  <c:v>-20660</c:v>
                </c:pt>
                <c:pt idx="15868">
                  <c:v>-20655</c:v>
                </c:pt>
                <c:pt idx="15869">
                  <c:v>-20650</c:v>
                </c:pt>
                <c:pt idx="15870">
                  <c:v>-20645</c:v>
                </c:pt>
                <c:pt idx="15871">
                  <c:v>-20640</c:v>
                </c:pt>
                <c:pt idx="15872">
                  <c:v>-20635</c:v>
                </c:pt>
                <c:pt idx="15873">
                  <c:v>-20630</c:v>
                </c:pt>
                <c:pt idx="15874">
                  <c:v>-20625</c:v>
                </c:pt>
                <c:pt idx="15875">
                  <c:v>-20620</c:v>
                </c:pt>
                <c:pt idx="15876">
                  <c:v>-20615</c:v>
                </c:pt>
                <c:pt idx="15877">
                  <c:v>-20610</c:v>
                </c:pt>
                <c:pt idx="15878">
                  <c:v>-20605</c:v>
                </c:pt>
                <c:pt idx="15879">
                  <c:v>-20600</c:v>
                </c:pt>
                <c:pt idx="15880">
                  <c:v>-20595</c:v>
                </c:pt>
                <c:pt idx="15881">
                  <c:v>-20590</c:v>
                </c:pt>
                <c:pt idx="15882">
                  <c:v>-20585</c:v>
                </c:pt>
                <c:pt idx="15883">
                  <c:v>-20580</c:v>
                </c:pt>
                <c:pt idx="15884">
                  <c:v>-20575</c:v>
                </c:pt>
                <c:pt idx="15885">
                  <c:v>-20570</c:v>
                </c:pt>
                <c:pt idx="15886">
                  <c:v>-20565</c:v>
                </c:pt>
                <c:pt idx="15887">
                  <c:v>-20560</c:v>
                </c:pt>
                <c:pt idx="15888">
                  <c:v>-20555</c:v>
                </c:pt>
                <c:pt idx="15889">
                  <c:v>-20550</c:v>
                </c:pt>
                <c:pt idx="15890">
                  <c:v>-20545</c:v>
                </c:pt>
                <c:pt idx="15891">
                  <c:v>-20540</c:v>
                </c:pt>
                <c:pt idx="15892">
                  <c:v>-20535</c:v>
                </c:pt>
                <c:pt idx="15893">
                  <c:v>-20530</c:v>
                </c:pt>
                <c:pt idx="15894">
                  <c:v>-20525</c:v>
                </c:pt>
                <c:pt idx="15895">
                  <c:v>-20520</c:v>
                </c:pt>
                <c:pt idx="15896">
                  <c:v>-20515</c:v>
                </c:pt>
                <c:pt idx="15897">
                  <c:v>-20510</c:v>
                </c:pt>
                <c:pt idx="15898">
                  <c:v>-20505</c:v>
                </c:pt>
                <c:pt idx="15899">
                  <c:v>-20500</c:v>
                </c:pt>
                <c:pt idx="15900">
                  <c:v>-20495</c:v>
                </c:pt>
                <c:pt idx="15901">
                  <c:v>-20490</c:v>
                </c:pt>
                <c:pt idx="15902">
                  <c:v>-20485</c:v>
                </c:pt>
                <c:pt idx="15903">
                  <c:v>-20480</c:v>
                </c:pt>
                <c:pt idx="15904">
                  <c:v>-20475</c:v>
                </c:pt>
                <c:pt idx="15905">
                  <c:v>-20470</c:v>
                </c:pt>
                <c:pt idx="15906">
                  <c:v>-20465</c:v>
                </c:pt>
                <c:pt idx="15907">
                  <c:v>-20460</c:v>
                </c:pt>
                <c:pt idx="15908">
                  <c:v>-20455</c:v>
                </c:pt>
                <c:pt idx="15909">
                  <c:v>-20450</c:v>
                </c:pt>
                <c:pt idx="15910">
                  <c:v>-20445</c:v>
                </c:pt>
                <c:pt idx="15911">
                  <c:v>-20440</c:v>
                </c:pt>
                <c:pt idx="15912">
                  <c:v>-20435</c:v>
                </c:pt>
                <c:pt idx="15913">
                  <c:v>-20430</c:v>
                </c:pt>
                <c:pt idx="15914">
                  <c:v>-20425</c:v>
                </c:pt>
                <c:pt idx="15915">
                  <c:v>-20420</c:v>
                </c:pt>
                <c:pt idx="15916">
                  <c:v>-20415</c:v>
                </c:pt>
                <c:pt idx="15917">
                  <c:v>-20410</c:v>
                </c:pt>
                <c:pt idx="15918">
                  <c:v>-20405</c:v>
                </c:pt>
                <c:pt idx="15919">
                  <c:v>-20400</c:v>
                </c:pt>
                <c:pt idx="15920">
                  <c:v>-20395</c:v>
                </c:pt>
                <c:pt idx="15921">
                  <c:v>-20390</c:v>
                </c:pt>
                <c:pt idx="15922">
                  <c:v>-20385</c:v>
                </c:pt>
                <c:pt idx="15923">
                  <c:v>-20380</c:v>
                </c:pt>
                <c:pt idx="15924">
                  <c:v>-20375</c:v>
                </c:pt>
                <c:pt idx="15925">
                  <c:v>-20370</c:v>
                </c:pt>
                <c:pt idx="15926">
                  <c:v>-20365</c:v>
                </c:pt>
                <c:pt idx="15927">
                  <c:v>-20360</c:v>
                </c:pt>
                <c:pt idx="15928">
                  <c:v>-20355</c:v>
                </c:pt>
                <c:pt idx="15929">
                  <c:v>-20350</c:v>
                </c:pt>
                <c:pt idx="15930">
                  <c:v>-20345</c:v>
                </c:pt>
                <c:pt idx="15931">
                  <c:v>-20340</c:v>
                </c:pt>
                <c:pt idx="15932">
                  <c:v>-20335</c:v>
                </c:pt>
                <c:pt idx="15933">
                  <c:v>-20330</c:v>
                </c:pt>
                <c:pt idx="15934">
                  <c:v>-20325</c:v>
                </c:pt>
                <c:pt idx="15935">
                  <c:v>-20320</c:v>
                </c:pt>
                <c:pt idx="15936">
                  <c:v>-20315</c:v>
                </c:pt>
                <c:pt idx="15937">
                  <c:v>-20310</c:v>
                </c:pt>
                <c:pt idx="15938">
                  <c:v>-20305</c:v>
                </c:pt>
                <c:pt idx="15939">
                  <c:v>-20300</c:v>
                </c:pt>
                <c:pt idx="15940">
                  <c:v>-20295</c:v>
                </c:pt>
                <c:pt idx="15941">
                  <c:v>-20290</c:v>
                </c:pt>
                <c:pt idx="15942">
                  <c:v>-20285</c:v>
                </c:pt>
                <c:pt idx="15943">
                  <c:v>-20280</c:v>
                </c:pt>
                <c:pt idx="15944">
                  <c:v>-20275</c:v>
                </c:pt>
                <c:pt idx="15945">
                  <c:v>-20270</c:v>
                </c:pt>
                <c:pt idx="15946">
                  <c:v>-20265</c:v>
                </c:pt>
                <c:pt idx="15947">
                  <c:v>-20260</c:v>
                </c:pt>
                <c:pt idx="15948">
                  <c:v>-20255</c:v>
                </c:pt>
                <c:pt idx="15949">
                  <c:v>-20250</c:v>
                </c:pt>
                <c:pt idx="15950">
                  <c:v>-20245</c:v>
                </c:pt>
                <c:pt idx="15951">
                  <c:v>-20240</c:v>
                </c:pt>
                <c:pt idx="15952">
                  <c:v>-20235</c:v>
                </c:pt>
                <c:pt idx="15953">
                  <c:v>-20230</c:v>
                </c:pt>
                <c:pt idx="15954">
                  <c:v>-20225</c:v>
                </c:pt>
                <c:pt idx="15955">
                  <c:v>-20220</c:v>
                </c:pt>
                <c:pt idx="15956">
                  <c:v>-20215</c:v>
                </c:pt>
                <c:pt idx="15957">
                  <c:v>-20210</c:v>
                </c:pt>
                <c:pt idx="15958">
                  <c:v>-20205</c:v>
                </c:pt>
                <c:pt idx="15959">
                  <c:v>-20200</c:v>
                </c:pt>
                <c:pt idx="15960">
                  <c:v>-20195</c:v>
                </c:pt>
                <c:pt idx="15961">
                  <c:v>-20190</c:v>
                </c:pt>
                <c:pt idx="15962">
                  <c:v>-20185</c:v>
                </c:pt>
                <c:pt idx="15963">
                  <c:v>-20180</c:v>
                </c:pt>
                <c:pt idx="15964">
                  <c:v>-20175</c:v>
                </c:pt>
                <c:pt idx="15965">
                  <c:v>-20170</c:v>
                </c:pt>
                <c:pt idx="15966">
                  <c:v>-20165</c:v>
                </c:pt>
                <c:pt idx="15967">
                  <c:v>-20160</c:v>
                </c:pt>
                <c:pt idx="15968">
                  <c:v>-20155</c:v>
                </c:pt>
                <c:pt idx="15969">
                  <c:v>-20150</c:v>
                </c:pt>
                <c:pt idx="15970">
                  <c:v>-20145</c:v>
                </c:pt>
                <c:pt idx="15971">
                  <c:v>-20140</c:v>
                </c:pt>
                <c:pt idx="15972">
                  <c:v>-20135</c:v>
                </c:pt>
                <c:pt idx="15973">
                  <c:v>-20130</c:v>
                </c:pt>
                <c:pt idx="15974">
                  <c:v>-20125</c:v>
                </c:pt>
                <c:pt idx="15975">
                  <c:v>-20120</c:v>
                </c:pt>
                <c:pt idx="15976">
                  <c:v>-20115</c:v>
                </c:pt>
                <c:pt idx="15977">
                  <c:v>-20110</c:v>
                </c:pt>
                <c:pt idx="15978">
                  <c:v>-20105</c:v>
                </c:pt>
                <c:pt idx="15979">
                  <c:v>-20100</c:v>
                </c:pt>
                <c:pt idx="15980">
                  <c:v>-20095</c:v>
                </c:pt>
                <c:pt idx="15981">
                  <c:v>-20090</c:v>
                </c:pt>
                <c:pt idx="15982">
                  <c:v>-20085</c:v>
                </c:pt>
                <c:pt idx="15983">
                  <c:v>-20080</c:v>
                </c:pt>
                <c:pt idx="15984">
                  <c:v>-20075</c:v>
                </c:pt>
                <c:pt idx="15985">
                  <c:v>-20070</c:v>
                </c:pt>
                <c:pt idx="15986">
                  <c:v>-20065</c:v>
                </c:pt>
                <c:pt idx="15987">
                  <c:v>-20060</c:v>
                </c:pt>
                <c:pt idx="15988">
                  <c:v>-20055</c:v>
                </c:pt>
                <c:pt idx="15989">
                  <c:v>-20050</c:v>
                </c:pt>
                <c:pt idx="15990">
                  <c:v>-20045</c:v>
                </c:pt>
                <c:pt idx="15991">
                  <c:v>-20040</c:v>
                </c:pt>
                <c:pt idx="15992">
                  <c:v>-20035</c:v>
                </c:pt>
                <c:pt idx="15993">
                  <c:v>-20030</c:v>
                </c:pt>
                <c:pt idx="15994">
                  <c:v>-20025</c:v>
                </c:pt>
                <c:pt idx="15995">
                  <c:v>-20020</c:v>
                </c:pt>
                <c:pt idx="15996">
                  <c:v>-20015</c:v>
                </c:pt>
                <c:pt idx="15997">
                  <c:v>-20010</c:v>
                </c:pt>
                <c:pt idx="15998">
                  <c:v>-20005</c:v>
                </c:pt>
                <c:pt idx="15999">
                  <c:v>-20000</c:v>
                </c:pt>
                <c:pt idx="16000">
                  <c:v>-19995</c:v>
                </c:pt>
                <c:pt idx="16001">
                  <c:v>-19990</c:v>
                </c:pt>
                <c:pt idx="16002">
                  <c:v>-19985</c:v>
                </c:pt>
                <c:pt idx="16003">
                  <c:v>-19980</c:v>
                </c:pt>
                <c:pt idx="16004">
                  <c:v>-19975</c:v>
                </c:pt>
                <c:pt idx="16005">
                  <c:v>-19970</c:v>
                </c:pt>
                <c:pt idx="16006">
                  <c:v>-19965</c:v>
                </c:pt>
                <c:pt idx="16007">
                  <c:v>-19960</c:v>
                </c:pt>
                <c:pt idx="16008">
                  <c:v>-19955</c:v>
                </c:pt>
                <c:pt idx="16009">
                  <c:v>-19950</c:v>
                </c:pt>
                <c:pt idx="16010">
                  <c:v>-19945</c:v>
                </c:pt>
                <c:pt idx="16011">
                  <c:v>-19940</c:v>
                </c:pt>
                <c:pt idx="16012">
                  <c:v>-19935</c:v>
                </c:pt>
                <c:pt idx="16013">
                  <c:v>-19930</c:v>
                </c:pt>
                <c:pt idx="16014">
                  <c:v>-19925</c:v>
                </c:pt>
                <c:pt idx="16015">
                  <c:v>-19920</c:v>
                </c:pt>
                <c:pt idx="16016">
                  <c:v>-19915</c:v>
                </c:pt>
                <c:pt idx="16017">
                  <c:v>-19910</c:v>
                </c:pt>
                <c:pt idx="16018">
                  <c:v>-19905</c:v>
                </c:pt>
                <c:pt idx="16019">
                  <c:v>-19900</c:v>
                </c:pt>
                <c:pt idx="16020">
                  <c:v>-19895</c:v>
                </c:pt>
                <c:pt idx="16021">
                  <c:v>-19890</c:v>
                </c:pt>
                <c:pt idx="16022">
                  <c:v>-19885</c:v>
                </c:pt>
                <c:pt idx="16023">
                  <c:v>-19880</c:v>
                </c:pt>
                <c:pt idx="16024">
                  <c:v>-19875</c:v>
                </c:pt>
                <c:pt idx="16025">
                  <c:v>-19870</c:v>
                </c:pt>
                <c:pt idx="16026">
                  <c:v>-19865</c:v>
                </c:pt>
                <c:pt idx="16027">
                  <c:v>-19860</c:v>
                </c:pt>
                <c:pt idx="16028">
                  <c:v>-19855</c:v>
                </c:pt>
                <c:pt idx="16029">
                  <c:v>-19850</c:v>
                </c:pt>
                <c:pt idx="16030">
                  <c:v>-19845</c:v>
                </c:pt>
                <c:pt idx="16031">
                  <c:v>-19840</c:v>
                </c:pt>
                <c:pt idx="16032">
                  <c:v>-19835</c:v>
                </c:pt>
                <c:pt idx="16033">
                  <c:v>-19830</c:v>
                </c:pt>
                <c:pt idx="16034">
                  <c:v>-19825</c:v>
                </c:pt>
                <c:pt idx="16035">
                  <c:v>-19820</c:v>
                </c:pt>
                <c:pt idx="16036">
                  <c:v>-19815</c:v>
                </c:pt>
                <c:pt idx="16037">
                  <c:v>-19810</c:v>
                </c:pt>
                <c:pt idx="16038">
                  <c:v>-19805</c:v>
                </c:pt>
                <c:pt idx="16039">
                  <c:v>-19800</c:v>
                </c:pt>
                <c:pt idx="16040">
                  <c:v>-19795</c:v>
                </c:pt>
                <c:pt idx="16041">
                  <c:v>-19790</c:v>
                </c:pt>
                <c:pt idx="16042">
                  <c:v>-19785</c:v>
                </c:pt>
                <c:pt idx="16043">
                  <c:v>-19780</c:v>
                </c:pt>
                <c:pt idx="16044">
                  <c:v>-19775</c:v>
                </c:pt>
                <c:pt idx="16045">
                  <c:v>-19770</c:v>
                </c:pt>
                <c:pt idx="16046">
                  <c:v>-19765</c:v>
                </c:pt>
                <c:pt idx="16047">
                  <c:v>-19760</c:v>
                </c:pt>
                <c:pt idx="16048">
                  <c:v>-19755</c:v>
                </c:pt>
                <c:pt idx="16049">
                  <c:v>-19750</c:v>
                </c:pt>
                <c:pt idx="16050">
                  <c:v>-19745</c:v>
                </c:pt>
                <c:pt idx="16051">
                  <c:v>-19740</c:v>
                </c:pt>
                <c:pt idx="16052">
                  <c:v>-19735</c:v>
                </c:pt>
                <c:pt idx="16053">
                  <c:v>-19730</c:v>
                </c:pt>
                <c:pt idx="16054">
                  <c:v>-19725</c:v>
                </c:pt>
                <c:pt idx="16055">
                  <c:v>-19720</c:v>
                </c:pt>
                <c:pt idx="16056">
                  <c:v>-19715</c:v>
                </c:pt>
                <c:pt idx="16057">
                  <c:v>-19710</c:v>
                </c:pt>
                <c:pt idx="16058">
                  <c:v>-19705</c:v>
                </c:pt>
                <c:pt idx="16059">
                  <c:v>-19700</c:v>
                </c:pt>
                <c:pt idx="16060">
                  <c:v>-19695</c:v>
                </c:pt>
                <c:pt idx="16061">
                  <c:v>-19690</c:v>
                </c:pt>
                <c:pt idx="16062">
                  <c:v>-19685</c:v>
                </c:pt>
                <c:pt idx="16063">
                  <c:v>-19680</c:v>
                </c:pt>
                <c:pt idx="16064">
                  <c:v>-19675</c:v>
                </c:pt>
                <c:pt idx="16065">
                  <c:v>-19670</c:v>
                </c:pt>
                <c:pt idx="16066">
                  <c:v>-19665</c:v>
                </c:pt>
                <c:pt idx="16067">
                  <c:v>-19660</c:v>
                </c:pt>
                <c:pt idx="16068">
                  <c:v>-19655</c:v>
                </c:pt>
                <c:pt idx="16069">
                  <c:v>-19650</c:v>
                </c:pt>
                <c:pt idx="16070">
                  <c:v>-19645</c:v>
                </c:pt>
                <c:pt idx="16071">
                  <c:v>-19640</c:v>
                </c:pt>
                <c:pt idx="16072">
                  <c:v>-19635</c:v>
                </c:pt>
                <c:pt idx="16073">
                  <c:v>-19630</c:v>
                </c:pt>
                <c:pt idx="16074">
                  <c:v>-19625</c:v>
                </c:pt>
                <c:pt idx="16075">
                  <c:v>-19620</c:v>
                </c:pt>
                <c:pt idx="16076">
                  <c:v>-19615</c:v>
                </c:pt>
                <c:pt idx="16077">
                  <c:v>-19610</c:v>
                </c:pt>
                <c:pt idx="16078">
                  <c:v>-19605</c:v>
                </c:pt>
                <c:pt idx="16079">
                  <c:v>-19600</c:v>
                </c:pt>
                <c:pt idx="16080">
                  <c:v>-19595</c:v>
                </c:pt>
                <c:pt idx="16081">
                  <c:v>-19590</c:v>
                </c:pt>
                <c:pt idx="16082">
                  <c:v>-19585</c:v>
                </c:pt>
                <c:pt idx="16083">
                  <c:v>-19580</c:v>
                </c:pt>
                <c:pt idx="16084">
                  <c:v>-19575</c:v>
                </c:pt>
                <c:pt idx="16085">
                  <c:v>-19570</c:v>
                </c:pt>
                <c:pt idx="16086">
                  <c:v>-19565</c:v>
                </c:pt>
                <c:pt idx="16087">
                  <c:v>-19560</c:v>
                </c:pt>
                <c:pt idx="16088">
                  <c:v>-19555</c:v>
                </c:pt>
                <c:pt idx="16089">
                  <c:v>-19550</c:v>
                </c:pt>
                <c:pt idx="16090">
                  <c:v>-19545</c:v>
                </c:pt>
                <c:pt idx="16091">
                  <c:v>-19540</c:v>
                </c:pt>
                <c:pt idx="16092">
                  <c:v>-19535</c:v>
                </c:pt>
                <c:pt idx="16093">
                  <c:v>-19530</c:v>
                </c:pt>
                <c:pt idx="16094">
                  <c:v>-19525</c:v>
                </c:pt>
                <c:pt idx="16095">
                  <c:v>-19520</c:v>
                </c:pt>
                <c:pt idx="16096">
                  <c:v>-19515</c:v>
                </c:pt>
                <c:pt idx="16097">
                  <c:v>-19510</c:v>
                </c:pt>
                <c:pt idx="16098">
                  <c:v>-19505</c:v>
                </c:pt>
                <c:pt idx="16099">
                  <c:v>-19500</c:v>
                </c:pt>
                <c:pt idx="16100">
                  <c:v>-19495</c:v>
                </c:pt>
                <c:pt idx="16101">
                  <c:v>-19490</c:v>
                </c:pt>
                <c:pt idx="16102">
                  <c:v>-19485</c:v>
                </c:pt>
                <c:pt idx="16103">
                  <c:v>-19480</c:v>
                </c:pt>
                <c:pt idx="16104">
                  <c:v>-19475</c:v>
                </c:pt>
                <c:pt idx="16105">
                  <c:v>-19470</c:v>
                </c:pt>
                <c:pt idx="16106">
                  <c:v>-19465</c:v>
                </c:pt>
                <c:pt idx="16107">
                  <c:v>-19460</c:v>
                </c:pt>
                <c:pt idx="16108">
                  <c:v>-19455</c:v>
                </c:pt>
                <c:pt idx="16109">
                  <c:v>-19450</c:v>
                </c:pt>
                <c:pt idx="16110">
                  <c:v>-19445</c:v>
                </c:pt>
                <c:pt idx="16111">
                  <c:v>-19440</c:v>
                </c:pt>
                <c:pt idx="16112">
                  <c:v>-19435</c:v>
                </c:pt>
                <c:pt idx="16113">
                  <c:v>-19430</c:v>
                </c:pt>
                <c:pt idx="16114">
                  <c:v>-19425</c:v>
                </c:pt>
                <c:pt idx="16115">
                  <c:v>-19420</c:v>
                </c:pt>
                <c:pt idx="16116">
                  <c:v>-19415</c:v>
                </c:pt>
                <c:pt idx="16117">
                  <c:v>-19410</c:v>
                </c:pt>
                <c:pt idx="16118">
                  <c:v>-19405</c:v>
                </c:pt>
                <c:pt idx="16119">
                  <c:v>-19400</c:v>
                </c:pt>
                <c:pt idx="16120">
                  <c:v>-19395</c:v>
                </c:pt>
                <c:pt idx="16121">
                  <c:v>-19390</c:v>
                </c:pt>
                <c:pt idx="16122">
                  <c:v>-19385</c:v>
                </c:pt>
                <c:pt idx="16123">
                  <c:v>-19380</c:v>
                </c:pt>
                <c:pt idx="16124">
                  <c:v>-19375</c:v>
                </c:pt>
                <c:pt idx="16125">
                  <c:v>-19370</c:v>
                </c:pt>
                <c:pt idx="16126">
                  <c:v>-19365</c:v>
                </c:pt>
                <c:pt idx="16127">
                  <c:v>-19360</c:v>
                </c:pt>
                <c:pt idx="16128">
                  <c:v>-19355</c:v>
                </c:pt>
                <c:pt idx="16129">
                  <c:v>-19350</c:v>
                </c:pt>
                <c:pt idx="16130">
                  <c:v>-19345</c:v>
                </c:pt>
                <c:pt idx="16131">
                  <c:v>-19340</c:v>
                </c:pt>
                <c:pt idx="16132">
                  <c:v>-19335</c:v>
                </c:pt>
                <c:pt idx="16133">
                  <c:v>-19330</c:v>
                </c:pt>
                <c:pt idx="16134">
                  <c:v>-19325</c:v>
                </c:pt>
                <c:pt idx="16135">
                  <c:v>-19320</c:v>
                </c:pt>
                <c:pt idx="16136">
                  <c:v>-19315</c:v>
                </c:pt>
                <c:pt idx="16137">
                  <c:v>-19310</c:v>
                </c:pt>
                <c:pt idx="16138">
                  <c:v>-19305</c:v>
                </c:pt>
                <c:pt idx="16139">
                  <c:v>-19300</c:v>
                </c:pt>
                <c:pt idx="16140">
                  <c:v>-19295</c:v>
                </c:pt>
                <c:pt idx="16141">
                  <c:v>-19290</c:v>
                </c:pt>
                <c:pt idx="16142">
                  <c:v>-19285</c:v>
                </c:pt>
                <c:pt idx="16143">
                  <c:v>-19280</c:v>
                </c:pt>
                <c:pt idx="16144">
                  <c:v>-19275</c:v>
                </c:pt>
                <c:pt idx="16145">
                  <c:v>-19270</c:v>
                </c:pt>
                <c:pt idx="16146">
                  <c:v>-19265</c:v>
                </c:pt>
                <c:pt idx="16147">
                  <c:v>-19260</c:v>
                </c:pt>
                <c:pt idx="16148">
                  <c:v>-19255</c:v>
                </c:pt>
                <c:pt idx="16149">
                  <c:v>-19250</c:v>
                </c:pt>
                <c:pt idx="16150">
                  <c:v>-19245</c:v>
                </c:pt>
                <c:pt idx="16151">
                  <c:v>-19240</c:v>
                </c:pt>
                <c:pt idx="16152">
                  <c:v>-19235</c:v>
                </c:pt>
                <c:pt idx="16153">
                  <c:v>-19230</c:v>
                </c:pt>
                <c:pt idx="16154">
                  <c:v>-19225</c:v>
                </c:pt>
                <c:pt idx="16155">
                  <c:v>-19220</c:v>
                </c:pt>
                <c:pt idx="16156">
                  <c:v>-19215</c:v>
                </c:pt>
                <c:pt idx="16157">
                  <c:v>-19210</c:v>
                </c:pt>
                <c:pt idx="16158">
                  <c:v>-19205</c:v>
                </c:pt>
                <c:pt idx="16159">
                  <c:v>-19200</c:v>
                </c:pt>
                <c:pt idx="16160">
                  <c:v>-19195</c:v>
                </c:pt>
                <c:pt idx="16161">
                  <c:v>-19190</c:v>
                </c:pt>
                <c:pt idx="16162">
                  <c:v>-19185</c:v>
                </c:pt>
                <c:pt idx="16163">
                  <c:v>-19180</c:v>
                </c:pt>
                <c:pt idx="16164">
                  <c:v>-19175</c:v>
                </c:pt>
                <c:pt idx="16165">
                  <c:v>-19170</c:v>
                </c:pt>
                <c:pt idx="16166">
                  <c:v>-19165</c:v>
                </c:pt>
                <c:pt idx="16167">
                  <c:v>-19160</c:v>
                </c:pt>
                <c:pt idx="16168">
                  <c:v>-19155</c:v>
                </c:pt>
                <c:pt idx="16169">
                  <c:v>-19150</c:v>
                </c:pt>
                <c:pt idx="16170">
                  <c:v>-19145</c:v>
                </c:pt>
                <c:pt idx="16171">
                  <c:v>-19140</c:v>
                </c:pt>
                <c:pt idx="16172">
                  <c:v>-19135</c:v>
                </c:pt>
                <c:pt idx="16173">
                  <c:v>-19130</c:v>
                </c:pt>
                <c:pt idx="16174">
                  <c:v>-19125</c:v>
                </c:pt>
                <c:pt idx="16175">
                  <c:v>-19120</c:v>
                </c:pt>
                <c:pt idx="16176">
                  <c:v>-19115</c:v>
                </c:pt>
                <c:pt idx="16177">
                  <c:v>-19110</c:v>
                </c:pt>
                <c:pt idx="16178">
                  <c:v>-19105</c:v>
                </c:pt>
                <c:pt idx="16179">
                  <c:v>-19100</c:v>
                </c:pt>
                <c:pt idx="16180">
                  <c:v>-19095</c:v>
                </c:pt>
                <c:pt idx="16181">
                  <c:v>-19090</c:v>
                </c:pt>
                <c:pt idx="16182">
                  <c:v>-19085</c:v>
                </c:pt>
                <c:pt idx="16183">
                  <c:v>-19080</c:v>
                </c:pt>
                <c:pt idx="16184">
                  <c:v>-19075</c:v>
                </c:pt>
                <c:pt idx="16185">
                  <c:v>-19070</c:v>
                </c:pt>
                <c:pt idx="16186">
                  <c:v>-19065</c:v>
                </c:pt>
                <c:pt idx="16187">
                  <c:v>-19060</c:v>
                </c:pt>
                <c:pt idx="16188">
                  <c:v>-19055</c:v>
                </c:pt>
                <c:pt idx="16189">
                  <c:v>-19050</c:v>
                </c:pt>
                <c:pt idx="16190">
                  <c:v>-19045</c:v>
                </c:pt>
                <c:pt idx="16191">
                  <c:v>-19040</c:v>
                </c:pt>
                <c:pt idx="16192">
                  <c:v>-19035</c:v>
                </c:pt>
                <c:pt idx="16193">
                  <c:v>-19030</c:v>
                </c:pt>
                <c:pt idx="16194">
                  <c:v>-19025</c:v>
                </c:pt>
                <c:pt idx="16195">
                  <c:v>-19020</c:v>
                </c:pt>
                <c:pt idx="16196">
                  <c:v>-19015</c:v>
                </c:pt>
                <c:pt idx="16197">
                  <c:v>-19010</c:v>
                </c:pt>
                <c:pt idx="16198">
                  <c:v>-19005</c:v>
                </c:pt>
                <c:pt idx="16199">
                  <c:v>-19000</c:v>
                </c:pt>
                <c:pt idx="16200">
                  <c:v>-18995</c:v>
                </c:pt>
                <c:pt idx="16201">
                  <c:v>-18990</c:v>
                </c:pt>
                <c:pt idx="16202">
                  <c:v>-18985</c:v>
                </c:pt>
                <c:pt idx="16203">
                  <c:v>-18980</c:v>
                </c:pt>
                <c:pt idx="16204">
                  <c:v>-18975</c:v>
                </c:pt>
                <c:pt idx="16205">
                  <c:v>-18970</c:v>
                </c:pt>
                <c:pt idx="16206">
                  <c:v>-18965</c:v>
                </c:pt>
                <c:pt idx="16207">
                  <c:v>-18960</c:v>
                </c:pt>
                <c:pt idx="16208">
                  <c:v>-18955</c:v>
                </c:pt>
                <c:pt idx="16209">
                  <c:v>-18950</c:v>
                </c:pt>
                <c:pt idx="16210">
                  <c:v>-18945</c:v>
                </c:pt>
                <c:pt idx="16211">
                  <c:v>-18940</c:v>
                </c:pt>
                <c:pt idx="16212">
                  <c:v>-18935</c:v>
                </c:pt>
                <c:pt idx="16213">
                  <c:v>-18930</c:v>
                </c:pt>
                <c:pt idx="16214">
                  <c:v>-18925</c:v>
                </c:pt>
                <c:pt idx="16215">
                  <c:v>-18920</c:v>
                </c:pt>
                <c:pt idx="16216">
                  <c:v>-18915</c:v>
                </c:pt>
                <c:pt idx="16217">
                  <c:v>-18910</c:v>
                </c:pt>
                <c:pt idx="16218">
                  <c:v>-18905</c:v>
                </c:pt>
                <c:pt idx="16219">
                  <c:v>-18900</c:v>
                </c:pt>
                <c:pt idx="16220">
                  <c:v>-18895</c:v>
                </c:pt>
                <c:pt idx="16221">
                  <c:v>-18890</c:v>
                </c:pt>
                <c:pt idx="16222">
                  <c:v>-18885</c:v>
                </c:pt>
                <c:pt idx="16223">
                  <c:v>-18880</c:v>
                </c:pt>
                <c:pt idx="16224">
                  <c:v>-18875</c:v>
                </c:pt>
                <c:pt idx="16225">
                  <c:v>-18870</c:v>
                </c:pt>
                <c:pt idx="16226">
                  <c:v>-18865</c:v>
                </c:pt>
                <c:pt idx="16227">
                  <c:v>-18860</c:v>
                </c:pt>
                <c:pt idx="16228">
                  <c:v>-18855</c:v>
                </c:pt>
                <c:pt idx="16229">
                  <c:v>-18850</c:v>
                </c:pt>
                <c:pt idx="16230">
                  <c:v>-18845</c:v>
                </c:pt>
                <c:pt idx="16231">
                  <c:v>-18840</c:v>
                </c:pt>
                <c:pt idx="16232">
                  <c:v>-18835</c:v>
                </c:pt>
                <c:pt idx="16233">
                  <c:v>-18830</c:v>
                </c:pt>
                <c:pt idx="16234">
                  <c:v>-18825</c:v>
                </c:pt>
                <c:pt idx="16235">
                  <c:v>-18820</c:v>
                </c:pt>
                <c:pt idx="16236">
                  <c:v>-18815</c:v>
                </c:pt>
                <c:pt idx="16237">
                  <c:v>-18810</c:v>
                </c:pt>
                <c:pt idx="16238">
                  <c:v>-18805</c:v>
                </c:pt>
                <c:pt idx="16239">
                  <c:v>-18800</c:v>
                </c:pt>
                <c:pt idx="16240">
                  <c:v>-18795</c:v>
                </c:pt>
                <c:pt idx="16241">
                  <c:v>-18790</c:v>
                </c:pt>
                <c:pt idx="16242">
                  <c:v>-18785</c:v>
                </c:pt>
                <c:pt idx="16243">
                  <c:v>-18780</c:v>
                </c:pt>
                <c:pt idx="16244">
                  <c:v>-18775</c:v>
                </c:pt>
                <c:pt idx="16245">
                  <c:v>-18770</c:v>
                </c:pt>
                <c:pt idx="16246">
                  <c:v>-18765</c:v>
                </c:pt>
                <c:pt idx="16247">
                  <c:v>-18760</c:v>
                </c:pt>
                <c:pt idx="16248">
                  <c:v>-18755</c:v>
                </c:pt>
                <c:pt idx="16249">
                  <c:v>-18750</c:v>
                </c:pt>
                <c:pt idx="16250">
                  <c:v>-18745</c:v>
                </c:pt>
                <c:pt idx="16251">
                  <c:v>-18740</c:v>
                </c:pt>
                <c:pt idx="16252">
                  <c:v>-18735</c:v>
                </c:pt>
                <c:pt idx="16253">
                  <c:v>-18730</c:v>
                </c:pt>
                <c:pt idx="16254">
                  <c:v>-18725</c:v>
                </c:pt>
                <c:pt idx="16255">
                  <c:v>-18720</c:v>
                </c:pt>
                <c:pt idx="16256">
                  <c:v>-18715</c:v>
                </c:pt>
                <c:pt idx="16257">
                  <c:v>-18710</c:v>
                </c:pt>
                <c:pt idx="16258">
                  <c:v>-18705</c:v>
                </c:pt>
                <c:pt idx="16259">
                  <c:v>-18700</c:v>
                </c:pt>
                <c:pt idx="16260">
                  <c:v>-18695</c:v>
                </c:pt>
                <c:pt idx="16261">
                  <c:v>-18690</c:v>
                </c:pt>
                <c:pt idx="16262">
                  <c:v>-18685</c:v>
                </c:pt>
                <c:pt idx="16263">
                  <c:v>-18680</c:v>
                </c:pt>
                <c:pt idx="16264">
                  <c:v>-18675</c:v>
                </c:pt>
                <c:pt idx="16265">
                  <c:v>-18670</c:v>
                </c:pt>
                <c:pt idx="16266">
                  <c:v>-18665</c:v>
                </c:pt>
                <c:pt idx="16267">
                  <c:v>-18660</c:v>
                </c:pt>
                <c:pt idx="16268">
                  <c:v>-18655</c:v>
                </c:pt>
                <c:pt idx="16269">
                  <c:v>-18650</c:v>
                </c:pt>
                <c:pt idx="16270">
                  <c:v>-18645</c:v>
                </c:pt>
                <c:pt idx="16271">
                  <c:v>-18640</c:v>
                </c:pt>
                <c:pt idx="16272">
                  <c:v>-18635</c:v>
                </c:pt>
                <c:pt idx="16273">
                  <c:v>-18630</c:v>
                </c:pt>
                <c:pt idx="16274">
                  <c:v>-18625</c:v>
                </c:pt>
                <c:pt idx="16275">
                  <c:v>-18620</c:v>
                </c:pt>
                <c:pt idx="16276">
                  <c:v>-18615</c:v>
                </c:pt>
                <c:pt idx="16277">
                  <c:v>-18610</c:v>
                </c:pt>
                <c:pt idx="16278">
                  <c:v>-18605</c:v>
                </c:pt>
                <c:pt idx="16279">
                  <c:v>-18600</c:v>
                </c:pt>
                <c:pt idx="16280">
                  <c:v>-18595</c:v>
                </c:pt>
                <c:pt idx="16281">
                  <c:v>-18590</c:v>
                </c:pt>
                <c:pt idx="16282">
                  <c:v>-18585</c:v>
                </c:pt>
                <c:pt idx="16283">
                  <c:v>-18580</c:v>
                </c:pt>
                <c:pt idx="16284">
                  <c:v>-18575</c:v>
                </c:pt>
                <c:pt idx="16285">
                  <c:v>-18570</c:v>
                </c:pt>
                <c:pt idx="16286">
                  <c:v>-18565</c:v>
                </c:pt>
                <c:pt idx="16287">
                  <c:v>-18560</c:v>
                </c:pt>
                <c:pt idx="16288">
                  <c:v>-18555</c:v>
                </c:pt>
                <c:pt idx="16289">
                  <c:v>-18550</c:v>
                </c:pt>
                <c:pt idx="16290">
                  <c:v>-18545</c:v>
                </c:pt>
                <c:pt idx="16291">
                  <c:v>-18540</c:v>
                </c:pt>
                <c:pt idx="16292">
                  <c:v>-18535</c:v>
                </c:pt>
                <c:pt idx="16293">
                  <c:v>-18530</c:v>
                </c:pt>
                <c:pt idx="16294">
                  <c:v>-18525</c:v>
                </c:pt>
                <c:pt idx="16295">
                  <c:v>-18520</c:v>
                </c:pt>
                <c:pt idx="16296">
                  <c:v>-18515</c:v>
                </c:pt>
                <c:pt idx="16297">
                  <c:v>-18510</c:v>
                </c:pt>
                <c:pt idx="16298">
                  <c:v>-18505</c:v>
                </c:pt>
                <c:pt idx="16299">
                  <c:v>-18500</c:v>
                </c:pt>
                <c:pt idx="16300">
                  <c:v>-18495</c:v>
                </c:pt>
                <c:pt idx="16301">
                  <c:v>-18490</c:v>
                </c:pt>
                <c:pt idx="16302">
                  <c:v>-18485</c:v>
                </c:pt>
                <c:pt idx="16303">
                  <c:v>-18480</c:v>
                </c:pt>
                <c:pt idx="16304">
                  <c:v>-18475</c:v>
                </c:pt>
                <c:pt idx="16305">
                  <c:v>-18470</c:v>
                </c:pt>
                <c:pt idx="16306">
                  <c:v>-18465</c:v>
                </c:pt>
                <c:pt idx="16307">
                  <c:v>-18460</c:v>
                </c:pt>
                <c:pt idx="16308">
                  <c:v>-18455</c:v>
                </c:pt>
                <c:pt idx="16309">
                  <c:v>-18450</c:v>
                </c:pt>
                <c:pt idx="16310">
                  <c:v>-18445</c:v>
                </c:pt>
                <c:pt idx="16311">
                  <c:v>-18440</c:v>
                </c:pt>
                <c:pt idx="16312">
                  <c:v>-18435</c:v>
                </c:pt>
                <c:pt idx="16313">
                  <c:v>-18430</c:v>
                </c:pt>
                <c:pt idx="16314">
                  <c:v>-18425</c:v>
                </c:pt>
                <c:pt idx="16315">
                  <c:v>-18420</c:v>
                </c:pt>
                <c:pt idx="16316">
                  <c:v>-18415</c:v>
                </c:pt>
                <c:pt idx="16317">
                  <c:v>-18410</c:v>
                </c:pt>
                <c:pt idx="16318">
                  <c:v>-18405</c:v>
                </c:pt>
                <c:pt idx="16319">
                  <c:v>-18400</c:v>
                </c:pt>
                <c:pt idx="16320">
                  <c:v>-18395</c:v>
                </c:pt>
                <c:pt idx="16321">
                  <c:v>-18390</c:v>
                </c:pt>
                <c:pt idx="16322">
                  <c:v>-18385</c:v>
                </c:pt>
                <c:pt idx="16323">
                  <c:v>-18380</c:v>
                </c:pt>
                <c:pt idx="16324">
                  <c:v>-18375</c:v>
                </c:pt>
                <c:pt idx="16325">
                  <c:v>-18370</c:v>
                </c:pt>
                <c:pt idx="16326">
                  <c:v>-18365</c:v>
                </c:pt>
                <c:pt idx="16327">
                  <c:v>-18360</c:v>
                </c:pt>
                <c:pt idx="16328">
                  <c:v>-18355</c:v>
                </c:pt>
                <c:pt idx="16329">
                  <c:v>-18350</c:v>
                </c:pt>
                <c:pt idx="16330">
                  <c:v>-18345</c:v>
                </c:pt>
                <c:pt idx="16331">
                  <c:v>-18340</c:v>
                </c:pt>
                <c:pt idx="16332">
                  <c:v>-18335</c:v>
                </c:pt>
                <c:pt idx="16333">
                  <c:v>-18330</c:v>
                </c:pt>
                <c:pt idx="16334">
                  <c:v>-18325</c:v>
                </c:pt>
                <c:pt idx="16335">
                  <c:v>-18320</c:v>
                </c:pt>
                <c:pt idx="16336">
                  <c:v>-18315</c:v>
                </c:pt>
                <c:pt idx="16337">
                  <c:v>-18310</c:v>
                </c:pt>
                <c:pt idx="16338">
                  <c:v>-18305</c:v>
                </c:pt>
                <c:pt idx="16339">
                  <c:v>-18300</c:v>
                </c:pt>
                <c:pt idx="16340">
                  <c:v>-18295</c:v>
                </c:pt>
                <c:pt idx="16341">
                  <c:v>-18290</c:v>
                </c:pt>
                <c:pt idx="16342">
                  <c:v>-18285</c:v>
                </c:pt>
                <c:pt idx="16343">
                  <c:v>-18280</c:v>
                </c:pt>
                <c:pt idx="16344">
                  <c:v>-18275</c:v>
                </c:pt>
                <c:pt idx="16345">
                  <c:v>-18270</c:v>
                </c:pt>
                <c:pt idx="16346">
                  <c:v>-18265</c:v>
                </c:pt>
                <c:pt idx="16347">
                  <c:v>-18260</c:v>
                </c:pt>
                <c:pt idx="16348">
                  <c:v>-18255</c:v>
                </c:pt>
                <c:pt idx="16349">
                  <c:v>-18250</c:v>
                </c:pt>
                <c:pt idx="16350">
                  <c:v>-18245</c:v>
                </c:pt>
                <c:pt idx="16351">
                  <c:v>-18240</c:v>
                </c:pt>
                <c:pt idx="16352">
                  <c:v>-18235</c:v>
                </c:pt>
                <c:pt idx="16353">
                  <c:v>-18230</c:v>
                </c:pt>
                <c:pt idx="16354">
                  <c:v>-18225</c:v>
                </c:pt>
                <c:pt idx="16355">
                  <c:v>-18220</c:v>
                </c:pt>
                <c:pt idx="16356">
                  <c:v>-18215</c:v>
                </c:pt>
                <c:pt idx="16357">
                  <c:v>-18210</c:v>
                </c:pt>
                <c:pt idx="16358">
                  <c:v>-18205</c:v>
                </c:pt>
                <c:pt idx="16359">
                  <c:v>-18200</c:v>
                </c:pt>
                <c:pt idx="16360">
                  <c:v>-18195</c:v>
                </c:pt>
                <c:pt idx="16361">
                  <c:v>-18190</c:v>
                </c:pt>
                <c:pt idx="16362">
                  <c:v>-18185</c:v>
                </c:pt>
                <c:pt idx="16363">
                  <c:v>-18180</c:v>
                </c:pt>
                <c:pt idx="16364">
                  <c:v>-18175</c:v>
                </c:pt>
                <c:pt idx="16365">
                  <c:v>-18170</c:v>
                </c:pt>
                <c:pt idx="16366">
                  <c:v>-18165</c:v>
                </c:pt>
                <c:pt idx="16367">
                  <c:v>-18160</c:v>
                </c:pt>
                <c:pt idx="16368">
                  <c:v>-18155</c:v>
                </c:pt>
                <c:pt idx="16369">
                  <c:v>-18150</c:v>
                </c:pt>
                <c:pt idx="16370">
                  <c:v>-18145</c:v>
                </c:pt>
                <c:pt idx="16371">
                  <c:v>-18140</c:v>
                </c:pt>
                <c:pt idx="16372">
                  <c:v>-18135</c:v>
                </c:pt>
                <c:pt idx="16373">
                  <c:v>-18130</c:v>
                </c:pt>
                <c:pt idx="16374">
                  <c:v>-18125</c:v>
                </c:pt>
                <c:pt idx="16375">
                  <c:v>-18120</c:v>
                </c:pt>
                <c:pt idx="16376">
                  <c:v>-18115</c:v>
                </c:pt>
                <c:pt idx="16377">
                  <c:v>-18110</c:v>
                </c:pt>
                <c:pt idx="16378">
                  <c:v>-18105</c:v>
                </c:pt>
                <c:pt idx="16379">
                  <c:v>-18100</c:v>
                </c:pt>
                <c:pt idx="16380">
                  <c:v>-18095</c:v>
                </c:pt>
                <c:pt idx="16381">
                  <c:v>-18090</c:v>
                </c:pt>
                <c:pt idx="16382">
                  <c:v>-18085</c:v>
                </c:pt>
                <c:pt idx="16383">
                  <c:v>-18080</c:v>
                </c:pt>
                <c:pt idx="16384">
                  <c:v>-18075</c:v>
                </c:pt>
                <c:pt idx="16385">
                  <c:v>-18070</c:v>
                </c:pt>
                <c:pt idx="16386">
                  <c:v>-18065</c:v>
                </c:pt>
                <c:pt idx="16387">
                  <c:v>-18060</c:v>
                </c:pt>
                <c:pt idx="16388">
                  <c:v>-18055</c:v>
                </c:pt>
                <c:pt idx="16389">
                  <c:v>-18050</c:v>
                </c:pt>
                <c:pt idx="16390">
                  <c:v>-18045</c:v>
                </c:pt>
                <c:pt idx="16391">
                  <c:v>-18040</c:v>
                </c:pt>
                <c:pt idx="16392">
                  <c:v>-18035</c:v>
                </c:pt>
                <c:pt idx="16393">
                  <c:v>-18030</c:v>
                </c:pt>
                <c:pt idx="16394">
                  <c:v>-18025</c:v>
                </c:pt>
                <c:pt idx="16395">
                  <c:v>-18020</c:v>
                </c:pt>
                <c:pt idx="16396">
                  <c:v>-18015</c:v>
                </c:pt>
                <c:pt idx="16397">
                  <c:v>-18010</c:v>
                </c:pt>
                <c:pt idx="16398">
                  <c:v>-18005</c:v>
                </c:pt>
                <c:pt idx="16399">
                  <c:v>-18000</c:v>
                </c:pt>
                <c:pt idx="16400">
                  <c:v>-17995</c:v>
                </c:pt>
                <c:pt idx="16401">
                  <c:v>-17990</c:v>
                </c:pt>
                <c:pt idx="16402">
                  <c:v>-17985</c:v>
                </c:pt>
                <c:pt idx="16403">
                  <c:v>-17980</c:v>
                </c:pt>
                <c:pt idx="16404">
                  <c:v>-17975</c:v>
                </c:pt>
                <c:pt idx="16405">
                  <c:v>-17970</c:v>
                </c:pt>
                <c:pt idx="16406">
                  <c:v>-17965</c:v>
                </c:pt>
                <c:pt idx="16407">
                  <c:v>-17960</c:v>
                </c:pt>
                <c:pt idx="16408">
                  <c:v>-17955</c:v>
                </c:pt>
                <c:pt idx="16409">
                  <c:v>-17950</c:v>
                </c:pt>
                <c:pt idx="16410">
                  <c:v>-17945</c:v>
                </c:pt>
                <c:pt idx="16411">
                  <c:v>-17940</c:v>
                </c:pt>
                <c:pt idx="16412">
                  <c:v>-17935</c:v>
                </c:pt>
                <c:pt idx="16413">
                  <c:v>-17930</c:v>
                </c:pt>
                <c:pt idx="16414">
                  <c:v>-17925</c:v>
                </c:pt>
                <c:pt idx="16415">
                  <c:v>-17920</c:v>
                </c:pt>
                <c:pt idx="16416">
                  <c:v>-17915</c:v>
                </c:pt>
                <c:pt idx="16417">
                  <c:v>-17910</c:v>
                </c:pt>
                <c:pt idx="16418">
                  <c:v>-17905</c:v>
                </c:pt>
                <c:pt idx="16419">
                  <c:v>-17900</c:v>
                </c:pt>
                <c:pt idx="16420">
                  <c:v>-17895</c:v>
                </c:pt>
                <c:pt idx="16421">
                  <c:v>-17890</c:v>
                </c:pt>
                <c:pt idx="16422">
                  <c:v>-17885</c:v>
                </c:pt>
                <c:pt idx="16423">
                  <c:v>-17880</c:v>
                </c:pt>
                <c:pt idx="16424">
                  <c:v>-17875</c:v>
                </c:pt>
                <c:pt idx="16425">
                  <c:v>-17870</c:v>
                </c:pt>
                <c:pt idx="16426">
                  <c:v>-17865</c:v>
                </c:pt>
                <c:pt idx="16427">
                  <c:v>-17860</c:v>
                </c:pt>
                <c:pt idx="16428">
                  <c:v>-17855</c:v>
                </c:pt>
                <c:pt idx="16429">
                  <c:v>-17850</c:v>
                </c:pt>
                <c:pt idx="16430">
                  <c:v>-17845</c:v>
                </c:pt>
                <c:pt idx="16431">
                  <c:v>-17840</c:v>
                </c:pt>
                <c:pt idx="16432">
                  <c:v>-17835</c:v>
                </c:pt>
                <c:pt idx="16433">
                  <c:v>-17830</c:v>
                </c:pt>
                <c:pt idx="16434">
                  <c:v>-17825</c:v>
                </c:pt>
                <c:pt idx="16435">
                  <c:v>-17820</c:v>
                </c:pt>
                <c:pt idx="16436">
                  <c:v>-17815</c:v>
                </c:pt>
                <c:pt idx="16437">
                  <c:v>-17810</c:v>
                </c:pt>
                <c:pt idx="16438">
                  <c:v>-17805</c:v>
                </c:pt>
                <c:pt idx="16439">
                  <c:v>-17800</c:v>
                </c:pt>
                <c:pt idx="16440">
                  <c:v>-17795</c:v>
                </c:pt>
                <c:pt idx="16441">
                  <c:v>-17790</c:v>
                </c:pt>
                <c:pt idx="16442">
                  <c:v>-17785</c:v>
                </c:pt>
                <c:pt idx="16443">
                  <c:v>-17780</c:v>
                </c:pt>
                <c:pt idx="16444">
                  <c:v>-17775</c:v>
                </c:pt>
                <c:pt idx="16445">
                  <c:v>-17770</c:v>
                </c:pt>
                <c:pt idx="16446">
                  <c:v>-17765</c:v>
                </c:pt>
                <c:pt idx="16447">
                  <c:v>-17760</c:v>
                </c:pt>
                <c:pt idx="16448">
                  <c:v>-17755</c:v>
                </c:pt>
                <c:pt idx="16449">
                  <c:v>-17750</c:v>
                </c:pt>
                <c:pt idx="16450">
                  <c:v>-17745</c:v>
                </c:pt>
                <c:pt idx="16451">
                  <c:v>-17740</c:v>
                </c:pt>
                <c:pt idx="16452">
                  <c:v>-17735</c:v>
                </c:pt>
                <c:pt idx="16453">
                  <c:v>-17730</c:v>
                </c:pt>
                <c:pt idx="16454">
                  <c:v>-17725</c:v>
                </c:pt>
                <c:pt idx="16455">
                  <c:v>-17720</c:v>
                </c:pt>
                <c:pt idx="16456">
                  <c:v>-17715</c:v>
                </c:pt>
                <c:pt idx="16457">
                  <c:v>-17710</c:v>
                </c:pt>
                <c:pt idx="16458">
                  <c:v>-17705</c:v>
                </c:pt>
                <c:pt idx="16459">
                  <c:v>-17700</c:v>
                </c:pt>
                <c:pt idx="16460">
                  <c:v>-17695</c:v>
                </c:pt>
                <c:pt idx="16461">
                  <c:v>-17690</c:v>
                </c:pt>
                <c:pt idx="16462">
                  <c:v>-17685</c:v>
                </c:pt>
                <c:pt idx="16463">
                  <c:v>-17680</c:v>
                </c:pt>
                <c:pt idx="16464">
                  <c:v>-17675</c:v>
                </c:pt>
                <c:pt idx="16465">
                  <c:v>-17670</c:v>
                </c:pt>
                <c:pt idx="16466">
                  <c:v>-17665</c:v>
                </c:pt>
                <c:pt idx="16467">
                  <c:v>-17660</c:v>
                </c:pt>
                <c:pt idx="16468">
                  <c:v>-17655</c:v>
                </c:pt>
                <c:pt idx="16469">
                  <c:v>-17650</c:v>
                </c:pt>
                <c:pt idx="16470">
                  <c:v>-17645</c:v>
                </c:pt>
                <c:pt idx="16471">
                  <c:v>-17640</c:v>
                </c:pt>
                <c:pt idx="16472">
                  <c:v>-17635</c:v>
                </c:pt>
                <c:pt idx="16473">
                  <c:v>-17630</c:v>
                </c:pt>
                <c:pt idx="16474">
                  <c:v>-17625</c:v>
                </c:pt>
                <c:pt idx="16475">
                  <c:v>-17620</c:v>
                </c:pt>
                <c:pt idx="16476">
                  <c:v>-17615</c:v>
                </c:pt>
                <c:pt idx="16477">
                  <c:v>-17610</c:v>
                </c:pt>
                <c:pt idx="16478">
                  <c:v>-17605</c:v>
                </c:pt>
                <c:pt idx="16479">
                  <c:v>-17600</c:v>
                </c:pt>
                <c:pt idx="16480">
                  <c:v>-17595</c:v>
                </c:pt>
                <c:pt idx="16481">
                  <c:v>-17590</c:v>
                </c:pt>
                <c:pt idx="16482">
                  <c:v>-17585</c:v>
                </c:pt>
                <c:pt idx="16483">
                  <c:v>-17580</c:v>
                </c:pt>
                <c:pt idx="16484">
                  <c:v>-17575</c:v>
                </c:pt>
                <c:pt idx="16485">
                  <c:v>-17570</c:v>
                </c:pt>
                <c:pt idx="16486">
                  <c:v>-17565</c:v>
                </c:pt>
                <c:pt idx="16487">
                  <c:v>-17560</c:v>
                </c:pt>
                <c:pt idx="16488">
                  <c:v>-17555</c:v>
                </c:pt>
                <c:pt idx="16489">
                  <c:v>-17550</c:v>
                </c:pt>
                <c:pt idx="16490">
                  <c:v>-17545</c:v>
                </c:pt>
                <c:pt idx="16491">
                  <c:v>-17540</c:v>
                </c:pt>
                <c:pt idx="16492">
                  <c:v>-17535</c:v>
                </c:pt>
                <c:pt idx="16493">
                  <c:v>-17530</c:v>
                </c:pt>
                <c:pt idx="16494">
                  <c:v>-17525</c:v>
                </c:pt>
                <c:pt idx="16495">
                  <c:v>-17520</c:v>
                </c:pt>
                <c:pt idx="16496">
                  <c:v>-17515</c:v>
                </c:pt>
                <c:pt idx="16497">
                  <c:v>-17510</c:v>
                </c:pt>
                <c:pt idx="16498">
                  <c:v>-17505</c:v>
                </c:pt>
                <c:pt idx="16499">
                  <c:v>-17500</c:v>
                </c:pt>
                <c:pt idx="16500">
                  <c:v>-17495</c:v>
                </c:pt>
                <c:pt idx="16501">
                  <c:v>-17490</c:v>
                </c:pt>
                <c:pt idx="16502">
                  <c:v>-17485</c:v>
                </c:pt>
                <c:pt idx="16503">
                  <c:v>-17480</c:v>
                </c:pt>
                <c:pt idx="16504">
                  <c:v>-17475</c:v>
                </c:pt>
                <c:pt idx="16505">
                  <c:v>-17470</c:v>
                </c:pt>
                <c:pt idx="16506">
                  <c:v>-17465</c:v>
                </c:pt>
                <c:pt idx="16507">
                  <c:v>-17460</c:v>
                </c:pt>
                <c:pt idx="16508">
                  <c:v>-17455</c:v>
                </c:pt>
                <c:pt idx="16509">
                  <c:v>-17450</c:v>
                </c:pt>
                <c:pt idx="16510">
                  <c:v>-17445</c:v>
                </c:pt>
                <c:pt idx="16511">
                  <c:v>-17440</c:v>
                </c:pt>
                <c:pt idx="16512">
                  <c:v>-17435</c:v>
                </c:pt>
                <c:pt idx="16513">
                  <c:v>-17430</c:v>
                </c:pt>
                <c:pt idx="16514">
                  <c:v>-17425</c:v>
                </c:pt>
                <c:pt idx="16515">
                  <c:v>-17420</c:v>
                </c:pt>
                <c:pt idx="16516">
                  <c:v>-17415</c:v>
                </c:pt>
                <c:pt idx="16517">
                  <c:v>-17410</c:v>
                </c:pt>
                <c:pt idx="16518">
                  <c:v>-17405</c:v>
                </c:pt>
                <c:pt idx="16519">
                  <c:v>-17400</c:v>
                </c:pt>
                <c:pt idx="16520">
                  <c:v>-17395</c:v>
                </c:pt>
                <c:pt idx="16521">
                  <c:v>-17390</c:v>
                </c:pt>
                <c:pt idx="16522">
                  <c:v>-17385</c:v>
                </c:pt>
                <c:pt idx="16523">
                  <c:v>-17380</c:v>
                </c:pt>
                <c:pt idx="16524">
                  <c:v>-17375</c:v>
                </c:pt>
                <c:pt idx="16525">
                  <c:v>-17370</c:v>
                </c:pt>
                <c:pt idx="16526">
                  <c:v>-17365</c:v>
                </c:pt>
                <c:pt idx="16527">
                  <c:v>-17360</c:v>
                </c:pt>
                <c:pt idx="16528">
                  <c:v>-17355</c:v>
                </c:pt>
                <c:pt idx="16529">
                  <c:v>-17350</c:v>
                </c:pt>
                <c:pt idx="16530">
                  <c:v>-17345</c:v>
                </c:pt>
                <c:pt idx="16531">
                  <c:v>-17340</c:v>
                </c:pt>
                <c:pt idx="16532">
                  <c:v>-17335</c:v>
                </c:pt>
                <c:pt idx="16533">
                  <c:v>-17330</c:v>
                </c:pt>
                <c:pt idx="16534">
                  <c:v>-17325</c:v>
                </c:pt>
                <c:pt idx="16535">
                  <c:v>-17320</c:v>
                </c:pt>
                <c:pt idx="16536">
                  <c:v>-17315</c:v>
                </c:pt>
                <c:pt idx="16537">
                  <c:v>-17310</c:v>
                </c:pt>
                <c:pt idx="16538">
                  <c:v>-17305</c:v>
                </c:pt>
                <c:pt idx="16539">
                  <c:v>-17300</c:v>
                </c:pt>
                <c:pt idx="16540">
                  <c:v>-17295</c:v>
                </c:pt>
                <c:pt idx="16541">
                  <c:v>-17290</c:v>
                </c:pt>
                <c:pt idx="16542">
                  <c:v>-17285</c:v>
                </c:pt>
                <c:pt idx="16543">
                  <c:v>-17280</c:v>
                </c:pt>
                <c:pt idx="16544">
                  <c:v>-17275</c:v>
                </c:pt>
                <c:pt idx="16545">
                  <c:v>-17270</c:v>
                </c:pt>
                <c:pt idx="16546">
                  <c:v>-17265</c:v>
                </c:pt>
                <c:pt idx="16547">
                  <c:v>-17260</c:v>
                </c:pt>
                <c:pt idx="16548">
                  <c:v>-17255</c:v>
                </c:pt>
                <c:pt idx="16549">
                  <c:v>-17250</c:v>
                </c:pt>
                <c:pt idx="16550">
                  <c:v>-17245</c:v>
                </c:pt>
                <c:pt idx="16551">
                  <c:v>-17240</c:v>
                </c:pt>
                <c:pt idx="16552">
                  <c:v>-17235</c:v>
                </c:pt>
                <c:pt idx="16553">
                  <c:v>-17230</c:v>
                </c:pt>
                <c:pt idx="16554">
                  <c:v>-17225</c:v>
                </c:pt>
                <c:pt idx="16555">
                  <c:v>-17220</c:v>
                </c:pt>
                <c:pt idx="16556">
                  <c:v>-17215</c:v>
                </c:pt>
                <c:pt idx="16557">
                  <c:v>-17210</c:v>
                </c:pt>
                <c:pt idx="16558">
                  <c:v>-17205</c:v>
                </c:pt>
                <c:pt idx="16559">
                  <c:v>-17200</c:v>
                </c:pt>
                <c:pt idx="16560">
                  <c:v>-17195</c:v>
                </c:pt>
                <c:pt idx="16561">
                  <c:v>-17190</c:v>
                </c:pt>
                <c:pt idx="16562">
                  <c:v>-17185</c:v>
                </c:pt>
                <c:pt idx="16563">
                  <c:v>-17180</c:v>
                </c:pt>
                <c:pt idx="16564">
                  <c:v>-17175</c:v>
                </c:pt>
                <c:pt idx="16565">
                  <c:v>-17170</c:v>
                </c:pt>
                <c:pt idx="16566">
                  <c:v>-17165</c:v>
                </c:pt>
                <c:pt idx="16567">
                  <c:v>-17160</c:v>
                </c:pt>
                <c:pt idx="16568">
                  <c:v>-17155</c:v>
                </c:pt>
                <c:pt idx="16569">
                  <c:v>-17150</c:v>
                </c:pt>
                <c:pt idx="16570">
                  <c:v>-17145</c:v>
                </c:pt>
                <c:pt idx="16571">
                  <c:v>-17140</c:v>
                </c:pt>
                <c:pt idx="16572">
                  <c:v>-17135</c:v>
                </c:pt>
                <c:pt idx="16573">
                  <c:v>-17130</c:v>
                </c:pt>
                <c:pt idx="16574">
                  <c:v>-17125</c:v>
                </c:pt>
                <c:pt idx="16575">
                  <c:v>-17120</c:v>
                </c:pt>
                <c:pt idx="16576">
                  <c:v>-17115</c:v>
                </c:pt>
                <c:pt idx="16577">
                  <c:v>-17110</c:v>
                </c:pt>
                <c:pt idx="16578">
                  <c:v>-17105</c:v>
                </c:pt>
                <c:pt idx="16579">
                  <c:v>-17100</c:v>
                </c:pt>
                <c:pt idx="16580">
                  <c:v>-17095</c:v>
                </c:pt>
                <c:pt idx="16581">
                  <c:v>-17090</c:v>
                </c:pt>
                <c:pt idx="16582">
                  <c:v>-17085</c:v>
                </c:pt>
                <c:pt idx="16583">
                  <c:v>-17080</c:v>
                </c:pt>
                <c:pt idx="16584">
                  <c:v>-17075</c:v>
                </c:pt>
                <c:pt idx="16585">
                  <c:v>-17070</c:v>
                </c:pt>
                <c:pt idx="16586">
                  <c:v>-17065</c:v>
                </c:pt>
                <c:pt idx="16587">
                  <c:v>-17060</c:v>
                </c:pt>
                <c:pt idx="16588">
                  <c:v>-17055</c:v>
                </c:pt>
                <c:pt idx="16589">
                  <c:v>-17050</c:v>
                </c:pt>
                <c:pt idx="16590">
                  <c:v>-17045</c:v>
                </c:pt>
                <c:pt idx="16591">
                  <c:v>-17040</c:v>
                </c:pt>
                <c:pt idx="16592">
                  <c:v>-17035</c:v>
                </c:pt>
                <c:pt idx="16593">
                  <c:v>-17030</c:v>
                </c:pt>
                <c:pt idx="16594">
                  <c:v>-17025</c:v>
                </c:pt>
                <c:pt idx="16595">
                  <c:v>-17020</c:v>
                </c:pt>
                <c:pt idx="16596">
                  <c:v>-17015</c:v>
                </c:pt>
                <c:pt idx="16597">
                  <c:v>-17010</c:v>
                </c:pt>
                <c:pt idx="16598">
                  <c:v>-17005</c:v>
                </c:pt>
                <c:pt idx="16599">
                  <c:v>-17000</c:v>
                </c:pt>
                <c:pt idx="16600">
                  <c:v>-16995</c:v>
                </c:pt>
                <c:pt idx="16601">
                  <c:v>-16990</c:v>
                </c:pt>
                <c:pt idx="16602">
                  <c:v>-16985</c:v>
                </c:pt>
                <c:pt idx="16603">
                  <c:v>-16980</c:v>
                </c:pt>
                <c:pt idx="16604">
                  <c:v>-16975</c:v>
                </c:pt>
                <c:pt idx="16605">
                  <c:v>-16970</c:v>
                </c:pt>
                <c:pt idx="16606">
                  <c:v>-16965</c:v>
                </c:pt>
                <c:pt idx="16607">
                  <c:v>-16960</c:v>
                </c:pt>
                <c:pt idx="16608">
                  <c:v>-16955</c:v>
                </c:pt>
                <c:pt idx="16609">
                  <c:v>-16950</c:v>
                </c:pt>
                <c:pt idx="16610">
                  <c:v>-16945</c:v>
                </c:pt>
                <c:pt idx="16611">
                  <c:v>-16940</c:v>
                </c:pt>
                <c:pt idx="16612">
                  <c:v>-16935</c:v>
                </c:pt>
                <c:pt idx="16613">
                  <c:v>-16930</c:v>
                </c:pt>
                <c:pt idx="16614">
                  <c:v>-16925</c:v>
                </c:pt>
                <c:pt idx="16615">
                  <c:v>-16920</c:v>
                </c:pt>
                <c:pt idx="16616">
                  <c:v>-16915</c:v>
                </c:pt>
                <c:pt idx="16617">
                  <c:v>-16910</c:v>
                </c:pt>
                <c:pt idx="16618">
                  <c:v>-16905</c:v>
                </c:pt>
                <c:pt idx="16619">
                  <c:v>-16900</c:v>
                </c:pt>
                <c:pt idx="16620">
                  <c:v>-16895</c:v>
                </c:pt>
                <c:pt idx="16621">
                  <c:v>-16890</c:v>
                </c:pt>
                <c:pt idx="16622">
                  <c:v>-16885</c:v>
                </c:pt>
                <c:pt idx="16623">
                  <c:v>-16880</c:v>
                </c:pt>
                <c:pt idx="16624">
                  <c:v>-16875</c:v>
                </c:pt>
                <c:pt idx="16625">
                  <c:v>-16870</c:v>
                </c:pt>
                <c:pt idx="16626">
                  <c:v>-16865</c:v>
                </c:pt>
                <c:pt idx="16627">
                  <c:v>-16860</c:v>
                </c:pt>
                <c:pt idx="16628">
                  <c:v>-16855</c:v>
                </c:pt>
                <c:pt idx="16629">
                  <c:v>-16850</c:v>
                </c:pt>
                <c:pt idx="16630">
                  <c:v>-16845</c:v>
                </c:pt>
                <c:pt idx="16631">
                  <c:v>-16840</c:v>
                </c:pt>
                <c:pt idx="16632">
                  <c:v>-16835</c:v>
                </c:pt>
                <c:pt idx="16633">
                  <c:v>-16830</c:v>
                </c:pt>
                <c:pt idx="16634">
                  <c:v>-16825</c:v>
                </c:pt>
                <c:pt idx="16635">
                  <c:v>-16820</c:v>
                </c:pt>
                <c:pt idx="16636">
                  <c:v>-16815</c:v>
                </c:pt>
                <c:pt idx="16637">
                  <c:v>-16810</c:v>
                </c:pt>
                <c:pt idx="16638">
                  <c:v>-16805</c:v>
                </c:pt>
                <c:pt idx="16639">
                  <c:v>-16800</c:v>
                </c:pt>
                <c:pt idx="16640">
                  <c:v>-16795</c:v>
                </c:pt>
                <c:pt idx="16641">
                  <c:v>-16790</c:v>
                </c:pt>
                <c:pt idx="16642">
                  <c:v>-16785</c:v>
                </c:pt>
                <c:pt idx="16643">
                  <c:v>-16780</c:v>
                </c:pt>
                <c:pt idx="16644">
                  <c:v>-16775</c:v>
                </c:pt>
                <c:pt idx="16645">
                  <c:v>-16770</c:v>
                </c:pt>
                <c:pt idx="16646">
                  <c:v>-16765</c:v>
                </c:pt>
                <c:pt idx="16647">
                  <c:v>-16760</c:v>
                </c:pt>
                <c:pt idx="16648">
                  <c:v>-16755</c:v>
                </c:pt>
                <c:pt idx="16649">
                  <c:v>-16750</c:v>
                </c:pt>
                <c:pt idx="16650">
                  <c:v>-16745</c:v>
                </c:pt>
                <c:pt idx="16651">
                  <c:v>-16740</c:v>
                </c:pt>
                <c:pt idx="16652">
                  <c:v>-16735</c:v>
                </c:pt>
                <c:pt idx="16653">
                  <c:v>-16730</c:v>
                </c:pt>
                <c:pt idx="16654">
                  <c:v>-16725</c:v>
                </c:pt>
                <c:pt idx="16655">
                  <c:v>-16720</c:v>
                </c:pt>
                <c:pt idx="16656">
                  <c:v>-16715</c:v>
                </c:pt>
                <c:pt idx="16657">
                  <c:v>-16710</c:v>
                </c:pt>
                <c:pt idx="16658">
                  <c:v>-16705</c:v>
                </c:pt>
                <c:pt idx="16659">
                  <c:v>-16700</c:v>
                </c:pt>
                <c:pt idx="16660">
                  <c:v>-16695</c:v>
                </c:pt>
                <c:pt idx="16661">
                  <c:v>-16690</c:v>
                </c:pt>
                <c:pt idx="16662">
                  <c:v>-16685</c:v>
                </c:pt>
                <c:pt idx="16663">
                  <c:v>-16680</c:v>
                </c:pt>
                <c:pt idx="16664">
                  <c:v>-16675</c:v>
                </c:pt>
                <c:pt idx="16665">
                  <c:v>-16670</c:v>
                </c:pt>
                <c:pt idx="16666">
                  <c:v>-16665</c:v>
                </c:pt>
                <c:pt idx="16667">
                  <c:v>-16660</c:v>
                </c:pt>
                <c:pt idx="16668">
                  <c:v>-16655</c:v>
                </c:pt>
                <c:pt idx="16669">
                  <c:v>-16650</c:v>
                </c:pt>
                <c:pt idx="16670">
                  <c:v>-16645</c:v>
                </c:pt>
                <c:pt idx="16671">
                  <c:v>-16640</c:v>
                </c:pt>
                <c:pt idx="16672">
                  <c:v>-16635</c:v>
                </c:pt>
                <c:pt idx="16673">
                  <c:v>-16630</c:v>
                </c:pt>
                <c:pt idx="16674">
                  <c:v>-16625</c:v>
                </c:pt>
                <c:pt idx="16675">
                  <c:v>-16620</c:v>
                </c:pt>
                <c:pt idx="16676">
                  <c:v>-16615</c:v>
                </c:pt>
                <c:pt idx="16677">
                  <c:v>-16610</c:v>
                </c:pt>
                <c:pt idx="16678">
                  <c:v>-16605</c:v>
                </c:pt>
                <c:pt idx="16679">
                  <c:v>-16600</c:v>
                </c:pt>
                <c:pt idx="16680">
                  <c:v>-16595</c:v>
                </c:pt>
                <c:pt idx="16681">
                  <c:v>-16590</c:v>
                </c:pt>
                <c:pt idx="16682">
                  <c:v>-16585</c:v>
                </c:pt>
                <c:pt idx="16683">
                  <c:v>-16580</c:v>
                </c:pt>
                <c:pt idx="16684">
                  <c:v>-16575</c:v>
                </c:pt>
                <c:pt idx="16685">
                  <c:v>-16570</c:v>
                </c:pt>
                <c:pt idx="16686">
                  <c:v>-16565</c:v>
                </c:pt>
                <c:pt idx="16687">
                  <c:v>-16560</c:v>
                </c:pt>
                <c:pt idx="16688">
                  <c:v>-16555</c:v>
                </c:pt>
                <c:pt idx="16689">
                  <c:v>-16550</c:v>
                </c:pt>
                <c:pt idx="16690">
                  <c:v>-16545</c:v>
                </c:pt>
                <c:pt idx="16691">
                  <c:v>-16540</c:v>
                </c:pt>
                <c:pt idx="16692">
                  <c:v>-16535</c:v>
                </c:pt>
                <c:pt idx="16693">
                  <c:v>-16530</c:v>
                </c:pt>
                <c:pt idx="16694">
                  <c:v>-16525</c:v>
                </c:pt>
                <c:pt idx="16695">
                  <c:v>-16520</c:v>
                </c:pt>
                <c:pt idx="16696">
                  <c:v>-16515</c:v>
                </c:pt>
                <c:pt idx="16697">
                  <c:v>-16510</c:v>
                </c:pt>
                <c:pt idx="16698">
                  <c:v>-16505</c:v>
                </c:pt>
                <c:pt idx="16699">
                  <c:v>-16500</c:v>
                </c:pt>
                <c:pt idx="16700">
                  <c:v>-16495</c:v>
                </c:pt>
                <c:pt idx="16701">
                  <c:v>-16490</c:v>
                </c:pt>
                <c:pt idx="16702">
                  <c:v>-16485</c:v>
                </c:pt>
                <c:pt idx="16703">
                  <c:v>-16480</c:v>
                </c:pt>
                <c:pt idx="16704">
                  <c:v>-16475</c:v>
                </c:pt>
                <c:pt idx="16705">
                  <c:v>-16470</c:v>
                </c:pt>
                <c:pt idx="16706">
                  <c:v>-16465</c:v>
                </c:pt>
                <c:pt idx="16707">
                  <c:v>-16460</c:v>
                </c:pt>
                <c:pt idx="16708">
                  <c:v>-16455</c:v>
                </c:pt>
                <c:pt idx="16709">
                  <c:v>-16450</c:v>
                </c:pt>
                <c:pt idx="16710">
                  <c:v>-16445</c:v>
                </c:pt>
                <c:pt idx="16711">
                  <c:v>-16440</c:v>
                </c:pt>
                <c:pt idx="16712">
                  <c:v>-16435</c:v>
                </c:pt>
                <c:pt idx="16713">
                  <c:v>-16430</c:v>
                </c:pt>
                <c:pt idx="16714">
                  <c:v>-16425</c:v>
                </c:pt>
                <c:pt idx="16715">
                  <c:v>-16420</c:v>
                </c:pt>
                <c:pt idx="16716">
                  <c:v>-16415</c:v>
                </c:pt>
                <c:pt idx="16717">
                  <c:v>-16410</c:v>
                </c:pt>
                <c:pt idx="16718">
                  <c:v>-16405</c:v>
                </c:pt>
                <c:pt idx="16719">
                  <c:v>-16400</c:v>
                </c:pt>
                <c:pt idx="16720">
                  <c:v>-16395</c:v>
                </c:pt>
                <c:pt idx="16721">
                  <c:v>-16390</c:v>
                </c:pt>
                <c:pt idx="16722">
                  <c:v>-16385</c:v>
                </c:pt>
                <c:pt idx="16723">
                  <c:v>-16380</c:v>
                </c:pt>
                <c:pt idx="16724">
                  <c:v>-16375</c:v>
                </c:pt>
                <c:pt idx="16725">
                  <c:v>-16370</c:v>
                </c:pt>
                <c:pt idx="16726">
                  <c:v>-16365</c:v>
                </c:pt>
                <c:pt idx="16727">
                  <c:v>-16360</c:v>
                </c:pt>
                <c:pt idx="16728">
                  <c:v>-16355</c:v>
                </c:pt>
                <c:pt idx="16729">
                  <c:v>-16350</c:v>
                </c:pt>
                <c:pt idx="16730">
                  <c:v>-16345</c:v>
                </c:pt>
                <c:pt idx="16731">
                  <c:v>-16340</c:v>
                </c:pt>
                <c:pt idx="16732">
                  <c:v>-16335</c:v>
                </c:pt>
                <c:pt idx="16733">
                  <c:v>-16330</c:v>
                </c:pt>
                <c:pt idx="16734">
                  <c:v>-16325</c:v>
                </c:pt>
                <c:pt idx="16735">
                  <c:v>-16320</c:v>
                </c:pt>
                <c:pt idx="16736">
                  <c:v>-16315</c:v>
                </c:pt>
                <c:pt idx="16737">
                  <c:v>-16310</c:v>
                </c:pt>
                <c:pt idx="16738">
                  <c:v>-16305</c:v>
                </c:pt>
                <c:pt idx="16739">
                  <c:v>-16300</c:v>
                </c:pt>
                <c:pt idx="16740">
                  <c:v>-16295</c:v>
                </c:pt>
                <c:pt idx="16741">
                  <c:v>-16290</c:v>
                </c:pt>
                <c:pt idx="16742">
                  <c:v>-16285</c:v>
                </c:pt>
                <c:pt idx="16743">
                  <c:v>-16280</c:v>
                </c:pt>
                <c:pt idx="16744">
                  <c:v>-16275</c:v>
                </c:pt>
                <c:pt idx="16745">
                  <c:v>-16270</c:v>
                </c:pt>
                <c:pt idx="16746">
                  <c:v>-16265</c:v>
                </c:pt>
                <c:pt idx="16747">
                  <c:v>-16260</c:v>
                </c:pt>
                <c:pt idx="16748">
                  <c:v>-16255</c:v>
                </c:pt>
                <c:pt idx="16749">
                  <c:v>-16250</c:v>
                </c:pt>
                <c:pt idx="16750">
                  <c:v>-16245</c:v>
                </c:pt>
                <c:pt idx="16751">
                  <c:v>-16240</c:v>
                </c:pt>
                <c:pt idx="16752">
                  <c:v>-16235</c:v>
                </c:pt>
                <c:pt idx="16753">
                  <c:v>-16230</c:v>
                </c:pt>
                <c:pt idx="16754">
                  <c:v>-16225</c:v>
                </c:pt>
                <c:pt idx="16755">
                  <c:v>-16220</c:v>
                </c:pt>
                <c:pt idx="16756">
                  <c:v>-16215</c:v>
                </c:pt>
                <c:pt idx="16757">
                  <c:v>-16210</c:v>
                </c:pt>
                <c:pt idx="16758">
                  <c:v>-16205</c:v>
                </c:pt>
                <c:pt idx="16759">
                  <c:v>-16200</c:v>
                </c:pt>
                <c:pt idx="16760">
                  <c:v>-16195</c:v>
                </c:pt>
                <c:pt idx="16761">
                  <c:v>-16190</c:v>
                </c:pt>
                <c:pt idx="16762">
                  <c:v>-16185</c:v>
                </c:pt>
                <c:pt idx="16763">
                  <c:v>-16180</c:v>
                </c:pt>
                <c:pt idx="16764">
                  <c:v>-16175</c:v>
                </c:pt>
                <c:pt idx="16765">
                  <c:v>-16170</c:v>
                </c:pt>
                <c:pt idx="16766">
                  <c:v>-16165</c:v>
                </c:pt>
                <c:pt idx="16767">
                  <c:v>-16160</c:v>
                </c:pt>
                <c:pt idx="16768">
                  <c:v>-16155</c:v>
                </c:pt>
                <c:pt idx="16769">
                  <c:v>-16150</c:v>
                </c:pt>
                <c:pt idx="16770">
                  <c:v>-16145</c:v>
                </c:pt>
                <c:pt idx="16771">
                  <c:v>-16140</c:v>
                </c:pt>
                <c:pt idx="16772">
                  <c:v>-16135</c:v>
                </c:pt>
                <c:pt idx="16773">
                  <c:v>-16130</c:v>
                </c:pt>
                <c:pt idx="16774">
                  <c:v>-16125</c:v>
                </c:pt>
                <c:pt idx="16775">
                  <c:v>-16120</c:v>
                </c:pt>
                <c:pt idx="16776">
                  <c:v>-16115</c:v>
                </c:pt>
                <c:pt idx="16777">
                  <c:v>-16110</c:v>
                </c:pt>
                <c:pt idx="16778">
                  <c:v>-16105</c:v>
                </c:pt>
                <c:pt idx="16779">
                  <c:v>-16100</c:v>
                </c:pt>
                <c:pt idx="16780">
                  <c:v>-16095</c:v>
                </c:pt>
                <c:pt idx="16781">
                  <c:v>-16090</c:v>
                </c:pt>
                <c:pt idx="16782">
                  <c:v>-16085</c:v>
                </c:pt>
                <c:pt idx="16783">
                  <c:v>-16080</c:v>
                </c:pt>
                <c:pt idx="16784">
                  <c:v>-16075</c:v>
                </c:pt>
                <c:pt idx="16785">
                  <c:v>-16070</c:v>
                </c:pt>
                <c:pt idx="16786">
                  <c:v>-16065</c:v>
                </c:pt>
                <c:pt idx="16787">
                  <c:v>-16060</c:v>
                </c:pt>
                <c:pt idx="16788">
                  <c:v>-16055</c:v>
                </c:pt>
                <c:pt idx="16789">
                  <c:v>-16050</c:v>
                </c:pt>
                <c:pt idx="16790">
                  <c:v>-16045</c:v>
                </c:pt>
                <c:pt idx="16791">
                  <c:v>-16040</c:v>
                </c:pt>
                <c:pt idx="16792">
                  <c:v>-16035</c:v>
                </c:pt>
                <c:pt idx="16793">
                  <c:v>-16030</c:v>
                </c:pt>
                <c:pt idx="16794">
                  <c:v>-16025</c:v>
                </c:pt>
                <c:pt idx="16795">
                  <c:v>-16020</c:v>
                </c:pt>
                <c:pt idx="16796">
                  <c:v>-16015</c:v>
                </c:pt>
                <c:pt idx="16797">
                  <c:v>-16010</c:v>
                </c:pt>
                <c:pt idx="16798">
                  <c:v>-16005</c:v>
                </c:pt>
                <c:pt idx="16799">
                  <c:v>-16000</c:v>
                </c:pt>
                <c:pt idx="16800">
                  <c:v>-15995</c:v>
                </c:pt>
                <c:pt idx="16801">
                  <c:v>-15990</c:v>
                </c:pt>
                <c:pt idx="16802">
                  <c:v>-15985</c:v>
                </c:pt>
                <c:pt idx="16803">
                  <c:v>-15980</c:v>
                </c:pt>
                <c:pt idx="16804">
                  <c:v>-15975</c:v>
                </c:pt>
                <c:pt idx="16805">
                  <c:v>-15970</c:v>
                </c:pt>
                <c:pt idx="16806">
                  <c:v>-15965</c:v>
                </c:pt>
                <c:pt idx="16807">
                  <c:v>-15960</c:v>
                </c:pt>
                <c:pt idx="16808">
                  <c:v>-15955</c:v>
                </c:pt>
                <c:pt idx="16809">
                  <c:v>-15950</c:v>
                </c:pt>
                <c:pt idx="16810">
                  <c:v>-15945</c:v>
                </c:pt>
                <c:pt idx="16811">
                  <c:v>-15940</c:v>
                </c:pt>
                <c:pt idx="16812">
                  <c:v>-15935</c:v>
                </c:pt>
                <c:pt idx="16813">
                  <c:v>-15930</c:v>
                </c:pt>
                <c:pt idx="16814">
                  <c:v>-15925</c:v>
                </c:pt>
                <c:pt idx="16815">
                  <c:v>-15920</c:v>
                </c:pt>
                <c:pt idx="16816">
                  <c:v>-15915</c:v>
                </c:pt>
                <c:pt idx="16817">
                  <c:v>-15910</c:v>
                </c:pt>
                <c:pt idx="16818">
                  <c:v>-15905</c:v>
                </c:pt>
                <c:pt idx="16819">
                  <c:v>-15900</c:v>
                </c:pt>
                <c:pt idx="16820">
                  <c:v>-15895</c:v>
                </c:pt>
                <c:pt idx="16821">
                  <c:v>-15890</c:v>
                </c:pt>
                <c:pt idx="16822">
                  <c:v>-15885</c:v>
                </c:pt>
                <c:pt idx="16823">
                  <c:v>-15880</c:v>
                </c:pt>
                <c:pt idx="16824">
                  <c:v>-15875</c:v>
                </c:pt>
                <c:pt idx="16825">
                  <c:v>-15870</c:v>
                </c:pt>
                <c:pt idx="16826">
                  <c:v>-15865</c:v>
                </c:pt>
                <c:pt idx="16827">
                  <c:v>-15860</c:v>
                </c:pt>
                <c:pt idx="16828">
                  <c:v>-15855</c:v>
                </c:pt>
                <c:pt idx="16829">
                  <c:v>-15850</c:v>
                </c:pt>
                <c:pt idx="16830">
                  <c:v>-15845</c:v>
                </c:pt>
                <c:pt idx="16831">
                  <c:v>-15840</c:v>
                </c:pt>
                <c:pt idx="16832">
                  <c:v>-15835</c:v>
                </c:pt>
                <c:pt idx="16833">
                  <c:v>-15830</c:v>
                </c:pt>
                <c:pt idx="16834">
                  <c:v>-15825</c:v>
                </c:pt>
                <c:pt idx="16835">
                  <c:v>-15820</c:v>
                </c:pt>
                <c:pt idx="16836">
                  <c:v>-15815</c:v>
                </c:pt>
                <c:pt idx="16837">
                  <c:v>-15810</c:v>
                </c:pt>
                <c:pt idx="16838">
                  <c:v>-15805</c:v>
                </c:pt>
                <c:pt idx="16839">
                  <c:v>-15800</c:v>
                </c:pt>
                <c:pt idx="16840">
                  <c:v>-15795</c:v>
                </c:pt>
                <c:pt idx="16841">
                  <c:v>-15790</c:v>
                </c:pt>
                <c:pt idx="16842">
                  <c:v>-15785</c:v>
                </c:pt>
                <c:pt idx="16843">
                  <c:v>-15780</c:v>
                </c:pt>
                <c:pt idx="16844">
                  <c:v>-15775</c:v>
                </c:pt>
                <c:pt idx="16845">
                  <c:v>-15770</c:v>
                </c:pt>
                <c:pt idx="16846">
                  <c:v>-15765</c:v>
                </c:pt>
                <c:pt idx="16847">
                  <c:v>-15760</c:v>
                </c:pt>
                <c:pt idx="16848">
                  <c:v>-15755</c:v>
                </c:pt>
                <c:pt idx="16849">
                  <c:v>-15750</c:v>
                </c:pt>
                <c:pt idx="16850">
                  <c:v>-15745</c:v>
                </c:pt>
                <c:pt idx="16851">
                  <c:v>-15740</c:v>
                </c:pt>
                <c:pt idx="16852">
                  <c:v>-15735</c:v>
                </c:pt>
                <c:pt idx="16853">
                  <c:v>-15730</c:v>
                </c:pt>
                <c:pt idx="16854">
                  <c:v>-15725</c:v>
                </c:pt>
                <c:pt idx="16855">
                  <c:v>-15720</c:v>
                </c:pt>
                <c:pt idx="16856">
                  <c:v>-15715</c:v>
                </c:pt>
                <c:pt idx="16857">
                  <c:v>-15710</c:v>
                </c:pt>
                <c:pt idx="16858">
                  <c:v>-15705</c:v>
                </c:pt>
                <c:pt idx="16859">
                  <c:v>-15700</c:v>
                </c:pt>
                <c:pt idx="16860">
                  <c:v>-15695</c:v>
                </c:pt>
                <c:pt idx="16861">
                  <c:v>-15690</c:v>
                </c:pt>
                <c:pt idx="16862">
                  <c:v>-15685</c:v>
                </c:pt>
                <c:pt idx="16863">
                  <c:v>-15680</c:v>
                </c:pt>
                <c:pt idx="16864">
                  <c:v>-15675</c:v>
                </c:pt>
                <c:pt idx="16865">
                  <c:v>-15670</c:v>
                </c:pt>
                <c:pt idx="16866">
                  <c:v>-15665</c:v>
                </c:pt>
                <c:pt idx="16867">
                  <c:v>-15660</c:v>
                </c:pt>
                <c:pt idx="16868">
                  <c:v>-15655</c:v>
                </c:pt>
                <c:pt idx="16869">
                  <c:v>-15650</c:v>
                </c:pt>
                <c:pt idx="16870">
                  <c:v>-15645</c:v>
                </c:pt>
                <c:pt idx="16871">
                  <c:v>-15640</c:v>
                </c:pt>
                <c:pt idx="16872">
                  <c:v>-15635</c:v>
                </c:pt>
                <c:pt idx="16873">
                  <c:v>-15630</c:v>
                </c:pt>
                <c:pt idx="16874">
                  <c:v>-15625</c:v>
                </c:pt>
                <c:pt idx="16875">
                  <c:v>-15620</c:v>
                </c:pt>
                <c:pt idx="16876">
                  <c:v>-15615</c:v>
                </c:pt>
                <c:pt idx="16877">
                  <c:v>-15610</c:v>
                </c:pt>
                <c:pt idx="16878">
                  <c:v>-15605</c:v>
                </c:pt>
                <c:pt idx="16879">
                  <c:v>-15600</c:v>
                </c:pt>
                <c:pt idx="16880">
                  <c:v>-15595</c:v>
                </c:pt>
                <c:pt idx="16881">
                  <c:v>-15590</c:v>
                </c:pt>
                <c:pt idx="16882">
                  <c:v>-15585</c:v>
                </c:pt>
                <c:pt idx="16883">
                  <c:v>-15580</c:v>
                </c:pt>
                <c:pt idx="16884">
                  <c:v>-15575</c:v>
                </c:pt>
                <c:pt idx="16885">
                  <c:v>-15570</c:v>
                </c:pt>
                <c:pt idx="16886">
                  <c:v>-15565</c:v>
                </c:pt>
                <c:pt idx="16887">
                  <c:v>-15560</c:v>
                </c:pt>
                <c:pt idx="16888">
                  <c:v>-15555</c:v>
                </c:pt>
                <c:pt idx="16889">
                  <c:v>-15550</c:v>
                </c:pt>
                <c:pt idx="16890">
                  <c:v>-15545</c:v>
                </c:pt>
                <c:pt idx="16891">
                  <c:v>-15540</c:v>
                </c:pt>
                <c:pt idx="16892">
                  <c:v>-15535</c:v>
                </c:pt>
                <c:pt idx="16893">
                  <c:v>-15530</c:v>
                </c:pt>
                <c:pt idx="16894">
                  <c:v>-15525</c:v>
                </c:pt>
                <c:pt idx="16895">
                  <c:v>-15520</c:v>
                </c:pt>
                <c:pt idx="16896">
                  <c:v>-15515</c:v>
                </c:pt>
                <c:pt idx="16897">
                  <c:v>-15510</c:v>
                </c:pt>
                <c:pt idx="16898">
                  <c:v>-15505</c:v>
                </c:pt>
                <c:pt idx="16899">
                  <c:v>-15500</c:v>
                </c:pt>
                <c:pt idx="16900">
                  <c:v>-15495</c:v>
                </c:pt>
                <c:pt idx="16901">
                  <c:v>-15490</c:v>
                </c:pt>
                <c:pt idx="16902">
                  <c:v>-15485</c:v>
                </c:pt>
                <c:pt idx="16903">
                  <c:v>-15480</c:v>
                </c:pt>
                <c:pt idx="16904">
                  <c:v>-15475</c:v>
                </c:pt>
                <c:pt idx="16905">
                  <c:v>-15470</c:v>
                </c:pt>
                <c:pt idx="16906">
                  <c:v>-15465</c:v>
                </c:pt>
                <c:pt idx="16907">
                  <c:v>-15460</c:v>
                </c:pt>
                <c:pt idx="16908">
                  <c:v>-15455</c:v>
                </c:pt>
                <c:pt idx="16909">
                  <c:v>-15450</c:v>
                </c:pt>
                <c:pt idx="16910">
                  <c:v>-15445</c:v>
                </c:pt>
                <c:pt idx="16911">
                  <c:v>-15440</c:v>
                </c:pt>
                <c:pt idx="16912">
                  <c:v>-15435</c:v>
                </c:pt>
                <c:pt idx="16913">
                  <c:v>-15430</c:v>
                </c:pt>
                <c:pt idx="16914">
                  <c:v>-15425</c:v>
                </c:pt>
                <c:pt idx="16915">
                  <c:v>-15420</c:v>
                </c:pt>
                <c:pt idx="16916">
                  <c:v>-15415</c:v>
                </c:pt>
                <c:pt idx="16917">
                  <c:v>-15410</c:v>
                </c:pt>
                <c:pt idx="16918">
                  <c:v>-15405</c:v>
                </c:pt>
                <c:pt idx="16919">
                  <c:v>-15400</c:v>
                </c:pt>
                <c:pt idx="16920">
                  <c:v>-15395</c:v>
                </c:pt>
                <c:pt idx="16921">
                  <c:v>-15390</c:v>
                </c:pt>
                <c:pt idx="16922">
                  <c:v>-15385</c:v>
                </c:pt>
                <c:pt idx="16923">
                  <c:v>-15380</c:v>
                </c:pt>
                <c:pt idx="16924">
                  <c:v>-15375</c:v>
                </c:pt>
                <c:pt idx="16925">
                  <c:v>-15370</c:v>
                </c:pt>
                <c:pt idx="16926">
                  <c:v>-15365</c:v>
                </c:pt>
                <c:pt idx="16927">
                  <c:v>-15360</c:v>
                </c:pt>
                <c:pt idx="16928">
                  <c:v>-15355</c:v>
                </c:pt>
                <c:pt idx="16929">
                  <c:v>-15350</c:v>
                </c:pt>
                <c:pt idx="16930">
                  <c:v>-15345</c:v>
                </c:pt>
                <c:pt idx="16931">
                  <c:v>-15340</c:v>
                </c:pt>
                <c:pt idx="16932">
                  <c:v>-15335</c:v>
                </c:pt>
                <c:pt idx="16933">
                  <c:v>-15330</c:v>
                </c:pt>
                <c:pt idx="16934">
                  <c:v>-15325</c:v>
                </c:pt>
                <c:pt idx="16935">
                  <c:v>-15320</c:v>
                </c:pt>
                <c:pt idx="16936">
                  <c:v>-15315</c:v>
                </c:pt>
                <c:pt idx="16937">
                  <c:v>-15310</c:v>
                </c:pt>
                <c:pt idx="16938">
                  <c:v>-15305</c:v>
                </c:pt>
                <c:pt idx="16939">
                  <c:v>-15300</c:v>
                </c:pt>
                <c:pt idx="16940">
                  <c:v>-15295</c:v>
                </c:pt>
                <c:pt idx="16941">
                  <c:v>-15290</c:v>
                </c:pt>
                <c:pt idx="16942">
                  <c:v>-15285</c:v>
                </c:pt>
                <c:pt idx="16943">
                  <c:v>-15280</c:v>
                </c:pt>
                <c:pt idx="16944">
                  <c:v>-15275</c:v>
                </c:pt>
                <c:pt idx="16945">
                  <c:v>-15270</c:v>
                </c:pt>
                <c:pt idx="16946">
                  <c:v>-15265</c:v>
                </c:pt>
                <c:pt idx="16947">
                  <c:v>-15260</c:v>
                </c:pt>
                <c:pt idx="16948">
                  <c:v>-15255</c:v>
                </c:pt>
                <c:pt idx="16949">
                  <c:v>-15250</c:v>
                </c:pt>
                <c:pt idx="16950">
                  <c:v>-15245</c:v>
                </c:pt>
                <c:pt idx="16951">
                  <c:v>-15240</c:v>
                </c:pt>
                <c:pt idx="16952">
                  <c:v>-15235</c:v>
                </c:pt>
                <c:pt idx="16953">
                  <c:v>-15230</c:v>
                </c:pt>
                <c:pt idx="16954">
                  <c:v>-15225</c:v>
                </c:pt>
                <c:pt idx="16955">
                  <c:v>-15220</c:v>
                </c:pt>
                <c:pt idx="16956">
                  <c:v>-15215</c:v>
                </c:pt>
                <c:pt idx="16957">
                  <c:v>-15210</c:v>
                </c:pt>
                <c:pt idx="16958">
                  <c:v>-15205</c:v>
                </c:pt>
                <c:pt idx="16959">
                  <c:v>-15200</c:v>
                </c:pt>
                <c:pt idx="16960">
                  <c:v>-15195</c:v>
                </c:pt>
                <c:pt idx="16961">
                  <c:v>-15190</c:v>
                </c:pt>
                <c:pt idx="16962">
                  <c:v>-15185</c:v>
                </c:pt>
                <c:pt idx="16963">
                  <c:v>-15180</c:v>
                </c:pt>
                <c:pt idx="16964">
                  <c:v>-15175</c:v>
                </c:pt>
                <c:pt idx="16965">
                  <c:v>-15170</c:v>
                </c:pt>
                <c:pt idx="16966">
                  <c:v>-15165</c:v>
                </c:pt>
                <c:pt idx="16967">
                  <c:v>-15160</c:v>
                </c:pt>
                <c:pt idx="16968">
                  <c:v>-15155</c:v>
                </c:pt>
                <c:pt idx="16969">
                  <c:v>-15150</c:v>
                </c:pt>
                <c:pt idx="16970">
                  <c:v>-15145</c:v>
                </c:pt>
                <c:pt idx="16971">
                  <c:v>-15140</c:v>
                </c:pt>
                <c:pt idx="16972">
                  <c:v>-15135</c:v>
                </c:pt>
                <c:pt idx="16973">
                  <c:v>-15130</c:v>
                </c:pt>
                <c:pt idx="16974">
                  <c:v>-15125</c:v>
                </c:pt>
                <c:pt idx="16975">
                  <c:v>-15120</c:v>
                </c:pt>
                <c:pt idx="16976">
                  <c:v>-15115</c:v>
                </c:pt>
                <c:pt idx="16977">
                  <c:v>-15110</c:v>
                </c:pt>
                <c:pt idx="16978">
                  <c:v>-15105</c:v>
                </c:pt>
                <c:pt idx="16979">
                  <c:v>-15100</c:v>
                </c:pt>
                <c:pt idx="16980">
                  <c:v>-15095</c:v>
                </c:pt>
                <c:pt idx="16981">
                  <c:v>-15090</c:v>
                </c:pt>
                <c:pt idx="16982">
                  <c:v>-15085</c:v>
                </c:pt>
                <c:pt idx="16983">
                  <c:v>-15080</c:v>
                </c:pt>
                <c:pt idx="16984">
                  <c:v>-15075</c:v>
                </c:pt>
                <c:pt idx="16985">
                  <c:v>-15070</c:v>
                </c:pt>
                <c:pt idx="16986">
                  <c:v>-15065</c:v>
                </c:pt>
                <c:pt idx="16987">
                  <c:v>-15060</c:v>
                </c:pt>
                <c:pt idx="16988">
                  <c:v>-15055</c:v>
                </c:pt>
                <c:pt idx="16989">
                  <c:v>-15050</c:v>
                </c:pt>
                <c:pt idx="16990">
                  <c:v>-15045</c:v>
                </c:pt>
                <c:pt idx="16991">
                  <c:v>-15040</c:v>
                </c:pt>
                <c:pt idx="16992">
                  <c:v>-15035</c:v>
                </c:pt>
                <c:pt idx="16993">
                  <c:v>-15030</c:v>
                </c:pt>
                <c:pt idx="16994">
                  <c:v>-15025</c:v>
                </c:pt>
                <c:pt idx="16995">
                  <c:v>-15020</c:v>
                </c:pt>
                <c:pt idx="16996">
                  <c:v>-15015</c:v>
                </c:pt>
                <c:pt idx="16997">
                  <c:v>-15010</c:v>
                </c:pt>
                <c:pt idx="16998">
                  <c:v>-15005</c:v>
                </c:pt>
                <c:pt idx="16999">
                  <c:v>-15000</c:v>
                </c:pt>
                <c:pt idx="17000">
                  <c:v>-14995</c:v>
                </c:pt>
                <c:pt idx="17001">
                  <c:v>-14990</c:v>
                </c:pt>
                <c:pt idx="17002">
                  <c:v>-14985</c:v>
                </c:pt>
                <c:pt idx="17003">
                  <c:v>-14980</c:v>
                </c:pt>
                <c:pt idx="17004">
                  <c:v>-14975</c:v>
                </c:pt>
                <c:pt idx="17005">
                  <c:v>-14970</c:v>
                </c:pt>
                <c:pt idx="17006">
                  <c:v>-14965</c:v>
                </c:pt>
                <c:pt idx="17007">
                  <c:v>-14960</c:v>
                </c:pt>
                <c:pt idx="17008">
                  <c:v>-14955</c:v>
                </c:pt>
                <c:pt idx="17009">
                  <c:v>-14950</c:v>
                </c:pt>
                <c:pt idx="17010">
                  <c:v>-14945</c:v>
                </c:pt>
                <c:pt idx="17011">
                  <c:v>-14940</c:v>
                </c:pt>
                <c:pt idx="17012">
                  <c:v>-14935</c:v>
                </c:pt>
                <c:pt idx="17013">
                  <c:v>-14930</c:v>
                </c:pt>
                <c:pt idx="17014">
                  <c:v>-14925</c:v>
                </c:pt>
                <c:pt idx="17015">
                  <c:v>-14920</c:v>
                </c:pt>
                <c:pt idx="17016">
                  <c:v>-14915</c:v>
                </c:pt>
                <c:pt idx="17017">
                  <c:v>-14910</c:v>
                </c:pt>
                <c:pt idx="17018">
                  <c:v>-14905</c:v>
                </c:pt>
                <c:pt idx="17019">
                  <c:v>-14900</c:v>
                </c:pt>
                <c:pt idx="17020">
                  <c:v>-14895</c:v>
                </c:pt>
                <c:pt idx="17021">
                  <c:v>-14890</c:v>
                </c:pt>
                <c:pt idx="17022">
                  <c:v>-14885</c:v>
                </c:pt>
                <c:pt idx="17023">
                  <c:v>-14880</c:v>
                </c:pt>
                <c:pt idx="17024">
                  <c:v>-14875</c:v>
                </c:pt>
                <c:pt idx="17025">
                  <c:v>-14870</c:v>
                </c:pt>
                <c:pt idx="17026">
                  <c:v>-14865</c:v>
                </c:pt>
                <c:pt idx="17027">
                  <c:v>-14860</c:v>
                </c:pt>
                <c:pt idx="17028">
                  <c:v>-14855</c:v>
                </c:pt>
                <c:pt idx="17029">
                  <c:v>-14850</c:v>
                </c:pt>
                <c:pt idx="17030">
                  <c:v>-14845</c:v>
                </c:pt>
                <c:pt idx="17031">
                  <c:v>-14840</c:v>
                </c:pt>
                <c:pt idx="17032">
                  <c:v>-14835</c:v>
                </c:pt>
                <c:pt idx="17033">
                  <c:v>-14830</c:v>
                </c:pt>
                <c:pt idx="17034">
                  <c:v>-14825</c:v>
                </c:pt>
                <c:pt idx="17035">
                  <c:v>-14820</c:v>
                </c:pt>
                <c:pt idx="17036">
                  <c:v>-14815</c:v>
                </c:pt>
                <c:pt idx="17037">
                  <c:v>-14810</c:v>
                </c:pt>
                <c:pt idx="17038">
                  <c:v>-14805</c:v>
                </c:pt>
                <c:pt idx="17039">
                  <c:v>-14800</c:v>
                </c:pt>
                <c:pt idx="17040">
                  <c:v>-14795</c:v>
                </c:pt>
                <c:pt idx="17041">
                  <c:v>-14790</c:v>
                </c:pt>
                <c:pt idx="17042">
                  <c:v>-14785</c:v>
                </c:pt>
                <c:pt idx="17043">
                  <c:v>-14780</c:v>
                </c:pt>
                <c:pt idx="17044">
                  <c:v>-14775</c:v>
                </c:pt>
                <c:pt idx="17045">
                  <c:v>-14770</c:v>
                </c:pt>
                <c:pt idx="17046">
                  <c:v>-14765</c:v>
                </c:pt>
                <c:pt idx="17047">
                  <c:v>-14760</c:v>
                </c:pt>
                <c:pt idx="17048">
                  <c:v>-14755</c:v>
                </c:pt>
                <c:pt idx="17049">
                  <c:v>-14750</c:v>
                </c:pt>
                <c:pt idx="17050">
                  <c:v>-14745</c:v>
                </c:pt>
                <c:pt idx="17051">
                  <c:v>-14740</c:v>
                </c:pt>
                <c:pt idx="17052">
                  <c:v>-14735</c:v>
                </c:pt>
                <c:pt idx="17053">
                  <c:v>-14730</c:v>
                </c:pt>
                <c:pt idx="17054">
                  <c:v>-14725</c:v>
                </c:pt>
                <c:pt idx="17055">
                  <c:v>-14720</c:v>
                </c:pt>
                <c:pt idx="17056">
                  <c:v>-14715</c:v>
                </c:pt>
                <c:pt idx="17057">
                  <c:v>-14710</c:v>
                </c:pt>
                <c:pt idx="17058">
                  <c:v>-14705</c:v>
                </c:pt>
                <c:pt idx="17059">
                  <c:v>-14700</c:v>
                </c:pt>
                <c:pt idx="17060">
                  <c:v>-14695</c:v>
                </c:pt>
                <c:pt idx="17061">
                  <c:v>-14690</c:v>
                </c:pt>
                <c:pt idx="17062">
                  <c:v>-14685</c:v>
                </c:pt>
                <c:pt idx="17063">
                  <c:v>-14680</c:v>
                </c:pt>
                <c:pt idx="17064">
                  <c:v>-14675</c:v>
                </c:pt>
                <c:pt idx="17065">
                  <c:v>-14670</c:v>
                </c:pt>
                <c:pt idx="17066">
                  <c:v>-14665</c:v>
                </c:pt>
                <c:pt idx="17067">
                  <c:v>-14660</c:v>
                </c:pt>
                <c:pt idx="17068">
                  <c:v>-14655</c:v>
                </c:pt>
                <c:pt idx="17069">
                  <c:v>-14650</c:v>
                </c:pt>
                <c:pt idx="17070">
                  <c:v>-14645</c:v>
                </c:pt>
                <c:pt idx="17071">
                  <c:v>-14640</c:v>
                </c:pt>
                <c:pt idx="17072">
                  <c:v>-14635</c:v>
                </c:pt>
                <c:pt idx="17073">
                  <c:v>-14630</c:v>
                </c:pt>
                <c:pt idx="17074">
                  <c:v>-14625</c:v>
                </c:pt>
                <c:pt idx="17075">
                  <c:v>-14620</c:v>
                </c:pt>
                <c:pt idx="17076">
                  <c:v>-14615</c:v>
                </c:pt>
                <c:pt idx="17077">
                  <c:v>-14610</c:v>
                </c:pt>
                <c:pt idx="17078">
                  <c:v>-14605</c:v>
                </c:pt>
                <c:pt idx="17079">
                  <c:v>-14600</c:v>
                </c:pt>
                <c:pt idx="17080">
                  <c:v>-14595</c:v>
                </c:pt>
                <c:pt idx="17081">
                  <c:v>-14590</c:v>
                </c:pt>
                <c:pt idx="17082">
                  <c:v>-14585</c:v>
                </c:pt>
                <c:pt idx="17083">
                  <c:v>-14580</c:v>
                </c:pt>
                <c:pt idx="17084">
                  <c:v>-14575</c:v>
                </c:pt>
                <c:pt idx="17085">
                  <c:v>-14570</c:v>
                </c:pt>
                <c:pt idx="17086">
                  <c:v>-14565</c:v>
                </c:pt>
                <c:pt idx="17087">
                  <c:v>-14560</c:v>
                </c:pt>
                <c:pt idx="17088">
                  <c:v>-14555</c:v>
                </c:pt>
                <c:pt idx="17089">
                  <c:v>-14550</c:v>
                </c:pt>
                <c:pt idx="17090">
                  <c:v>-14545</c:v>
                </c:pt>
                <c:pt idx="17091">
                  <c:v>-14540</c:v>
                </c:pt>
                <c:pt idx="17092">
                  <c:v>-14535</c:v>
                </c:pt>
                <c:pt idx="17093">
                  <c:v>-14530</c:v>
                </c:pt>
                <c:pt idx="17094">
                  <c:v>-14525</c:v>
                </c:pt>
                <c:pt idx="17095">
                  <c:v>-14520</c:v>
                </c:pt>
                <c:pt idx="17096">
                  <c:v>-14515</c:v>
                </c:pt>
                <c:pt idx="17097">
                  <c:v>-14510</c:v>
                </c:pt>
                <c:pt idx="17098">
                  <c:v>-14505</c:v>
                </c:pt>
                <c:pt idx="17099">
                  <c:v>-14500</c:v>
                </c:pt>
                <c:pt idx="17100">
                  <c:v>-14495</c:v>
                </c:pt>
                <c:pt idx="17101">
                  <c:v>-14490</c:v>
                </c:pt>
                <c:pt idx="17102">
                  <c:v>-14485</c:v>
                </c:pt>
                <c:pt idx="17103">
                  <c:v>-14480</c:v>
                </c:pt>
                <c:pt idx="17104">
                  <c:v>-14475</c:v>
                </c:pt>
                <c:pt idx="17105">
                  <c:v>-14470</c:v>
                </c:pt>
                <c:pt idx="17106">
                  <c:v>-14465</c:v>
                </c:pt>
                <c:pt idx="17107">
                  <c:v>-14460</c:v>
                </c:pt>
                <c:pt idx="17108">
                  <c:v>-14455</c:v>
                </c:pt>
                <c:pt idx="17109">
                  <c:v>-14450</c:v>
                </c:pt>
                <c:pt idx="17110">
                  <c:v>-14445</c:v>
                </c:pt>
                <c:pt idx="17111">
                  <c:v>-14440</c:v>
                </c:pt>
                <c:pt idx="17112">
                  <c:v>-14435</c:v>
                </c:pt>
                <c:pt idx="17113">
                  <c:v>-14430</c:v>
                </c:pt>
                <c:pt idx="17114">
                  <c:v>-14425</c:v>
                </c:pt>
                <c:pt idx="17115">
                  <c:v>-14420</c:v>
                </c:pt>
                <c:pt idx="17116">
                  <c:v>-14415</c:v>
                </c:pt>
                <c:pt idx="17117">
                  <c:v>-14410</c:v>
                </c:pt>
                <c:pt idx="17118">
                  <c:v>-14405</c:v>
                </c:pt>
                <c:pt idx="17119">
                  <c:v>-14400</c:v>
                </c:pt>
                <c:pt idx="17120">
                  <c:v>-14395</c:v>
                </c:pt>
                <c:pt idx="17121">
                  <c:v>-14390</c:v>
                </c:pt>
                <c:pt idx="17122">
                  <c:v>-14385</c:v>
                </c:pt>
                <c:pt idx="17123">
                  <c:v>-14380</c:v>
                </c:pt>
                <c:pt idx="17124">
                  <c:v>-14375</c:v>
                </c:pt>
                <c:pt idx="17125">
                  <c:v>-14370</c:v>
                </c:pt>
                <c:pt idx="17126">
                  <c:v>-14365</c:v>
                </c:pt>
                <c:pt idx="17127">
                  <c:v>-14360</c:v>
                </c:pt>
                <c:pt idx="17128">
                  <c:v>-14355</c:v>
                </c:pt>
                <c:pt idx="17129">
                  <c:v>-14350</c:v>
                </c:pt>
                <c:pt idx="17130">
                  <c:v>-14345</c:v>
                </c:pt>
                <c:pt idx="17131">
                  <c:v>-14340</c:v>
                </c:pt>
                <c:pt idx="17132">
                  <c:v>-14335</c:v>
                </c:pt>
                <c:pt idx="17133">
                  <c:v>-14330</c:v>
                </c:pt>
                <c:pt idx="17134">
                  <c:v>-14325</c:v>
                </c:pt>
                <c:pt idx="17135">
                  <c:v>-14320</c:v>
                </c:pt>
                <c:pt idx="17136">
                  <c:v>-14315</c:v>
                </c:pt>
                <c:pt idx="17137">
                  <c:v>-14310</c:v>
                </c:pt>
                <c:pt idx="17138">
                  <c:v>-14305</c:v>
                </c:pt>
                <c:pt idx="17139">
                  <c:v>-14300</c:v>
                </c:pt>
                <c:pt idx="17140">
                  <c:v>-14295</c:v>
                </c:pt>
                <c:pt idx="17141">
                  <c:v>-14290</c:v>
                </c:pt>
                <c:pt idx="17142">
                  <c:v>-14285</c:v>
                </c:pt>
                <c:pt idx="17143">
                  <c:v>-14280</c:v>
                </c:pt>
                <c:pt idx="17144">
                  <c:v>-14275</c:v>
                </c:pt>
                <c:pt idx="17145">
                  <c:v>-14270</c:v>
                </c:pt>
                <c:pt idx="17146">
                  <c:v>-14265</c:v>
                </c:pt>
                <c:pt idx="17147">
                  <c:v>-14260</c:v>
                </c:pt>
                <c:pt idx="17148">
                  <c:v>-14255</c:v>
                </c:pt>
                <c:pt idx="17149">
                  <c:v>-14250</c:v>
                </c:pt>
                <c:pt idx="17150">
                  <c:v>-14245</c:v>
                </c:pt>
                <c:pt idx="17151">
                  <c:v>-14240</c:v>
                </c:pt>
                <c:pt idx="17152">
                  <c:v>-14235</c:v>
                </c:pt>
                <c:pt idx="17153">
                  <c:v>-14230</c:v>
                </c:pt>
                <c:pt idx="17154">
                  <c:v>-14225</c:v>
                </c:pt>
                <c:pt idx="17155">
                  <c:v>-14220</c:v>
                </c:pt>
                <c:pt idx="17156">
                  <c:v>-14215</c:v>
                </c:pt>
                <c:pt idx="17157">
                  <c:v>-14210</c:v>
                </c:pt>
                <c:pt idx="17158">
                  <c:v>-14205</c:v>
                </c:pt>
                <c:pt idx="17159">
                  <c:v>-14200</c:v>
                </c:pt>
                <c:pt idx="17160">
                  <c:v>-14195</c:v>
                </c:pt>
                <c:pt idx="17161">
                  <c:v>-14190</c:v>
                </c:pt>
                <c:pt idx="17162">
                  <c:v>-14185</c:v>
                </c:pt>
                <c:pt idx="17163">
                  <c:v>-14180</c:v>
                </c:pt>
                <c:pt idx="17164">
                  <c:v>-14175</c:v>
                </c:pt>
                <c:pt idx="17165">
                  <c:v>-14170</c:v>
                </c:pt>
                <c:pt idx="17166">
                  <c:v>-14165</c:v>
                </c:pt>
                <c:pt idx="17167">
                  <c:v>-14160</c:v>
                </c:pt>
                <c:pt idx="17168">
                  <c:v>-14155</c:v>
                </c:pt>
                <c:pt idx="17169">
                  <c:v>-14150</c:v>
                </c:pt>
                <c:pt idx="17170">
                  <c:v>-14145</c:v>
                </c:pt>
                <c:pt idx="17171">
                  <c:v>-14140</c:v>
                </c:pt>
                <c:pt idx="17172">
                  <c:v>-14135</c:v>
                </c:pt>
                <c:pt idx="17173">
                  <c:v>-14130</c:v>
                </c:pt>
                <c:pt idx="17174">
                  <c:v>-14125</c:v>
                </c:pt>
                <c:pt idx="17175">
                  <c:v>-14120</c:v>
                </c:pt>
                <c:pt idx="17176">
                  <c:v>-14115</c:v>
                </c:pt>
                <c:pt idx="17177">
                  <c:v>-14110</c:v>
                </c:pt>
                <c:pt idx="17178">
                  <c:v>-14105</c:v>
                </c:pt>
                <c:pt idx="17179">
                  <c:v>-14100</c:v>
                </c:pt>
                <c:pt idx="17180">
                  <c:v>-14095</c:v>
                </c:pt>
                <c:pt idx="17181">
                  <c:v>-14090</c:v>
                </c:pt>
                <c:pt idx="17182">
                  <c:v>-14085</c:v>
                </c:pt>
                <c:pt idx="17183">
                  <c:v>-14080</c:v>
                </c:pt>
                <c:pt idx="17184">
                  <c:v>-14075</c:v>
                </c:pt>
                <c:pt idx="17185">
                  <c:v>-14070</c:v>
                </c:pt>
                <c:pt idx="17186">
                  <c:v>-14065</c:v>
                </c:pt>
                <c:pt idx="17187">
                  <c:v>-14060</c:v>
                </c:pt>
                <c:pt idx="17188">
                  <c:v>-14055</c:v>
                </c:pt>
                <c:pt idx="17189">
                  <c:v>-14050</c:v>
                </c:pt>
                <c:pt idx="17190">
                  <c:v>-14045</c:v>
                </c:pt>
                <c:pt idx="17191">
                  <c:v>-14040</c:v>
                </c:pt>
                <c:pt idx="17192">
                  <c:v>-14035</c:v>
                </c:pt>
                <c:pt idx="17193">
                  <c:v>-14030</c:v>
                </c:pt>
                <c:pt idx="17194">
                  <c:v>-14025</c:v>
                </c:pt>
                <c:pt idx="17195">
                  <c:v>-14020</c:v>
                </c:pt>
                <c:pt idx="17196">
                  <c:v>-14015</c:v>
                </c:pt>
                <c:pt idx="17197">
                  <c:v>-14010</c:v>
                </c:pt>
                <c:pt idx="17198">
                  <c:v>-14005</c:v>
                </c:pt>
                <c:pt idx="17199">
                  <c:v>-14000</c:v>
                </c:pt>
                <c:pt idx="17200">
                  <c:v>-13995</c:v>
                </c:pt>
                <c:pt idx="17201">
                  <c:v>-13990</c:v>
                </c:pt>
                <c:pt idx="17202">
                  <c:v>-13985</c:v>
                </c:pt>
                <c:pt idx="17203">
                  <c:v>-13980</c:v>
                </c:pt>
                <c:pt idx="17204">
                  <c:v>-13975</c:v>
                </c:pt>
                <c:pt idx="17205">
                  <c:v>-13970</c:v>
                </c:pt>
                <c:pt idx="17206">
                  <c:v>-13965</c:v>
                </c:pt>
                <c:pt idx="17207">
                  <c:v>-13960</c:v>
                </c:pt>
                <c:pt idx="17208">
                  <c:v>-13955</c:v>
                </c:pt>
                <c:pt idx="17209">
                  <c:v>-13950</c:v>
                </c:pt>
                <c:pt idx="17210">
                  <c:v>-13945</c:v>
                </c:pt>
                <c:pt idx="17211">
                  <c:v>-13940</c:v>
                </c:pt>
                <c:pt idx="17212">
                  <c:v>-13935</c:v>
                </c:pt>
                <c:pt idx="17213">
                  <c:v>-13930</c:v>
                </c:pt>
                <c:pt idx="17214">
                  <c:v>-13925</c:v>
                </c:pt>
                <c:pt idx="17215">
                  <c:v>-13920</c:v>
                </c:pt>
                <c:pt idx="17216">
                  <c:v>-13915</c:v>
                </c:pt>
                <c:pt idx="17217">
                  <c:v>-13910</c:v>
                </c:pt>
                <c:pt idx="17218">
                  <c:v>-13905</c:v>
                </c:pt>
                <c:pt idx="17219">
                  <c:v>-13900</c:v>
                </c:pt>
                <c:pt idx="17220">
                  <c:v>-13895</c:v>
                </c:pt>
                <c:pt idx="17221">
                  <c:v>-13890</c:v>
                </c:pt>
                <c:pt idx="17222">
                  <c:v>-13885</c:v>
                </c:pt>
                <c:pt idx="17223">
                  <c:v>-13880</c:v>
                </c:pt>
                <c:pt idx="17224">
                  <c:v>-13875</c:v>
                </c:pt>
                <c:pt idx="17225">
                  <c:v>-13870</c:v>
                </c:pt>
                <c:pt idx="17226">
                  <c:v>-13865</c:v>
                </c:pt>
                <c:pt idx="17227">
                  <c:v>-13860</c:v>
                </c:pt>
                <c:pt idx="17228">
                  <c:v>-13855</c:v>
                </c:pt>
                <c:pt idx="17229">
                  <c:v>-13850</c:v>
                </c:pt>
                <c:pt idx="17230">
                  <c:v>-13845</c:v>
                </c:pt>
                <c:pt idx="17231">
                  <c:v>-13840</c:v>
                </c:pt>
                <c:pt idx="17232">
                  <c:v>-13835</c:v>
                </c:pt>
                <c:pt idx="17233">
                  <c:v>-13830</c:v>
                </c:pt>
                <c:pt idx="17234">
                  <c:v>-13825</c:v>
                </c:pt>
                <c:pt idx="17235">
                  <c:v>-13820</c:v>
                </c:pt>
                <c:pt idx="17236">
                  <c:v>-13815</c:v>
                </c:pt>
                <c:pt idx="17237">
                  <c:v>-13810</c:v>
                </c:pt>
                <c:pt idx="17238">
                  <c:v>-13805</c:v>
                </c:pt>
                <c:pt idx="17239">
                  <c:v>-13800</c:v>
                </c:pt>
                <c:pt idx="17240">
                  <c:v>-13795</c:v>
                </c:pt>
                <c:pt idx="17241">
                  <c:v>-13790</c:v>
                </c:pt>
                <c:pt idx="17242">
                  <c:v>-13785</c:v>
                </c:pt>
                <c:pt idx="17243">
                  <c:v>-13780</c:v>
                </c:pt>
                <c:pt idx="17244">
                  <c:v>-13775</c:v>
                </c:pt>
                <c:pt idx="17245">
                  <c:v>-13770</c:v>
                </c:pt>
                <c:pt idx="17246">
                  <c:v>-13765</c:v>
                </c:pt>
                <c:pt idx="17247">
                  <c:v>-13760</c:v>
                </c:pt>
                <c:pt idx="17248">
                  <c:v>-13755</c:v>
                </c:pt>
                <c:pt idx="17249">
                  <c:v>-13750</c:v>
                </c:pt>
                <c:pt idx="17250">
                  <c:v>-13745</c:v>
                </c:pt>
                <c:pt idx="17251">
                  <c:v>-13740</c:v>
                </c:pt>
                <c:pt idx="17252">
                  <c:v>-13735</c:v>
                </c:pt>
                <c:pt idx="17253">
                  <c:v>-13730</c:v>
                </c:pt>
                <c:pt idx="17254">
                  <c:v>-13725</c:v>
                </c:pt>
                <c:pt idx="17255">
                  <c:v>-13720</c:v>
                </c:pt>
                <c:pt idx="17256">
                  <c:v>-13715</c:v>
                </c:pt>
                <c:pt idx="17257">
                  <c:v>-13710</c:v>
                </c:pt>
                <c:pt idx="17258">
                  <c:v>-13705</c:v>
                </c:pt>
                <c:pt idx="17259">
                  <c:v>-13700</c:v>
                </c:pt>
                <c:pt idx="17260">
                  <c:v>-13695</c:v>
                </c:pt>
                <c:pt idx="17261">
                  <c:v>-13690</c:v>
                </c:pt>
                <c:pt idx="17262">
                  <c:v>-13685</c:v>
                </c:pt>
                <c:pt idx="17263">
                  <c:v>-13680</c:v>
                </c:pt>
                <c:pt idx="17264">
                  <c:v>-13675</c:v>
                </c:pt>
                <c:pt idx="17265">
                  <c:v>-13670</c:v>
                </c:pt>
                <c:pt idx="17266">
                  <c:v>-13665</c:v>
                </c:pt>
                <c:pt idx="17267">
                  <c:v>-13660</c:v>
                </c:pt>
                <c:pt idx="17268">
                  <c:v>-13655</c:v>
                </c:pt>
                <c:pt idx="17269">
                  <c:v>-13650</c:v>
                </c:pt>
                <c:pt idx="17270">
                  <c:v>-13645</c:v>
                </c:pt>
                <c:pt idx="17271">
                  <c:v>-13640</c:v>
                </c:pt>
                <c:pt idx="17272">
                  <c:v>-13635</c:v>
                </c:pt>
                <c:pt idx="17273">
                  <c:v>-13630</c:v>
                </c:pt>
                <c:pt idx="17274">
                  <c:v>-13625</c:v>
                </c:pt>
                <c:pt idx="17275">
                  <c:v>-13620</c:v>
                </c:pt>
                <c:pt idx="17276">
                  <c:v>-13615</c:v>
                </c:pt>
                <c:pt idx="17277">
                  <c:v>-13610</c:v>
                </c:pt>
                <c:pt idx="17278">
                  <c:v>-13605</c:v>
                </c:pt>
                <c:pt idx="17279">
                  <c:v>-13600</c:v>
                </c:pt>
                <c:pt idx="17280">
                  <c:v>-13595</c:v>
                </c:pt>
                <c:pt idx="17281">
                  <c:v>-13590</c:v>
                </c:pt>
                <c:pt idx="17282">
                  <c:v>-13585</c:v>
                </c:pt>
                <c:pt idx="17283">
                  <c:v>-13580</c:v>
                </c:pt>
                <c:pt idx="17284">
                  <c:v>-13575</c:v>
                </c:pt>
                <c:pt idx="17285">
                  <c:v>-13570</c:v>
                </c:pt>
                <c:pt idx="17286">
                  <c:v>-13565</c:v>
                </c:pt>
                <c:pt idx="17287">
                  <c:v>-13560</c:v>
                </c:pt>
                <c:pt idx="17288">
                  <c:v>-13555</c:v>
                </c:pt>
                <c:pt idx="17289">
                  <c:v>-13550</c:v>
                </c:pt>
                <c:pt idx="17290">
                  <c:v>-13545</c:v>
                </c:pt>
                <c:pt idx="17291">
                  <c:v>-13540</c:v>
                </c:pt>
                <c:pt idx="17292">
                  <c:v>-13535</c:v>
                </c:pt>
                <c:pt idx="17293">
                  <c:v>-13530</c:v>
                </c:pt>
                <c:pt idx="17294">
                  <c:v>-13525</c:v>
                </c:pt>
                <c:pt idx="17295">
                  <c:v>-13520</c:v>
                </c:pt>
                <c:pt idx="17296">
                  <c:v>-13515</c:v>
                </c:pt>
                <c:pt idx="17297">
                  <c:v>-13510</c:v>
                </c:pt>
                <c:pt idx="17298">
                  <c:v>-13505</c:v>
                </c:pt>
                <c:pt idx="17299">
                  <c:v>-13500</c:v>
                </c:pt>
                <c:pt idx="17300">
                  <c:v>-13495</c:v>
                </c:pt>
                <c:pt idx="17301">
                  <c:v>-13490</c:v>
                </c:pt>
                <c:pt idx="17302">
                  <c:v>-13485</c:v>
                </c:pt>
                <c:pt idx="17303">
                  <c:v>-13480</c:v>
                </c:pt>
                <c:pt idx="17304">
                  <c:v>-13475</c:v>
                </c:pt>
                <c:pt idx="17305">
                  <c:v>-13470</c:v>
                </c:pt>
                <c:pt idx="17306">
                  <c:v>-13465</c:v>
                </c:pt>
                <c:pt idx="17307">
                  <c:v>-13460</c:v>
                </c:pt>
                <c:pt idx="17308">
                  <c:v>-13455</c:v>
                </c:pt>
                <c:pt idx="17309">
                  <c:v>-13450</c:v>
                </c:pt>
                <c:pt idx="17310">
                  <c:v>-13445</c:v>
                </c:pt>
                <c:pt idx="17311">
                  <c:v>-13440</c:v>
                </c:pt>
                <c:pt idx="17312">
                  <c:v>-13435</c:v>
                </c:pt>
                <c:pt idx="17313">
                  <c:v>-13430</c:v>
                </c:pt>
                <c:pt idx="17314">
                  <c:v>-13425</c:v>
                </c:pt>
                <c:pt idx="17315">
                  <c:v>-13420</c:v>
                </c:pt>
                <c:pt idx="17316">
                  <c:v>-13415</c:v>
                </c:pt>
                <c:pt idx="17317">
                  <c:v>-13410</c:v>
                </c:pt>
                <c:pt idx="17318">
                  <c:v>-13405</c:v>
                </c:pt>
                <c:pt idx="17319">
                  <c:v>-13400</c:v>
                </c:pt>
                <c:pt idx="17320">
                  <c:v>-13395</c:v>
                </c:pt>
                <c:pt idx="17321">
                  <c:v>-13390</c:v>
                </c:pt>
                <c:pt idx="17322">
                  <c:v>-13385</c:v>
                </c:pt>
                <c:pt idx="17323">
                  <c:v>-13380</c:v>
                </c:pt>
                <c:pt idx="17324">
                  <c:v>-13375</c:v>
                </c:pt>
                <c:pt idx="17325">
                  <c:v>-13370</c:v>
                </c:pt>
                <c:pt idx="17326">
                  <c:v>-13365</c:v>
                </c:pt>
                <c:pt idx="17327">
                  <c:v>-13360</c:v>
                </c:pt>
                <c:pt idx="17328">
                  <c:v>-13355</c:v>
                </c:pt>
                <c:pt idx="17329">
                  <c:v>-13350</c:v>
                </c:pt>
                <c:pt idx="17330">
                  <c:v>-13345</c:v>
                </c:pt>
                <c:pt idx="17331">
                  <c:v>-13340</c:v>
                </c:pt>
                <c:pt idx="17332">
                  <c:v>-13335</c:v>
                </c:pt>
                <c:pt idx="17333">
                  <c:v>-13330</c:v>
                </c:pt>
                <c:pt idx="17334">
                  <c:v>-13325</c:v>
                </c:pt>
                <c:pt idx="17335">
                  <c:v>-13320</c:v>
                </c:pt>
                <c:pt idx="17336">
                  <c:v>-13315</c:v>
                </c:pt>
                <c:pt idx="17337">
                  <c:v>-13310</c:v>
                </c:pt>
                <c:pt idx="17338">
                  <c:v>-13305</c:v>
                </c:pt>
                <c:pt idx="17339">
                  <c:v>-13300</c:v>
                </c:pt>
                <c:pt idx="17340">
                  <c:v>-13295</c:v>
                </c:pt>
                <c:pt idx="17341">
                  <c:v>-13290</c:v>
                </c:pt>
                <c:pt idx="17342">
                  <c:v>-13285</c:v>
                </c:pt>
                <c:pt idx="17343">
                  <c:v>-13280</c:v>
                </c:pt>
                <c:pt idx="17344">
                  <c:v>-13275</c:v>
                </c:pt>
                <c:pt idx="17345">
                  <c:v>-13270</c:v>
                </c:pt>
                <c:pt idx="17346">
                  <c:v>-13265</c:v>
                </c:pt>
                <c:pt idx="17347">
                  <c:v>-13260</c:v>
                </c:pt>
                <c:pt idx="17348">
                  <c:v>-13255</c:v>
                </c:pt>
                <c:pt idx="17349">
                  <c:v>-13250</c:v>
                </c:pt>
                <c:pt idx="17350">
                  <c:v>-13245</c:v>
                </c:pt>
                <c:pt idx="17351">
                  <c:v>-13240</c:v>
                </c:pt>
                <c:pt idx="17352">
                  <c:v>-13235</c:v>
                </c:pt>
                <c:pt idx="17353">
                  <c:v>-13230</c:v>
                </c:pt>
                <c:pt idx="17354">
                  <c:v>-13225</c:v>
                </c:pt>
                <c:pt idx="17355">
                  <c:v>-13220</c:v>
                </c:pt>
                <c:pt idx="17356">
                  <c:v>-13215</c:v>
                </c:pt>
                <c:pt idx="17357">
                  <c:v>-13210</c:v>
                </c:pt>
                <c:pt idx="17358">
                  <c:v>-13205</c:v>
                </c:pt>
                <c:pt idx="17359">
                  <c:v>-13200</c:v>
                </c:pt>
                <c:pt idx="17360">
                  <c:v>-13195</c:v>
                </c:pt>
                <c:pt idx="17361">
                  <c:v>-13190</c:v>
                </c:pt>
                <c:pt idx="17362">
                  <c:v>-13185</c:v>
                </c:pt>
                <c:pt idx="17363">
                  <c:v>-13180</c:v>
                </c:pt>
                <c:pt idx="17364">
                  <c:v>-13175</c:v>
                </c:pt>
                <c:pt idx="17365">
                  <c:v>-13170</c:v>
                </c:pt>
                <c:pt idx="17366">
                  <c:v>-13165</c:v>
                </c:pt>
                <c:pt idx="17367">
                  <c:v>-13160</c:v>
                </c:pt>
                <c:pt idx="17368">
                  <c:v>-13155</c:v>
                </c:pt>
                <c:pt idx="17369">
                  <c:v>-13150</c:v>
                </c:pt>
                <c:pt idx="17370">
                  <c:v>-13145</c:v>
                </c:pt>
                <c:pt idx="17371">
                  <c:v>-13140</c:v>
                </c:pt>
                <c:pt idx="17372">
                  <c:v>-13135</c:v>
                </c:pt>
                <c:pt idx="17373">
                  <c:v>-13130</c:v>
                </c:pt>
                <c:pt idx="17374">
                  <c:v>-13125</c:v>
                </c:pt>
                <c:pt idx="17375">
                  <c:v>-13120</c:v>
                </c:pt>
                <c:pt idx="17376">
                  <c:v>-13115</c:v>
                </c:pt>
                <c:pt idx="17377">
                  <c:v>-13110</c:v>
                </c:pt>
                <c:pt idx="17378">
                  <c:v>-13105</c:v>
                </c:pt>
                <c:pt idx="17379">
                  <c:v>-13100</c:v>
                </c:pt>
                <c:pt idx="17380">
                  <c:v>-13095</c:v>
                </c:pt>
                <c:pt idx="17381">
                  <c:v>-13090</c:v>
                </c:pt>
                <c:pt idx="17382">
                  <c:v>-13085</c:v>
                </c:pt>
                <c:pt idx="17383">
                  <c:v>-13080</c:v>
                </c:pt>
                <c:pt idx="17384">
                  <c:v>-13075</c:v>
                </c:pt>
                <c:pt idx="17385">
                  <c:v>-13070</c:v>
                </c:pt>
                <c:pt idx="17386">
                  <c:v>-13065</c:v>
                </c:pt>
                <c:pt idx="17387">
                  <c:v>-13060</c:v>
                </c:pt>
                <c:pt idx="17388">
                  <c:v>-13055</c:v>
                </c:pt>
                <c:pt idx="17389">
                  <c:v>-13050</c:v>
                </c:pt>
                <c:pt idx="17390">
                  <c:v>-13045</c:v>
                </c:pt>
                <c:pt idx="17391">
                  <c:v>-13040</c:v>
                </c:pt>
                <c:pt idx="17392">
                  <c:v>-13035</c:v>
                </c:pt>
                <c:pt idx="17393">
                  <c:v>-13030</c:v>
                </c:pt>
                <c:pt idx="17394">
                  <c:v>-13025</c:v>
                </c:pt>
                <c:pt idx="17395">
                  <c:v>-13020</c:v>
                </c:pt>
                <c:pt idx="17396">
                  <c:v>-13015</c:v>
                </c:pt>
                <c:pt idx="17397">
                  <c:v>-13010</c:v>
                </c:pt>
                <c:pt idx="17398">
                  <c:v>-13005</c:v>
                </c:pt>
                <c:pt idx="17399">
                  <c:v>-13000</c:v>
                </c:pt>
                <c:pt idx="17400">
                  <c:v>-12995</c:v>
                </c:pt>
                <c:pt idx="17401">
                  <c:v>-12990</c:v>
                </c:pt>
                <c:pt idx="17402">
                  <c:v>-12985</c:v>
                </c:pt>
                <c:pt idx="17403">
                  <c:v>-12980</c:v>
                </c:pt>
                <c:pt idx="17404">
                  <c:v>-12975</c:v>
                </c:pt>
                <c:pt idx="17405">
                  <c:v>-12970</c:v>
                </c:pt>
                <c:pt idx="17406">
                  <c:v>-12965</c:v>
                </c:pt>
                <c:pt idx="17407">
                  <c:v>-12960</c:v>
                </c:pt>
                <c:pt idx="17408">
                  <c:v>-12955</c:v>
                </c:pt>
                <c:pt idx="17409">
                  <c:v>-12950</c:v>
                </c:pt>
                <c:pt idx="17410">
                  <c:v>-12945</c:v>
                </c:pt>
                <c:pt idx="17411">
                  <c:v>-12940</c:v>
                </c:pt>
                <c:pt idx="17412">
                  <c:v>-12935</c:v>
                </c:pt>
                <c:pt idx="17413">
                  <c:v>-12930</c:v>
                </c:pt>
                <c:pt idx="17414">
                  <c:v>-12925</c:v>
                </c:pt>
                <c:pt idx="17415">
                  <c:v>-12920</c:v>
                </c:pt>
                <c:pt idx="17416">
                  <c:v>-12915</c:v>
                </c:pt>
                <c:pt idx="17417">
                  <c:v>-12910</c:v>
                </c:pt>
                <c:pt idx="17418">
                  <c:v>-12905</c:v>
                </c:pt>
                <c:pt idx="17419">
                  <c:v>-12900</c:v>
                </c:pt>
                <c:pt idx="17420">
                  <c:v>-12895</c:v>
                </c:pt>
                <c:pt idx="17421">
                  <c:v>-12890</c:v>
                </c:pt>
                <c:pt idx="17422">
                  <c:v>-12885</c:v>
                </c:pt>
                <c:pt idx="17423">
                  <c:v>-12880</c:v>
                </c:pt>
                <c:pt idx="17424">
                  <c:v>-12875</c:v>
                </c:pt>
                <c:pt idx="17425">
                  <c:v>-12870</c:v>
                </c:pt>
                <c:pt idx="17426">
                  <c:v>-12865</c:v>
                </c:pt>
                <c:pt idx="17427">
                  <c:v>-12860</c:v>
                </c:pt>
                <c:pt idx="17428">
                  <c:v>-12855</c:v>
                </c:pt>
                <c:pt idx="17429">
                  <c:v>-12850</c:v>
                </c:pt>
                <c:pt idx="17430">
                  <c:v>-12845</c:v>
                </c:pt>
                <c:pt idx="17431">
                  <c:v>-12840</c:v>
                </c:pt>
                <c:pt idx="17432">
                  <c:v>-12835</c:v>
                </c:pt>
                <c:pt idx="17433">
                  <c:v>-12830</c:v>
                </c:pt>
                <c:pt idx="17434">
                  <c:v>-12825</c:v>
                </c:pt>
                <c:pt idx="17435">
                  <c:v>-12820</c:v>
                </c:pt>
                <c:pt idx="17436">
                  <c:v>-12815</c:v>
                </c:pt>
                <c:pt idx="17437">
                  <c:v>-12810</c:v>
                </c:pt>
                <c:pt idx="17438">
                  <c:v>-12805</c:v>
                </c:pt>
                <c:pt idx="17439">
                  <c:v>-12800</c:v>
                </c:pt>
                <c:pt idx="17440">
                  <c:v>-12795</c:v>
                </c:pt>
                <c:pt idx="17441">
                  <c:v>-12790</c:v>
                </c:pt>
                <c:pt idx="17442">
                  <c:v>-12785</c:v>
                </c:pt>
                <c:pt idx="17443">
                  <c:v>-12780</c:v>
                </c:pt>
                <c:pt idx="17444">
                  <c:v>-12775</c:v>
                </c:pt>
                <c:pt idx="17445">
                  <c:v>-12770</c:v>
                </c:pt>
                <c:pt idx="17446">
                  <c:v>-12765</c:v>
                </c:pt>
                <c:pt idx="17447">
                  <c:v>-12760</c:v>
                </c:pt>
                <c:pt idx="17448">
                  <c:v>-12755</c:v>
                </c:pt>
                <c:pt idx="17449">
                  <c:v>-12750</c:v>
                </c:pt>
                <c:pt idx="17450">
                  <c:v>-12745</c:v>
                </c:pt>
                <c:pt idx="17451">
                  <c:v>-12740</c:v>
                </c:pt>
                <c:pt idx="17452">
                  <c:v>-12735</c:v>
                </c:pt>
                <c:pt idx="17453">
                  <c:v>-12730</c:v>
                </c:pt>
                <c:pt idx="17454">
                  <c:v>-12725</c:v>
                </c:pt>
                <c:pt idx="17455">
                  <c:v>-12720</c:v>
                </c:pt>
                <c:pt idx="17456">
                  <c:v>-12715</c:v>
                </c:pt>
                <c:pt idx="17457">
                  <c:v>-12710</c:v>
                </c:pt>
                <c:pt idx="17458">
                  <c:v>-12705</c:v>
                </c:pt>
                <c:pt idx="17459">
                  <c:v>-12700</c:v>
                </c:pt>
                <c:pt idx="17460">
                  <c:v>-12695</c:v>
                </c:pt>
                <c:pt idx="17461">
                  <c:v>-12690</c:v>
                </c:pt>
                <c:pt idx="17462">
                  <c:v>-12685</c:v>
                </c:pt>
                <c:pt idx="17463">
                  <c:v>-12680</c:v>
                </c:pt>
                <c:pt idx="17464">
                  <c:v>-12675</c:v>
                </c:pt>
                <c:pt idx="17465">
                  <c:v>-12670</c:v>
                </c:pt>
                <c:pt idx="17466">
                  <c:v>-12665</c:v>
                </c:pt>
                <c:pt idx="17467">
                  <c:v>-12660</c:v>
                </c:pt>
                <c:pt idx="17468">
                  <c:v>-12655</c:v>
                </c:pt>
                <c:pt idx="17469">
                  <c:v>-12650</c:v>
                </c:pt>
                <c:pt idx="17470">
                  <c:v>-12645</c:v>
                </c:pt>
                <c:pt idx="17471">
                  <c:v>-12640</c:v>
                </c:pt>
                <c:pt idx="17472">
                  <c:v>-12635</c:v>
                </c:pt>
                <c:pt idx="17473">
                  <c:v>-12630</c:v>
                </c:pt>
                <c:pt idx="17474">
                  <c:v>-12625</c:v>
                </c:pt>
                <c:pt idx="17475">
                  <c:v>-12620</c:v>
                </c:pt>
                <c:pt idx="17476">
                  <c:v>-12615</c:v>
                </c:pt>
                <c:pt idx="17477">
                  <c:v>-12610</c:v>
                </c:pt>
                <c:pt idx="17478">
                  <c:v>-12605</c:v>
                </c:pt>
                <c:pt idx="17479">
                  <c:v>-12600</c:v>
                </c:pt>
                <c:pt idx="17480">
                  <c:v>-12595</c:v>
                </c:pt>
                <c:pt idx="17481">
                  <c:v>-12590</c:v>
                </c:pt>
                <c:pt idx="17482">
                  <c:v>-12585</c:v>
                </c:pt>
                <c:pt idx="17483">
                  <c:v>-12580</c:v>
                </c:pt>
                <c:pt idx="17484">
                  <c:v>-12575</c:v>
                </c:pt>
                <c:pt idx="17485">
                  <c:v>-12570</c:v>
                </c:pt>
                <c:pt idx="17486">
                  <c:v>-12565</c:v>
                </c:pt>
                <c:pt idx="17487">
                  <c:v>-12560</c:v>
                </c:pt>
                <c:pt idx="17488">
                  <c:v>-12555</c:v>
                </c:pt>
                <c:pt idx="17489">
                  <c:v>-12550</c:v>
                </c:pt>
                <c:pt idx="17490">
                  <c:v>-12545</c:v>
                </c:pt>
                <c:pt idx="17491">
                  <c:v>-12540</c:v>
                </c:pt>
                <c:pt idx="17492">
                  <c:v>-12535</c:v>
                </c:pt>
                <c:pt idx="17493">
                  <c:v>-12530</c:v>
                </c:pt>
                <c:pt idx="17494">
                  <c:v>-12525</c:v>
                </c:pt>
                <c:pt idx="17495">
                  <c:v>-12520</c:v>
                </c:pt>
                <c:pt idx="17496">
                  <c:v>-12515</c:v>
                </c:pt>
                <c:pt idx="17497">
                  <c:v>-12510</c:v>
                </c:pt>
                <c:pt idx="17498">
                  <c:v>-12505</c:v>
                </c:pt>
                <c:pt idx="17499">
                  <c:v>-12500</c:v>
                </c:pt>
                <c:pt idx="17500">
                  <c:v>-12495</c:v>
                </c:pt>
                <c:pt idx="17501">
                  <c:v>-12490</c:v>
                </c:pt>
                <c:pt idx="17502">
                  <c:v>-12485</c:v>
                </c:pt>
                <c:pt idx="17503">
                  <c:v>-12480</c:v>
                </c:pt>
                <c:pt idx="17504">
                  <c:v>-12475</c:v>
                </c:pt>
                <c:pt idx="17505">
                  <c:v>-12470</c:v>
                </c:pt>
                <c:pt idx="17506">
                  <c:v>-12465</c:v>
                </c:pt>
                <c:pt idx="17507">
                  <c:v>-12460</c:v>
                </c:pt>
                <c:pt idx="17508">
                  <c:v>-12455</c:v>
                </c:pt>
                <c:pt idx="17509">
                  <c:v>-12450</c:v>
                </c:pt>
                <c:pt idx="17510">
                  <c:v>-12445</c:v>
                </c:pt>
                <c:pt idx="17511">
                  <c:v>-12440</c:v>
                </c:pt>
                <c:pt idx="17512">
                  <c:v>-12435</c:v>
                </c:pt>
                <c:pt idx="17513">
                  <c:v>-12430</c:v>
                </c:pt>
                <c:pt idx="17514">
                  <c:v>-12425</c:v>
                </c:pt>
                <c:pt idx="17515">
                  <c:v>-12420</c:v>
                </c:pt>
                <c:pt idx="17516">
                  <c:v>-12415</c:v>
                </c:pt>
                <c:pt idx="17517">
                  <c:v>-12410</c:v>
                </c:pt>
                <c:pt idx="17518">
                  <c:v>-12405</c:v>
                </c:pt>
                <c:pt idx="17519">
                  <c:v>-12400</c:v>
                </c:pt>
                <c:pt idx="17520">
                  <c:v>-12395</c:v>
                </c:pt>
                <c:pt idx="17521">
                  <c:v>-12390</c:v>
                </c:pt>
                <c:pt idx="17522">
                  <c:v>-12385</c:v>
                </c:pt>
                <c:pt idx="17523">
                  <c:v>-12380</c:v>
                </c:pt>
                <c:pt idx="17524">
                  <c:v>-12375</c:v>
                </c:pt>
                <c:pt idx="17525">
                  <c:v>-12370</c:v>
                </c:pt>
                <c:pt idx="17526">
                  <c:v>-12365</c:v>
                </c:pt>
                <c:pt idx="17527">
                  <c:v>-12360</c:v>
                </c:pt>
                <c:pt idx="17528">
                  <c:v>-12355</c:v>
                </c:pt>
                <c:pt idx="17529">
                  <c:v>-12350</c:v>
                </c:pt>
                <c:pt idx="17530">
                  <c:v>-12345</c:v>
                </c:pt>
                <c:pt idx="17531">
                  <c:v>-12340</c:v>
                </c:pt>
                <c:pt idx="17532">
                  <c:v>-12335</c:v>
                </c:pt>
                <c:pt idx="17533">
                  <c:v>-12330</c:v>
                </c:pt>
                <c:pt idx="17534">
                  <c:v>-12325</c:v>
                </c:pt>
                <c:pt idx="17535">
                  <c:v>-12320</c:v>
                </c:pt>
                <c:pt idx="17536">
                  <c:v>-12315</c:v>
                </c:pt>
                <c:pt idx="17537">
                  <c:v>-12310</c:v>
                </c:pt>
                <c:pt idx="17538">
                  <c:v>-12305</c:v>
                </c:pt>
                <c:pt idx="17539">
                  <c:v>-12300</c:v>
                </c:pt>
                <c:pt idx="17540">
                  <c:v>-12295</c:v>
                </c:pt>
                <c:pt idx="17541">
                  <c:v>-12290</c:v>
                </c:pt>
                <c:pt idx="17542">
                  <c:v>-12285</c:v>
                </c:pt>
                <c:pt idx="17543">
                  <c:v>-12280</c:v>
                </c:pt>
                <c:pt idx="17544">
                  <c:v>-12275</c:v>
                </c:pt>
                <c:pt idx="17545">
                  <c:v>-12270</c:v>
                </c:pt>
                <c:pt idx="17546">
                  <c:v>-12265</c:v>
                </c:pt>
                <c:pt idx="17547">
                  <c:v>-12260</c:v>
                </c:pt>
                <c:pt idx="17548">
                  <c:v>-12255</c:v>
                </c:pt>
                <c:pt idx="17549">
                  <c:v>-12250</c:v>
                </c:pt>
                <c:pt idx="17550">
                  <c:v>-12245</c:v>
                </c:pt>
                <c:pt idx="17551">
                  <c:v>-12240</c:v>
                </c:pt>
                <c:pt idx="17552">
                  <c:v>-12235</c:v>
                </c:pt>
                <c:pt idx="17553">
                  <c:v>-12230</c:v>
                </c:pt>
                <c:pt idx="17554">
                  <c:v>-12225</c:v>
                </c:pt>
                <c:pt idx="17555">
                  <c:v>-12220</c:v>
                </c:pt>
                <c:pt idx="17556">
                  <c:v>-12215</c:v>
                </c:pt>
                <c:pt idx="17557">
                  <c:v>-12210</c:v>
                </c:pt>
                <c:pt idx="17558">
                  <c:v>-12205</c:v>
                </c:pt>
                <c:pt idx="17559">
                  <c:v>-12200</c:v>
                </c:pt>
                <c:pt idx="17560">
                  <c:v>-12195</c:v>
                </c:pt>
                <c:pt idx="17561">
                  <c:v>-12190</c:v>
                </c:pt>
                <c:pt idx="17562">
                  <c:v>-12185</c:v>
                </c:pt>
                <c:pt idx="17563">
                  <c:v>-12180</c:v>
                </c:pt>
                <c:pt idx="17564">
                  <c:v>-12175</c:v>
                </c:pt>
                <c:pt idx="17565">
                  <c:v>-12170</c:v>
                </c:pt>
                <c:pt idx="17566">
                  <c:v>-12165</c:v>
                </c:pt>
                <c:pt idx="17567">
                  <c:v>-12160</c:v>
                </c:pt>
                <c:pt idx="17568">
                  <c:v>-12155</c:v>
                </c:pt>
                <c:pt idx="17569">
                  <c:v>-12150</c:v>
                </c:pt>
                <c:pt idx="17570">
                  <c:v>-12145</c:v>
                </c:pt>
                <c:pt idx="17571">
                  <c:v>-12140</c:v>
                </c:pt>
                <c:pt idx="17572">
                  <c:v>-12135</c:v>
                </c:pt>
                <c:pt idx="17573">
                  <c:v>-12130</c:v>
                </c:pt>
                <c:pt idx="17574">
                  <c:v>-12125</c:v>
                </c:pt>
                <c:pt idx="17575">
                  <c:v>-12120</c:v>
                </c:pt>
                <c:pt idx="17576">
                  <c:v>-12115</c:v>
                </c:pt>
                <c:pt idx="17577">
                  <c:v>-12110</c:v>
                </c:pt>
                <c:pt idx="17578">
                  <c:v>-12105</c:v>
                </c:pt>
                <c:pt idx="17579">
                  <c:v>-12100</c:v>
                </c:pt>
                <c:pt idx="17580">
                  <c:v>-12095</c:v>
                </c:pt>
                <c:pt idx="17581">
                  <c:v>-12090</c:v>
                </c:pt>
                <c:pt idx="17582">
                  <c:v>-12085</c:v>
                </c:pt>
                <c:pt idx="17583">
                  <c:v>-12080</c:v>
                </c:pt>
                <c:pt idx="17584">
                  <c:v>-12075</c:v>
                </c:pt>
                <c:pt idx="17585">
                  <c:v>-12070</c:v>
                </c:pt>
                <c:pt idx="17586">
                  <c:v>-12065</c:v>
                </c:pt>
                <c:pt idx="17587">
                  <c:v>-12060</c:v>
                </c:pt>
                <c:pt idx="17588">
                  <c:v>-12055</c:v>
                </c:pt>
                <c:pt idx="17589">
                  <c:v>-12050</c:v>
                </c:pt>
                <c:pt idx="17590">
                  <c:v>-12045</c:v>
                </c:pt>
                <c:pt idx="17591">
                  <c:v>-12040</c:v>
                </c:pt>
                <c:pt idx="17592">
                  <c:v>-12035</c:v>
                </c:pt>
                <c:pt idx="17593">
                  <c:v>-12030</c:v>
                </c:pt>
                <c:pt idx="17594">
                  <c:v>-12025</c:v>
                </c:pt>
                <c:pt idx="17595">
                  <c:v>-12020</c:v>
                </c:pt>
                <c:pt idx="17596">
                  <c:v>-12015</c:v>
                </c:pt>
                <c:pt idx="17597">
                  <c:v>-12010</c:v>
                </c:pt>
                <c:pt idx="17598">
                  <c:v>-12005</c:v>
                </c:pt>
                <c:pt idx="17599">
                  <c:v>-12000</c:v>
                </c:pt>
                <c:pt idx="17600">
                  <c:v>-11995</c:v>
                </c:pt>
                <c:pt idx="17601">
                  <c:v>-11990</c:v>
                </c:pt>
                <c:pt idx="17602">
                  <c:v>-11985</c:v>
                </c:pt>
                <c:pt idx="17603">
                  <c:v>-11980</c:v>
                </c:pt>
                <c:pt idx="17604">
                  <c:v>-11975</c:v>
                </c:pt>
                <c:pt idx="17605">
                  <c:v>-11970</c:v>
                </c:pt>
                <c:pt idx="17606">
                  <c:v>-11965</c:v>
                </c:pt>
                <c:pt idx="17607">
                  <c:v>-11960</c:v>
                </c:pt>
                <c:pt idx="17608">
                  <c:v>-11955</c:v>
                </c:pt>
                <c:pt idx="17609">
                  <c:v>-11950</c:v>
                </c:pt>
                <c:pt idx="17610">
                  <c:v>-11945</c:v>
                </c:pt>
                <c:pt idx="17611">
                  <c:v>-11940</c:v>
                </c:pt>
                <c:pt idx="17612">
                  <c:v>-11935</c:v>
                </c:pt>
                <c:pt idx="17613">
                  <c:v>-11930</c:v>
                </c:pt>
                <c:pt idx="17614">
                  <c:v>-11925</c:v>
                </c:pt>
                <c:pt idx="17615">
                  <c:v>-11920</c:v>
                </c:pt>
                <c:pt idx="17616">
                  <c:v>-11915</c:v>
                </c:pt>
                <c:pt idx="17617">
                  <c:v>-11910</c:v>
                </c:pt>
                <c:pt idx="17618">
                  <c:v>-11905</c:v>
                </c:pt>
                <c:pt idx="17619">
                  <c:v>-11900</c:v>
                </c:pt>
                <c:pt idx="17620">
                  <c:v>-11895</c:v>
                </c:pt>
                <c:pt idx="17621">
                  <c:v>-11890</c:v>
                </c:pt>
                <c:pt idx="17622">
                  <c:v>-11885</c:v>
                </c:pt>
                <c:pt idx="17623">
                  <c:v>-11880</c:v>
                </c:pt>
                <c:pt idx="17624">
                  <c:v>-11875</c:v>
                </c:pt>
                <c:pt idx="17625">
                  <c:v>-11870</c:v>
                </c:pt>
                <c:pt idx="17626">
                  <c:v>-11865</c:v>
                </c:pt>
                <c:pt idx="17627">
                  <c:v>-11860</c:v>
                </c:pt>
                <c:pt idx="17628">
                  <c:v>-11855</c:v>
                </c:pt>
                <c:pt idx="17629">
                  <c:v>-11850</c:v>
                </c:pt>
                <c:pt idx="17630">
                  <c:v>-11845</c:v>
                </c:pt>
                <c:pt idx="17631">
                  <c:v>-11840</c:v>
                </c:pt>
                <c:pt idx="17632">
                  <c:v>-11835</c:v>
                </c:pt>
                <c:pt idx="17633">
                  <c:v>-11830</c:v>
                </c:pt>
                <c:pt idx="17634">
                  <c:v>-11825</c:v>
                </c:pt>
                <c:pt idx="17635">
                  <c:v>-11820</c:v>
                </c:pt>
                <c:pt idx="17636">
                  <c:v>-11815</c:v>
                </c:pt>
                <c:pt idx="17637">
                  <c:v>-11810</c:v>
                </c:pt>
                <c:pt idx="17638">
                  <c:v>-11805</c:v>
                </c:pt>
                <c:pt idx="17639">
                  <c:v>-11800</c:v>
                </c:pt>
                <c:pt idx="17640">
                  <c:v>-11795</c:v>
                </c:pt>
                <c:pt idx="17641">
                  <c:v>-11790</c:v>
                </c:pt>
                <c:pt idx="17642">
                  <c:v>-11785</c:v>
                </c:pt>
                <c:pt idx="17643">
                  <c:v>-11780</c:v>
                </c:pt>
                <c:pt idx="17644">
                  <c:v>-11775</c:v>
                </c:pt>
                <c:pt idx="17645">
                  <c:v>-11770</c:v>
                </c:pt>
                <c:pt idx="17646">
                  <c:v>-11765</c:v>
                </c:pt>
                <c:pt idx="17647">
                  <c:v>-11760</c:v>
                </c:pt>
                <c:pt idx="17648">
                  <c:v>-11755</c:v>
                </c:pt>
                <c:pt idx="17649">
                  <c:v>-11750</c:v>
                </c:pt>
                <c:pt idx="17650">
                  <c:v>-11745</c:v>
                </c:pt>
                <c:pt idx="17651">
                  <c:v>-11740</c:v>
                </c:pt>
                <c:pt idx="17652">
                  <c:v>-11735</c:v>
                </c:pt>
                <c:pt idx="17653">
                  <c:v>-11730</c:v>
                </c:pt>
                <c:pt idx="17654">
                  <c:v>-11725</c:v>
                </c:pt>
                <c:pt idx="17655">
                  <c:v>-11720</c:v>
                </c:pt>
                <c:pt idx="17656">
                  <c:v>-11715</c:v>
                </c:pt>
                <c:pt idx="17657">
                  <c:v>-11710</c:v>
                </c:pt>
                <c:pt idx="17658">
                  <c:v>-11705</c:v>
                </c:pt>
                <c:pt idx="17659">
                  <c:v>-11700</c:v>
                </c:pt>
                <c:pt idx="17660">
                  <c:v>-11695</c:v>
                </c:pt>
                <c:pt idx="17661">
                  <c:v>-11690</c:v>
                </c:pt>
                <c:pt idx="17662">
                  <c:v>-11685</c:v>
                </c:pt>
                <c:pt idx="17663">
                  <c:v>-11680</c:v>
                </c:pt>
                <c:pt idx="17664">
                  <c:v>-11675</c:v>
                </c:pt>
                <c:pt idx="17665">
                  <c:v>-11670</c:v>
                </c:pt>
                <c:pt idx="17666">
                  <c:v>-11665</c:v>
                </c:pt>
                <c:pt idx="17667">
                  <c:v>-11660</c:v>
                </c:pt>
                <c:pt idx="17668">
                  <c:v>-11655</c:v>
                </c:pt>
                <c:pt idx="17669">
                  <c:v>-11650</c:v>
                </c:pt>
                <c:pt idx="17670">
                  <c:v>-11645</c:v>
                </c:pt>
                <c:pt idx="17671">
                  <c:v>-11640</c:v>
                </c:pt>
                <c:pt idx="17672">
                  <c:v>-11635</c:v>
                </c:pt>
                <c:pt idx="17673">
                  <c:v>-11630</c:v>
                </c:pt>
                <c:pt idx="17674">
                  <c:v>-11625</c:v>
                </c:pt>
                <c:pt idx="17675">
                  <c:v>-11620</c:v>
                </c:pt>
                <c:pt idx="17676">
                  <c:v>-11615</c:v>
                </c:pt>
                <c:pt idx="17677">
                  <c:v>-11610</c:v>
                </c:pt>
                <c:pt idx="17678">
                  <c:v>-11605</c:v>
                </c:pt>
                <c:pt idx="17679">
                  <c:v>-11600</c:v>
                </c:pt>
                <c:pt idx="17680">
                  <c:v>-11595</c:v>
                </c:pt>
                <c:pt idx="17681">
                  <c:v>-11590</c:v>
                </c:pt>
                <c:pt idx="17682">
                  <c:v>-11585</c:v>
                </c:pt>
                <c:pt idx="17683">
                  <c:v>-11580</c:v>
                </c:pt>
                <c:pt idx="17684">
                  <c:v>-11575</c:v>
                </c:pt>
                <c:pt idx="17685">
                  <c:v>-11570</c:v>
                </c:pt>
                <c:pt idx="17686">
                  <c:v>-11565</c:v>
                </c:pt>
                <c:pt idx="17687">
                  <c:v>-11560</c:v>
                </c:pt>
                <c:pt idx="17688">
                  <c:v>-11555</c:v>
                </c:pt>
                <c:pt idx="17689">
                  <c:v>-11550</c:v>
                </c:pt>
                <c:pt idx="17690">
                  <c:v>-11545</c:v>
                </c:pt>
                <c:pt idx="17691">
                  <c:v>-11540</c:v>
                </c:pt>
                <c:pt idx="17692">
                  <c:v>-11535</c:v>
                </c:pt>
                <c:pt idx="17693">
                  <c:v>-11530</c:v>
                </c:pt>
                <c:pt idx="17694">
                  <c:v>-11525</c:v>
                </c:pt>
                <c:pt idx="17695">
                  <c:v>-11520</c:v>
                </c:pt>
                <c:pt idx="17696">
                  <c:v>-11515</c:v>
                </c:pt>
                <c:pt idx="17697">
                  <c:v>-11510</c:v>
                </c:pt>
                <c:pt idx="17698">
                  <c:v>-11505</c:v>
                </c:pt>
                <c:pt idx="17699">
                  <c:v>-11500</c:v>
                </c:pt>
                <c:pt idx="17700">
                  <c:v>-11495</c:v>
                </c:pt>
                <c:pt idx="17701">
                  <c:v>-11490</c:v>
                </c:pt>
                <c:pt idx="17702">
                  <c:v>-11485</c:v>
                </c:pt>
                <c:pt idx="17703">
                  <c:v>-11480</c:v>
                </c:pt>
                <c:pt idx="17704">
                  <c:v>-11475</c:v>
                </c:pt>
                <c:pt idx="17705">
                  <c:v>-11470</c:v>
                </c:pt>
                <c:pt idx="17706">
                  <c:v>-11465</c:v>
                </c:pt>
                <c:pt idx="17707">
                  <c:v>-11460</c:v>
                </c:pt>
                <c:pt idx="17708">
                  <c:v>-11455</c:v>
                </c:pt>
                <c:pt idx="17709">
                  <c:v>-11450</c:v>
                </c:pt>
                <c:pt idx="17710">
                  <c:v>-11445</c:v>
                </c:pt>
                <c:pt idx="17711">
                  <c:v>-11440</c:v>
                </c:pt>
                <c:pt idx="17712">
                  <c:v>-11435</c:v>
                </c:pt>
                <c:pt idx="17713">
                  <c:v>-11430</c:v>
                </c:pt>
                <c:pt idx="17714">
                  <c:v>-11425</c:v>
                </c:pt>
                <c:pt idx="17715">
                  <c:v>-11420</c:v>
                </c:pt>
                <c:pt idx="17716">
                  <c:v>-11415</c:v>
                </c:pt>
                <c:pt idx="17717">
                  <c:v>-11410</c:v>
                </c:pt>
                <c:pt idx="17718">
                  <c:v>-11405</c:v>
                </c:pt>
                <c:pt idx="17719">
                  <c:v>-11400</c:v>
                </c:pt>
                <c:pt idx="17720">
                  <c:v>-11395</c:v>
                </c:pt>
                <c:pt idx="17721">
                  <c:v>-11390</c:v>
                </c:pt>
                <c:pt idx="17722">
                  <c:v>-11385</c:v>
                </c:pt>
                <c:pt idx="17723">
                  <c:v>-11380</c:v>
                </c:pt>
                <c:pt idx="17724">
                  <c:v>-11375</c:v>
                </c:pt>
                <c:pt idx="17725">
                  <c:v>-11370</c:v>
                </c:pt>
                <c:pt idx="17726">
                  <c:v>-11365</c:v>
                </c:pt>
                <c:pt idx="17727">
                  <c:v>-11360</c:v>
                </c:pt>
                <c:pt idx="17728">
                  <c:v>-11355</c:v>
                </c:pt>
                <c:pt idx="17729">
                  <c:v>-11350</c:v>
                </c:pt>
                <c:pt idx="17730">
                  <c:v>-11345</c:v>
                </c:pt>
                <c:pt idx="17731">
                  <c:v>-11340</c:v>
                </c:pt>
                <c:pt idx="17732">
                  <c:v>-11335</c:v>
                </c:pt>
                <c:pt idx="17733">
                  <c:v>-11330</c:v>
                </c:pt>
                <c:pt idx="17734">
                  <c:v>-11325</c:v>
                </c:pt>
                <c:pt idx="17735">
                  <c:v>-11320</c:v>
                </c:pt>
                <c:pt idx="17736">
                  <c:v>-11315</c:v>
                </c:pt>
                <c:pt idx="17737">
                  <c:v>-11310</c:v>
                </c:pt>
                <c:pt idx="17738">
                  <c:v>-11305</c:v>
                </c:pt>
                <c:pt idx="17739">
                  <c:v>-11300</c:v>
                </c:pt>
                <c:pt idx="17740">
                  <c:v>-11295</c:v>
                </c:pt>
                <c:pt idx="17741">
                  <c:v>-11290</c:v>
                </c:pt>
                <c:pt idx="17742">
                  <c:v>-11285</c:v>
                </c:pt>
                <c:pt idx="17743">
                  <c:v>-11280</c:v>
                </c:pt>
                <c:pt idx="17744">
                  <c:v>-11275</c:v>
                </c:pt>
                <c:pt idx="17745">
                  <c:v>-11270</c:v>
                </c:pt>
                <c:pt idx="17746">
                  <c:v>-11265</c:v>
                </c:pt>
                <c:pt idx="17747">
                  <c:v>-11260</c:v>
                </c:pt>
                <c:pt idx="17748">
                  <c:v>-11255</c:v>
                </c:pt>
                <c:pt idx="17749">
                  <c:v>-11250</c:v>
                </c:pt>
                <c:pt idx="17750">
                  <c:v>-11245</c:v>
                </c:pt>
                <c:pt idx="17751">
                  <c:v>-11240</c:v>
                </c:pt>
                <c:pt idx="17752">
                  <c:v>-11235</c:v>
                </c:pt>
                <c:pt idx="17753">
                  <c:v>-11230</c:v>
                </c:pt>
                <c:pt idx="17754">
                  <c:v>-11225</c:v>
                </c:pt>
                <c:pt idx="17755">
                  <c:v>-11220</c:v>
                </c:pt>
                <c:pt idx="17756">
                  <c:v>-11215</c:v>
                </c:pt>
                <c:pt idx="17757">
                  <c:v>-11210</c:v>
                </c:pt>
                <c:pt idx="17758">
                  <c:v>-11205</c:v>
                </c:pt>
                <c:pt idx="17759">
                  <c:v>-11200</c:v>
                </c:pt>
                <c:pt idx="17760">
                  <c:v>-11195</c:v>
                </c:pt>
                <c:pt idx="17761">
                  <c:v>-11190</c:v>
                </c:pt>
                <c:pt idx="17762">
                  <c:v>-11185</c:v>
                </c:pt>
                <c:pt idx="17763">
                  <c:v>-11180</c:v>
                </c:pt>
                <c:pt idx="17764">
                  <c:v>-11175</c:v>
                </c:pt>
                <c:pt idx="17765">
                  <c:v>-11170</c:v>
                </c:pt>
                <c:pt idx="17766">
                  <c:v>-11165</c:v>
                </c:pt>
                <c:pt idx="17767">
                  <c:v>-11160</c:v>
                </c:pt>
                <c:pt idx="17768">
                  <c:v>-11155</c:v>
                </c:pt>
                <c:pt idx="17769">
                  <c:v>-11150</c:v>
                </c:pt>
                <c:pt idx="17770">
                  <c:v>-11145</c:v>
                </c:pt>
                <c:pt idx="17771">
                  <c:v>-11140</c:v>
                </c:pt>
                <c:pt idx="17772">
                  <c:v>-11135</c:v>
                </c:pt>
                <c:pt idx="17773">
                  <c:v>-11130</c:v>
                </c:pt>
                <c:pt idx="17774">
                  <c:v>-11125</c:v>
                </c:pt>
                <c:pt idx="17775">
                  <c:v>-11120</c:v>
                </c:pt>
                <c:pt idx="17776">
                  <c:v>-11115</c:v>
                </c:pt>
                <c:pt idx="17777">
                  <c:v>-11110</c:v>
                </c:pt>
                <c:pt idx="17778">
                  <c:v>-11105</c:v>
                </c:pt>
                <c:pt idx="17779">
                  <c:v>-11100</c:v>
                </c:pt>
                <c:pt idx="17780">
                  <c:v>-11095</c:v>
                </c:pt>
                <c:pt idx="17781">
                  <c:v>-11090</c:v>
                </c:pt>
                <c:pt idx="17782">
                  <c:v>-11085</c:v>
                </c:pt>
                <c:pt idx="17783">
                  <c:v>-11080</c:v>
                </c:pt>
                <c:pt idx="17784">
                  <c:v>-11075</c:v>
                </c:pt>
                <c:pt idx="17785">
                  <c:v>-11070</c:v>
                </c:pt>
                <c:pt idx="17786">
                  <c:v>-11065</c:v>
                </c:pt>
                <c:pt idx="17787">
                  <c:v>-11060</c:v>
                </c:pt>
                <c:pt idx="17788">
                  <c:v>-11055</c:v>
                </c:pt>
                <c:pt idx="17789">
                  <c:v>-11050</c:v>
                </c:pt>
                <c:pt idx="17790">
                  <c:v>-11045</c:v>
                </c:pt>
                <c:pt idx="17791">
                  <c:v>-11040</c:v>
                </c:pt>
                <c:pt idx="17792">
                  <c:v>-11035</c:v>
                </c:pt>
                <c:pt idx="17793">
                  <c:v>-11030</c:v>
                </c:pt>
                <c:pt idx="17794">
                  <c:v>-11025</c:v>
                </c:pt>
                <c:pt idx="17795">
                  <c:v>-11020</c:v>
                </c:pt>
                <c:pt idx="17796">
                  <c:v>-11015</c:v>
                </c:pt>
                <c:pt idx="17797">
                  <c:v>-11010</c:v>
                </c:pt>
                <c:pt idx="17798">
                  <c:v>-11005</c:v>
                </c:pt>
                <c:pt idx="17799">
                  <c:v>-11000</c:v>
                </c:pt>
                <c:pt idx="17800">
                  <c:v>-10995</c:v>
                </c:pt>
                <c:pt idx="17801">
                  <c:v>-10990</c:v>
                </c:pt>
                <c:pt idx="17802">
                  <c:v>-10985</c:v>
                </c:pt>
                <c:pt idx="17803">
                  <c:v>-10980</c:v>
                </c:pt>
                <c:pt idx="17804">
                  <c:v>-10975</c:v>
                </c:pt>
                <c:pt idx="17805">
                  <c:v>-10970</c:v>
                </c:pt>
                <c:pt idx="17806">
                  <c:v>-10965</c:v>
                </c:pt>
                <c:pt idx="17807">
                  <c:v>-10960</c:v>
                </c:pt>
                <c:pt idx="17808">
                  <c:v>-10955</c:v>
                </c:pt>
                <c:pt idx="17809">
                  <c:v>-10950</c:v>
                </c:pt>
                <c:pt idx="17810">
                  <c:v>-10945</c:v>
                </c:pt>
                <c:pt idx="17811">
                  <c:v>-10940</c:v>
                </c:pt>
                <c:pt idx="17812">
                  <c:v>-10935</c:v>
                </c:pt>
                <c:pt idx="17813">
                  <c:v>-10930</c:v>
                </c:pt>
                <c:pt idx="17814">
                  <c:v>-10925</c:v>
                </c:pt>
                <c:pt idx="17815">
                  <c:v>-10920</c:v>
                </c:pt>
                <c:pt idx="17816">
                  <c:v>-10915</c:v>
                </c:pt>
                <c:pt idx="17817">
                  <c:v>-10910</c:v>
                </c:pt>
                <c:pt idx="17818">
                  <c:v>-10905</c:v>
                </c:pt>
                <c:pt idx="17819">
                  <c:v>-10900</c:v>
                </c:pt>
                <c:pt idx="17820">
                  <c:v>-10895</c:v>
                </c:pt>
                <c:pt idx="17821">
                  <c:v>-10890</c:v>
                </c:pt>
                <c:pt idx="17822">
                  <c:v>-10885</c:v>
                </c:pt>
                <c:pt idx="17823">
                  <c:v>-10880</c:v>
                </c:pt>
                <c:pt idx="17824">
                  <c:v>-10875</c:v>
                </c:pt>
                <c:pt idx="17825">
                  <c:v>-10870</c:v>
                </c:pt>
                <c:pt idx="17826">
                  <c:v>-10865</c:v>
                </c:pt>
                <c:pt idx="17827">
                  <c:v>-10860</c:v>
                </c:pt>
                <c:pt idx="17828">
                  <c:v>-10855</c:v>
                </c:pt>
                <c:pt idx="17829">
                  <c:v>-10850</c:v>
                </c:pt>
                <c:pt idx="17830">
                  <c:v>-10845</c:v>
                </c:pt>
                <c:pt idx="17831">
                  <c:v>-10840</c:v>
                </c:pt>
                <c:pt idx="17832">
                  <c:v>-10835</c:v>
                </c:pt>
                <c:pt idx="17833">
                  <c:v>-10830</c:v>
                </c:pt>
                <c:pt idx="17834">
                  <c:v>-10825</c:v>
                </c:pt>
                <c:pt idx="17835">
                  <c:v>-10820</c:v>
                </c:pt>
                <c:pt idx="17836">
                  <c:v>-10815</c:v>
                </c:pt>
                <c:pt idx="17837">
                  <c:v>-10810</c:v>
                </c:pt>
                <c:pt idx="17838">
                  <c:v>-10805</c:v>
                </c:pt>
                <c:pt idx="17839">
                  <c:v>-10800</c:v>
                </c:pt>
                <c:pt idx="17840">
                  <c:v>-10795</c:v>
                </c:pt>
                <c:pt idx="17841">
                  <c:v>-10790</c:v>
                </c:pt>
                <c:pt idx="17842">
                  <c:v>-10785</c:v>
                </c:pt>
                <c:pt idx="17843">
                  <c:v>-10780</c:v>
                </c:pt>
                <c:pt idx="17844">
                  <c:v>-10775</c:v>
                </c:pt>
                <c:pt idx="17845">
                  <c:v>-10770</c:v>
                </c:pt>
                <c:pt idx="17846">
                  <c:v>-10765</c:v>
                </c:pt>
                <c:pt idx="17847">
                  <c:v>-10760</c:v>
                </c:pt>
                <c:pt idx="17848">
                  <c:v>-10755</c:v>
                </c:pt>
                <c:pt idx="17849">
                  <c:v>-10750</c:v>
                </c:pt>
                <c:pt idx="17850">
                  <c:v>-10745</c:v>
                </c:pt>
                <c:pt idx="17851">
                  <c:v>-10740</c:v>
                </c:pt>
                <c:pt idx="17852">
                  <c:v>-10735</c:v>
                </c:pt>
                <c:pt idx="17853">
                  <c:v>-10730</c:v>
                </c:pt>
                <c:pt idx="17854">
                  <c:v>-10725</c:v>
                </c:pt>
                <c:pt idx="17855">
                  <c:v>-10720</c:v>
                </c:pt>
                <c:pt idx="17856">
                  <c:v>-10715</c:v>
                </c:pt>
                <c:pt idx="17857">
                  <c:v>-10710</c:v>
                </c:pt>
                <c:pt idx="17858">
                  <c:v>-10705</c:v>
                </c:pt>
                <c:pt idx="17859">
                  <c:v>-10700</c:v>
                </c:pt>
                <c:pt idx="17860">
                  <c:v>-10695</c:v>
                </c:pt>
                <c:pt idx="17861">
                  <c:v>-10690</c:v>
                </c:pt>
                <c:pt idx="17862">
                  <c:v>-10685</c:v>
                </c:pt>
                <c:pt idx="17863">
                  <c:v>-10680</c:v>
                </c:pt>
                <c:pt idx="17864">
                  <c:v>-10675</c:v>
                </c:pt>
                <c:pt idx="17865">
                  <c:v>-10670</c:v>
                </c:pt>
                <c:pt idx="17866">
                  <c:v>-10665</c:v>
                </c:pt>
                <c:pt idx="17867">
                  <c:v>-10660</c:v>
                </c:pt>
                <c:pt idx="17868">
                  <c:v>-10655</c:v>
                </c:pt>
                <c:pt idx="17869">
                  <c:v>-10650</c:v>
                </c:pt>
                <c:pt idx="17870">
                  <c:v>-10645</c:v>
                </c:pt>
                <c:pt idx="17871">
                  <c:v>-10640</c:v>
                </c:pt>
                <c:pt idx="17872">
                  <c:v>-10635</c:v>
                </c:pt>
                <c:pt idx="17873">
                  <c:v>-10630</c:v>
                </c:pt>
                <c:pt idx="17874">
                  <c:v>-10625</c:v>
                </c:pt>
                <c:pt idx="17875">
                  <c:v>-10620</c:v>
                </c:pt>
                <c:pt idx="17876">
                  <c:v>-10615</c:v>
                </c:pt>
                <c:pt idx="17877">
                  <c:v>-10610</c:v>
                </c:pt>
                <c:pt idx="17878">
                  <c:v>-10605</c:v>
                </c:pt>
                <c:pt idx="17879">
                  <c:v>-10600</c:v>
                </c:pt>
                <c:pt idx="17880">
                  <c:v>-10595</c:v>
                </c:pt>
                <c:pt idx="17881">
                  <c:v>-10590</c:v>
                </c:pt>
                <c:pt idx="17882">
                  <c:v>-10585</c:v>
                </c:pt>
                <c:pt idx="17883">
                  <c:v>-10580</c:v>
                </c:pt>
                <c:pt idx="17884">
                  <c:v>-10575</c:v>
                </c:pt>
                <c:pt idx="17885">
                  <c:v>-10570</c:v>
                </c:pt>
                <c:pt idx="17886">
                  <c:v>-10565</c:v>
                </c:pt>
                <c:pt idx="17887">
                  <c:v>-10560</c:v>
                </c:pt>
                <c:pt idx="17888">
                  <c:v>-10555</c:v>
                </c:pt>
                <c:pt idx="17889">
                  <c:v>-10550</c:v>
                </c:pt>
                <c:pt idx="17890">
                  <c:v>-10545</c:v>
                </c:pt>
                <c:pt idx="17891">
                  <c:v>-10540</c:v>
                </c:pt>
                <c:pt idx="17892">
                  <c:v>-10535</c:v>
                </c:pt>
                <c:pt idx="17893">
                  <c:v>-10530</c:v>
                </c:pt>
                <c:pt idx="17894">
                  <c:v>-10525</c:v>
                </c:pt>
                <c:pt idx="17895">
                  <c:v>-10520</c:v>
                </c:pt>
                <c:pt idx="17896">
                  <c:v>-10515</c:v>
                </c:pt>
                <c:pt idx="17897">
                  <c:v>-10510</c:v>
                </c:pt>
                <c:pt idx="17898">
                  <c:v>-10505</c:v>
                </c:pt>
                <c:pt idx="17899">
                  <c:v>-10500</c:v>
                </c:pt>
                <c:pt idx="17900">
                  <c:v>-10495</c:v>
                </c:pt>
                <c:pt idx="17901">
                  <c:v>-10490</c:v>
                </c:pt>
                <c:pt idx="17902">
                  <c:v>-10485</c:v>
                </c:pt>
                <c:pt idx="17903">
                  <c:v>-10480</c:v>
                </c:pt>
                <c:pt idx="17904">
                  <c:v>-10475</c:v>
                </c:pt>
                <c:pt idx="17905">
                  <c:v>-10470</c:v>
                </c:pt>
                <c:pt idx="17906">
                  <c:v>-10465</c:v>
                </c:pt>
                <c:pt idx="17907">
                  <c:v>-10460</c:v>
                </c:pt>
                <c:pt idx="17908">
                  <c:v>-10455</c:v>
                </c:pt>
                <c:pt idx="17909">
                  <c:v>-10450</c:v>
                </c:pt>
                <c:pt idx="17910">
                  <c:v>-10445</c:v>
                </c:pt>
                <c:pt idx="17911">
                  <c:v>-10440</c:v>
                </c:pt>
                <c:pt idx="17912">
                  <c:v>-10435</c:v>
                </c:pt>
                <c:pt idx="17913">
                  <c:v>-10430</c:v>
                </c:pt>
                <c:pt idx="17914">
                  <c:v>-10425</c:v>
                </c:pt>
                <c:pt idx="17915">
                  <c:v>-10420</c:v>
                </c:pt>
                <c:pt idx="17916">
                  <c:v>-10415</c:v>
                </c:pt>
                <c:pt idx="17917">
                  <c:v>-10410</c:v>
                </c:pt>
                <c:pt idx="17918">
                  <c:v>-10405</c:v>
                </c:pt>
                <c:pt idx="17919">
                  <c:v>-10400</c:v>
                </c:pt>
                <c:pt idx="17920">
                  <c:v>-10395</c:v>
                </c:pt>
                <c:pt idx="17921">
                  <c:v>-10390</c:v>
                </c:pt>
                <c:pt idx="17922">
                  <c:v>-10385</c:v>
                </c:pt>
                <c:pt idx="17923">
                  <c:v>-10380</c:v>
                </c:pt>
                <c:pt idx="17924">
                  <c:v>-10375</c:v>
                </c:pt>
                <c:pt idx="17925">
                  <c:v>-10370</c:v>
                </c:pt>
                <c:pt idx="17926">
                  <c:v>-10365</c:v>
                </c:pt>
                <c:pt idx="17927">
                  <c:v>-10360</c:v>
                </c:pt>
                <c:pt idx="17928">
                  <c:v>-10355</c:v>
                </c:pt>
                <c:pt idx="17929">
                  <c:v>-10350</c:v>
                </c:pt>
                <c:pt idx="17930">
                  <c:v>-10345</c:v>
                </c:pt>
                <c:pt idx="17931">
                  <c:v>-10340</c:v>
                </c:pt>
                <c:pt idx="17932">
                  <c:v>-10335</c:v>
                </c:pt>
                <c:pt idx="17933">
                  <c:v>-10330</c:v>
                </c:pt>
                <c:pt idx="17934">
                  <c:v>-10325</c:v>
                </c:pt>
                <c:pt idx="17935">
                  <c:v>-10320</c:v>
                </c:pt>
                <c:pt idx="17936">
                  <c:v>-10315</c:v>
                </c:pt>
                <c:pt idx="17937">
                  <c:v>-10310</c:v>
                </c:pt>
                <c:pt idx="17938">
                  <c:v>-10305</c:v>
                </c:pt>
                <c:pt idx="17939">
                  <c:v>-10300</c:v>
                </c:pt>
                <c:pt idx="17940">
                  <c:v>-10295</c:v>
                </c:pt>
                <c:pt idx="17941">
                  <c:v>-10290</c:v>
                </c:pt>
                <c:pt idx="17942">
                  <c:v>-10285</c:v>
                </c:pt>
                <c:pt idx="17943">
                  <c:v>-10280</c:v>
                </c:pt>
                <c:pt idx="17944">
                  <c:v>-10275</c:v>
                </c:pt>
                <c:pt idx="17945">
                  <c:v>-10270</c:v>
                </c:pt>
                <c:pt idx="17946">
                  <c:v>-10265</c:v>
                </c:pt>
                <c:pt idx="17947">
                  <c:v>-10260</c:v>
                </c:pt>
                <c:pt idx="17948">
                  <c:v>-10255</c:v>
                </c:pt>
                <c:pt idx="17949">
                  <c:v>-10250</c:v>
                </c:pt>
                <c:pt idx="17950">
                  <c:v>-10245</c:v>
                </c:pt>
                <c:pt idx="17951">
                  <c:v>-10240</c:v>
                </c:pt>
                <c:pt idx="17952">
                  <c:v>-10235</c:v>
                </c:pt>
                <c:pt idx="17953">
                  <c:v>-10230</c:v>
                </c:pt>
                <c:pt idx="17954">
                  <c:v>-10225</c:v>
                </c:pt>
                <c:pt idx="17955">
                  <c:v>-10220</c:v>
                </c:pt>
                <c:pt idx="17956">
                  <c:v>-10215</c:v>
                </c:pt>
                <c:pt idx="17957">
                  <c:v>-10210</c:v>
                </c:pt>
                <c:pt idx="17958">
                  <c:v>-10205</c:v>
                </c:pt>
                <c:pt idx="17959">
                  <c:v>-10200</c:v>
                </c:pt>
                <c:pt idx="17960">
                  <c:v>-10195</c:v>
                </c:pt>
                <c:pt idx="17961">
                  <c:v>-10190</c:v>
                </c:pt>
                <c:pt idx="17962">
                  <c:v>-10185</c:v>
                </c:pt>
                <c:pt idx="17963">
                  <c:v>-10180</c:v>
                </c:pt>
                <c:pt idx="17964">
                  <c:v>-10175</c:v>
                </c:pt>
                <c:pt idx="17965">
                  <c:v>-10170</c:v>
                </c:pt>
                <c:pt idx="17966">
                  <c:v>-10165</c:v>
                </c:pt>
                <c:pt idx="17967">
                  <c:v>-10160</c:v>
                </c:pt>
                <c:pt idx="17968">
                  <c:v>-10155</c:v>
                </c:pt>
                <c:pt idx="17969">
                  <c:v>-10150</c:v>
                </c:pt>
                <c:pt idx="17970">
                  <c:v>-10145</c:v>
                </c:pt>
                <c:pt idx="17971">
                  <c:v>-10140</c:v>
                </c:pt>
                <c:pt idx="17972">
                  <c:v>-10135</c:v>
                </c:pt>
                <c:pt idx="17973">
                  <c:v>-10130</c:v>
                </c:pt>
                <c:pt idx="17974">
                  <c:v>-10125</c:v>
                </c:pt>
                <c:pt idx="17975">
                  <c:v>-10120</c:v>
                </c:pt>
                <c:pt idx="17976">
                  <c:v>-10115</c:v>
                </c:pt>
                <c:pt idx="17977">
                  <c:v>-10110</c:v>
                </c:pt>
                <c:pt idx="17978">
                  <c:v>-10105</c:v>
                </c:pt>
                <c:pt idx="17979">
                  <c:v>-10100</c:v>
                </c:pt>
                <c:pt idx="17980">
                  <c:v>-10095</c:v>
                </c:pt>
                <c:pt idx="17981">
                  <c:v>-10090</c:v>
                </c:pt>
                <c:pt idx="17982">
                  <c:v>-10085</c:v>
                </c:pt>
                <c:pt idx="17983">
                  <c:v>-10080</c:v>
                </c:pt>
                <c:pt idx="17984">
                  <c:v>-10075</c:v>
                </c:pt>
                <c:pt idx="17985">
                  <c:v>-10070</c:v>
                </c:pt>
                <c:pt idx="17986">
                  <c:v>-10065</c:v>
                </c:pt>
                <c:pt idx="17987">
                  <c:v>-10060</c:v>
                </c:pt>
                <c:pt idx="17988">
                  <c:v>-10055</c:v>
                </c:pt>
                <c:pt idx="17989">
                  <c:v>-10050</c:v>
                </c:pt>
                <c:pt idx="17990">
                  <c:v>-10045</c:v>
                </c:pt>
                <c:pt idx="17991">
                  <c:v>-10040</c:v>
                </c:pt>
                <c:pt idx="17992">
                  <c:v>-10035</c:v>
                </c:pt>
                <c:pt idx="17993">
                  <c:v>-10030</c:v>
                </c:pt>
                <c:pt idx="17994">
                  <c:v>-10025</c:v>
                </c:pt>
                <c:pt idx="17995">
                  <c:v>-10020</c:v>
                </c:pt>
                <c:pt idx="17996">
                  <c:v>-10015</c:v>
                </c:pt>
                <c:pt idx="17997">
                  <c:v>-10010</c:v>
                </c:pt>
                <c:pt idx="17998">
                  <c:v>-10005</c:v>
                </c:pt>
                <c:pt idx="17999">
                  <c:v>-10000</c:v>
                </c:pt>
                <c:pt idx="18000">
                  <c:v>-9995</c:v>
                </c:pt>
                <c:pt idx="18001">
                  <c:v>-9990</c:v>
                </c:pt>
                <c:pt idx="18002">
                  <c:v>-9985</c:v>
                </c:pt>
                <c:pt idx="18003">
                  <c:v>-9980</c:v>
                </c:pt>
                <c:pt idx="18004">
                  <c:v>-9975</c:v>
                </c:pt>
                <c:pt idx="18005">
                  <c:v>-9970</c:v>
                </c:pt>
                <c:pt idx="18006">
                  <c:v>-9965</c:v>
                </c:pt>
                <c:pt idx="18007">
                  <c:v>-9960</c:v>
                </c:pt>
                <c:pt idx="18008">
                  <c:v>-9955</c:v>
                </c:pt>
                <c:pt idx="18009">
                  <c:v>-9950</c:v>
                </c:pt>
                <c:pt idx="18010">
                  <c:v>-9945</c:v>
                </c:pt>
                <c:pt idx="18011">
                  <c:v>-9940</c:v>
                </c:pt>
                <c:pt idx="18012">
                  <c:v>-9935</c:v>
                </c:pt>
                <c:pt idx="18013">
                  <c:v>-9930</c:v>
                </c:pt>
                <c:pt idx="18014">
                  <c:v>-9925</c:v>
                </c:pt>
                <c:pt idx="18015">
                  <c:v>-9920</c:v>
                </c:pt>
                <c:pt idx="18016">
                  <c:v>-9915</c:v>
                </c:pt>
                <c:pt idx="18017">
                  <c:v>-9910</c:v>
                </c:pt>
                <c:pt idx="18018">
                  <c:v>-9905</c:v>
                </c:pt>
                <c:pt idx="18019">
                  <c:v>-9900</c:v>
                </c:pt>
                <c:pt idx="18020">
                  <c:v>-9895</c:v>
                </c:pt>
                <c:pt idx="18021">
                  <c:v>-9890</c:v>
                </c:pt>
                <c:pt idx="18022">
                  <c:v>-9885</c:v>
                </c:pt>
                <c:pt idx="18023">
                  <c:v>-9880</c:v>
                </c:pt>
                <c:pt idx="18024">
                  <c:v>-9875</c:v>
                </c:pt>
                <c:pt idx="18025">
                  <c:v>-9870</c:v>
                </c:pt>
                <c:pt idx="18026">
                  <c:v>-9865</c:v>
                </c:pt>
                <c:pt idx="18027">
                  <c:v>-9860</c:v>
                </c:pt>
                <c:pt idx="18028">
                  <c:v>-9855</c:v>
                </c:pt>
                <c:pt idx="18029">
                  <c:v>-9850</c:v>
                </c:pt>
                <c:pt idx="18030">
                  <c:v>-9845</c:v>
                </c:pt>
                <c:pt idx="18031">
                  <c:v>-9840</c:v>
                </c:pt>
                <c:pt idx="18032">
                  <c:v>-9835</c:v>
                </c:pt>
                <c:pt idx="18033">
                  <c:v>-9830</c:v>
                </c:pt>
                <c:pt idx="18034">
                  <c:v>-9825</c:v>
                </c:pt>
                <c:pt idx="18035">
                  <c:v>-9820</c:v>
                </c:pt>
                <c:pt idx="18036">
                  <c:v>-9815</c:v>
                </c:pt>
                <c:pt idx="18037">
                  <c:v>-9810</c:v>
                </c:pt>
                <c:pt idx="18038">
                  <c:v>-9805</c:v>
                </c:pt>
                <c:pt idx="18039">
                  <c:v>-9800</c:v>
                </c:pt>
                <c:pt idx="18040">
                  <c:v>-9795</c:v>
                </c:pt>
                <c:pt idx="18041">
                  <c:v>-9790</c:v>
                </c:pt>
                <c:pt idx="18042">
                  <c:v>-9785</c:v>
                </c:pt>
                <c:pt idx="18043">
                  <c:v>-9780</c:v>
                </c:pt>
                <c:pt idx="18044">
                  <c:v>-9775</c:v>
                </c:pt>
                <c:pt idx="18045">
                  <c:v>-9770</c:v>
                </c:pt>
                <c:pt idx="18046">
                  <c:v>-9765</c:v>
                </c:pt>
                <c:pt idx="18047">
                  <c:v>-9760</c:v>
                </c:pt>
                <c:pt idx="18048">
                  <c:v>-9755</c:v>
                </c:pt>
                <c:pt idx="18049">
                  <c:v>-9750</c:v>
                </c:pt>
                <c:pt idx="18050">
                  <c:v>-9745</c:v>
                </c:pt>
                <c:pt idx="18051">
                  <c:v>-9740</c:v>
                </c:pt>
                <c:pt idx="18052">
                  <c:v>-9735</c:v>
                </c:pt>
                <c:pt idx="18053">
                  <c:v>-9730</c:v>
                </c:pt>
                <c:pt idx="18054">
                  <c:v>-9725</c:v>
                </c:pt>
                <c:pt idx="18055">
                  <c:v>-9720</c:v>
                </c:pt>
                <c:pt idx="18056">
                  <c:v>-9715</c:v>
                </c:pt>
                <c:pt idx="18057">
                  <c:v>-9710</c:v>
                </c:pt>
                <c:pt idx="18058">
                  <c:v>-9705</c:v>
                </c:pt>
                <c:pt idx="18059">
                  <c:v>-9700</c:v>
                </c:pt>
                <c:pt idx="18060">
                  <c:v>-9695</c:v>
                </c:pt>
                <c:pt idx="18061">
                  <c:v>-9690</c:v>
                </c:pt>
                <c:pt idx="18062">
                  <c:v>-9685</c:v>
                </c:pt>
                <c:pt idx="18063">
                  <c:v>-9680</c:v>
                </c:pt>
                <c:pt idx="18064">
                  <c:v>-9675</c:v>
                </c:pt>
                <c:pt idx="18065">
                  <c:v>-9670</c:v>
                </c:pt>
                <c:pt idx="18066">
                  <c:v>-9665</c:v>
                </c:pt>
                <c:pt idx="18067">
                  <c:v>-9660</c:v>
                </c:pt>
                <c:pt idx="18068">
                  <c:v>-9655</c:v>
                </c:pt>
                <c:pt idx="18069">
                  <c:v>-9650</c:v>
                </c:pt>
                <c:pt idx="18070">
                  <c:v>-9645</c:v>
                </c:pt>
                <c:pt idx="18071">
                  <c:v>-9640</c:v>
                </c:pt>
                <c:pt idx="18072">
                  <c:v>-9635</c:v>
                </c:pt>
                <c:pt idx="18073">
                  <c:v>-9630</c:v>
                </c:pt>
                <c:pt idx="18074">
                  <c:v>-9625</c:v>
                </c:pt>
                <c:pt idx="18075">
                  <c:v>-9620</c:v>
                </c:pt>
                <c:pt idx="18076">
                  <c:v>-9615</c:v>
                </c:pt>
                <c:pt idx="18077">
                  <c:v>-9610</c:v>
                </c:pt>
                <c:pt idx="18078">
                  <c:v>-9605</c:v>
                </c:pt>
                <c:pt idx="18079">
                  <c:v>-9600</c:v>
                </c:pt>
                <c:pt idx="18080">
                  <c:v>-9595</c:v>
                </c:pt>
                <c:pt idx="18081">
                  <c:v>-9590</c:v>
                </c:pt>
                <c:pt idx="18082">
                  <c:v>-9585</c:v>
                </c:pt>
                <c:pt idx="18083">
                  <c:v>-9580</c:v>
                </c:pt>
                <c:pt idx="18084">
                  <c:v>-9575</c:v>
                </c:pt>
                <c:pt idx="18085">
                  <c:v>-9570</c:v>
                </c:pt>
                <c:pt idx="18086">
                  <c:v>-9565</c:v>
                </c:pt>
                <c:pt idx="18087">
                  <c:v>-9560</c:v>
                </c:pt>
                <c:pt idx="18088">
                  <c:v>-9555</c:v>
                </c:pt>
                <c:pt idx="18089">
                  <c:v>-9550</c:v>
                </c:pt>
                <c:pt idx="18090">
                  <c:v>-9545</c:v>
                </c:pt>
                <c:pt idx="18091">
                  <c:v>-9540</c:v>
                </c:pt>
                <c:pt idx="18092">
                  <c:v>-9535</c:v>
                </c:pt>
                <c:pt idx="18093">
                  <c:v>-9530</c:v>
                </c:pt>
                <c:pt idx="18094">
                  <c:v>-9525</c:v>
                </c:pt>
                <c:pt idx="18095">
                  <c:v>-9520</c:v>
                </c:pt>
                <c:pt idx="18096">
                  <c:v>-9515</c:v>
                </c:pt>
                <c:pt idx="18097">
                  <c:v>-9510</c:v>
                </c:pt>
                <c:pt idx="18098">
                  <c:v>-9505</c:v>
                </c:pt>
                <c:pt idx="18099">
                  <c:v>-9500</c:v>
                </c:pt>
                <c:pt idx="18100">
                  <c:v>-9495</c:v>
                </c:pt>
                <c:pt idx="18101">
                  <c:v>-9490</c:v>
                </c:pt>
                <c:pt idx="18102">
                  <c:v>-9485</c:v>
                </c:pt>
                <c:pt idx="18103">
                  <c:v>-9480</c:v>
                </c:pt>
                <c:pt idx="18104">
                  <c:v>-9475</c:v>
                </c:pt>
                <c:pt idx="18105">
                  <c:v>-9470</c:v>
                </c:pt>
                <c:pt idx="18106">
                  <c:v>-9465</c:v>
                </c:pt>
                <c:pt idx="18107">
                  <c:v>-9460</c:v>
                </c:pt>
                <c:pt idx="18108">
                  <c:v>-9455</c:v>
                </c:pt>
                <c:pt idx="18109">
                  <c:v>-9450</c:v>
                </c:pt>
                <c:pt idx="18110">
                  <c:v>-9445</c:v>
                </c:pt>
                <c:pt idx="18111">
                  <c:v>-9440</c:v>
                </c:pt>
                <c:pt idx="18112">
                  <c:v>-9435</c:v>
                </c:pt>
                <c:pt idx="18113">
                  <c:v>-9430</c:v>
                </c:pt>
                <c:pt idx="18114">
                  <c:v>-9425</c:v>
                </c:pt>
                <c:pt idx="18115">
                  <c:v>-9420</c:v>
                </c:pt>
                <c:pt idx="18116">
                  <c:v>-9415</c:v>
                </c:pt>
                <c:pt idx="18117">
                  <c:v>-9410</c:v>
                </c:pt>
                <c:pt idx="18118">
                  <c:v>-9405</c:v>
                </c:pt>
                <c:pt idx="18119">
                  <c:v>-9400</c:v>
                </c:pt>
                <c:pt idx="18120">
                  <c:v>-9395</c:v>
                </c:pt>
                <c:pt idx="18121">
                  <c:v>-9390</c:v>
                </c:pt>
                <c:pt idx="18122">
                  <c:v>-9385</c:v>
                </c:pt>
                <c:pt idx="18123">
                  <c:v>-9380</c:v>
                </c:pt>
                <c:pt idx="18124">
                  <c:v>-9375</c:v>
                </c:pt>
                <c:pt idx="18125">
                  <c:v>-9370</c:v>
                </c:pt>
                <c:pt idx="18126">
                  <c:v>-9365</c:v>
                </c:pt>
                <c:pt idx="18127">
                  <c:v>-9360</c:v>
                </c:pt>
                <c:pt idx="18128">
                  <c:v>-9355</c:v>
                </c:pt>
                <c:pt idx="18129">
                  <c:v>-9350</c:v>
                </c:pt>
                <c:pt idx="18130">
                  <c:v>-9345</c:v>
                </c:pt>
                <c:pt idx="18131">
                  <c:v>-9340</c:v>
                </c:pt>
                <c:pt idx="18132">
                  <c:v>-9335</c:v>
                </c:pt>
                <c:pt idx="18133">
                  <c:v>-9330</c:v>
                </c:pt>
                <c:pt idx="18134">
                  <c:v>-9325</c:v>
                </c:pt>
                <c:pt idx="18135">
                  <c:v>-9320</c:v>
                </c:pt>
                <c:pt idx="18136">
                  <c:v>-9315</c:v>
                </c:pt>
                <c:pt idx="18137">
                  <c:v>-9310</c:v>
                </c:pt>
                <c:pt idx="18138">
                  <c:v>-9305</c:v>
                </c:pt>
                <c:pt idx="18139">
                  <c:v>-9300</c:v>
                </c:pt>
                <c:pt idx="18140">
                  <c:v>-9295</c:v>
                </c:pt>
                <c:pt idx="18141">
                  <c:v>-9290</c:v>
                </c:pt>
                <c:pt idx="18142">
                  <c:v>-9285</c:v>
                </c:pt>
                <c:pt idx="18143">
                  <c:v>-9280</c:v>
                </c:pt>
                <c:pt idx="18144">
                  <c:v>-9275</c:v>
                </c:pt>
                <c:pt idx="18145">
                  <c:v>-9270</c:v>
                </c:pt>
                <c:pt idx="18146">
                  <c:v>-9265</c:v>
                </c:pt>
                <c:pt idx="18147">
                  <c:v>-9260</c:v>
                </c:pt>
                <c:pt idx="18148">
                  <c:v>-9255</c:v>
                </c:pt>
                <c:pt idx="18149">
                  <c:v>-9250</c:v>
                </c:pt>
                <c:pt idx="18150">
                  <c:v>-9245</c:v>
                </c:pt>
                <c:pt idx="18151">
                  <c:v>-9240</c:v>
                </c:pt>
                <c:pt idx="18152">
                  <c:v>-9235</c:v>
                </c:pt>
                <c:pt idx="18153">
                  <c:v>-9230</c:v>
                </c:pt>
                <c:pt idx="18154">
                  <c:v>-9225</c:v>
                </c:pt>
                <c:pt idx="18155">
                  <c:v>-9220</c:v>
                </c:pt>
                <c:pt idx="18156">
                  <c:v>-9215</c:v>
                </c:pt>
                <c:pt idx="18157">
                  <c:v>-9210</c:v>
                </c:pt>
                <c:pt idx="18158">
                  <c:v>-9205</c:v>
                </c:pt>
                <c:pt idx="18159">
                  <c:v>-9200</c:v>
                </c:pt>
                <c:pt idx="18160">
                  <c:v>-9195</c:v>
                </c:pt>
                <c:pt idx="18161">
                  <c:v>-9190</c:v>
                </c:pt>
                <c:pt idx="18162">
                  <c:v>-9185</c:v>
                </c:pt>
                <c:pt idx="18163">
                  <c:v>-9180</c:v>
                </c:pt>
                <c:pt idx="18164">
                  <c:v>-9175</c:v>
                </c:pt>
                <c:pt idx="18165">
                  <c:v>-9170</c:v>
                </c:pt>
                <c:pt idx="18166">
                  <c:v>-9165</c:v>
                </c:pt>
                <c:pt idx="18167">
                  <c:v>-9160</c:v>
                </c:pt>
                <c:pt idx="18168">
                  <c:v>-9155</c:v>
                </c:pt>
                <c:pt idx="18169">
                  <c:v>-9150</c:v>
                </c:pt>
                <c:pt idx="18170">
                  <c:v>-9145</c:v>
                </c:pt>
                <c:pt idx="18171">
                  <c:v>-9140</c:v>
                </c:pt>
                <c:pt idx="18172">
                  <c:v>-9135</c:v>
                </c:pt>
                <c:pt idx="18173">
                  <c:v>-9130</c:v>
                </c:pt>
                <c:pt idx="18174">
                  <c:v>-9125</c:v>
                </c:pt>
                <c:pt idx="18175">
                  <c:v>-9120</c:v>
                </c:pt>
                <c:pt idx="18176">
                  <c:v>-9115</c:v>
                </c:pt>
                <c:pt idx="18177">
                  <c:v>-9110</c:v>
                </c:pt>
                <c:pt idx="18178">
                  <c:v>-9105</c:v>
                </c:pt>
                <c:pt idx="18179">
                  <c:v>-9100</c:v>
                </c:pt>
                <c:pt idx="18180">
                  <c:v>-9095</c:v>
                </c:pt>
                <c:pt idx="18181">
                  <c:v>-9090</c:v>
                </c:pt>
                <c:pt idx="18182">
                  <c:v>-9085</c:v>
                </c:pt>
                <c:pt idx="18183">
                  <c:v>-9080</c:v>
                </c:pt>
                <c:pt idx="18184">
                  <c:v>-9075</c:v>
                </c:pt>
                <c:pt idx="18185">
                  <c:v>-9070</c:v>
                </c:pt>
                <c:pt idx="18186">
                  <c:v>-9065</c:v>
                </c:pt>
                <c:pt idx="18187">
                  <c:v>-9060</c:v>
                </c:pt>
                <c:pt idx="18188">
                  <c:v>-9055</c:v>
                </c:pt>
                <c:pt idx="18189">
                  <c:v>-9050</c:v>
                </c:pt>
                <c:pt idx="18190">
                  <c:v>-9045</c:v>
                </c:pt>
                <c:pt idx="18191">
                  <c:v>-9040</c:v>
                </c:pt>
                <c:pt idx="18192">
                  <c:v>-9035</c:v>
                </c:pt>
                <c:pt idx="18193">
                  <c:v>-9030</c:v>
                </c:pt>
                <c:pt idx="18194">
                  <c:v>-9025</c:v>
                </c:pt>
                <c:pt idx="18195">
                  <c:v>-9020</c:v>
                </c:pt>
                <c:pt idx="18196">
                  <c:v>-9015</c:v>
                </c:pt>
                <c:pt idx="18197">
                  <c:v>-9010</c:v>
                </c:pt>
                <c:pt idx="18198">
                  <c:v>-9005</c:v>
                </c:pt>
                <c:pt idx="18199">
                  <c:v>-9000</c:v>
                </c:pt>
                <c:pt idx="18200">
                  <c:v>-8995</c:v>
                </c:pt>
                <c:pt idx="18201">
                  <c:v>-8990</c:v>
                </c:pt>
                <c:pt idx="18202">
                  <c:v>-8985</c:v>
                </c:pt>
                <c:pt idx="18203">
                  <c:v>-8980</c:v>
                </c:pt>
                <c:pt idx="18204">
                  <c:v>-8975</c:v>
                </c:pt>
                <c:pt idx="18205">
                  <c:v>-8970</c:v>
                </c:pt>
                <c:pt idx="18206">
                  <c:v>-8965</c:v>
                </c:pt>
                <c:pt idx="18207">
                  <c:v>-8960</c:v>
                </c:pt>
                <c:pt idx="18208">
                  <c:v>-8955</c:v>
                </c:pt>
                <c:pt idx="18209">
                  <c:v>-8950</c:v>
                </c:pt>
                <c:pt idx="18210">
                  <c:v>-8945</c:v>
                </c:pt>
                <c:pt idx="18211">
                  <c:v>-8940</c:v>
                </c:pt>
                <c:pt idx="18212">
                  <c:v>-8935</c:v>
                </c:pt>
                <c:pt idx="18213">
                  <c:v>-8930</c:v>
                </c:pt>
                <c:pt idx="18214">
                  <c:v>-8925</c:v>
                </c:pt>
                <c:pt idx="18215">
                  <c:v>-8920</c:v>
                </c:pt>
                <c:pt idx="18216">
                  <c:v>-8915</c:v>
                </c:pt>
                <c:pt idx="18217">
                  <c:v>-8910</c:v>
                </c:pt>
                <c:pt idx="18218">
                  <c:v>-8905</c:v>
                </c:pt>
                <c:pt idx="18219">
                  <c:v>-8900</c:v>
                </c:pt>
                <c:pt idx="18220">
                  <c:v>-8895</c:v>
                </c:pt>
                <c:pt idx="18221">
                  <c:v>-8890</c:v>
                </c:pt>
                <c:pt idx="18222">
                  <c:v>-8885</c:v>
                </c:pt>
                <c:pt idx="18223">
                  <c:v>-8880</c:v>
                </c:pt>
                <c:pt idx="18224">
                  <c:v>-8875</c:v>
                </c:pt>
                <c:pt idx="18225">
                  <c:v>-8870</c:v>
                </c:pt>
                <c:pt idx="18226">
                  <c:v>-8865</c:v>
                </c:pt>
                <c:pt idx="18227">
                  <c:v>-8860</c:v>
                </c:pt>
                <c:pt idx="18228">
                  <c:v>-8855</c:v>
                </c:pt>
                <c:pt idx="18229">
                  <c:v>-8850</c:v>
                </c:pt>
                <c:pt idx="18230">
                  <c:v>-8845</c:v>
                </c:pt>
                <c:pt idx="18231">
                  <c:v>-8840</c:v>
                </c:pt>
                <c:pt idx="18232">
                  <c:v>-8835</c:v>
                </c:pt>
                <c:pt idx="18233">
                  <c:v>-8830</c:v>
                </c:pt>
                <c:pt idx="18234">
                  <c:v>-8825</c:v>
                </c:pt>
                <c:pt idx="18235">
                  <c:v>-8820</c:v>
                </c:pt>
                <c:pt idx="18236">
                  <c:v>-8815</c:v>
                </c:pt>
                <c:pt idx="18237">
                  <c:v>-8810</c:v>
                </c:pt>
                <c:pt idx="18238">
                  <c:v>-8805</c:v>
                </c:pt>
                <c:pt idx="18239">
                  <c:v>-8800</c:v>
                </c:pt>
                <c:pt idx="18240">
                  <c:v>-8795</c:v>
                </c:pt>
                <c:pt idx="18241">
                  <c:v>-8790</c:v>
                </c:pt>
                <c:pt idx="18242">
                  <c:v>-8785</c:v>
                </c:pt>
                <c:pt idx="18243">
                  <c:v>-8780</c:v>
                </c:pt>
                <c:pt idx="18244">
                  <c:v>-8775</c:v>
                </c:pt>
                <c:pt idx="18245">
                  <c:v>-8770</c:v>
                </c:pt>
                <c:pt idx="18246">
                  <c:v>-8765</c:v>
                </c:pt>
                <c:pt idx="18247">
                  <c:v>-8760</c:v>
                </c:pt>
                <c:pt idx="18248">
                  <c:v>-8755</c:v>
                </c:pt>
                <c:pt idx="18249">
                  <c:v>-8750</c:v>
                </c:pt>
                <c:pt idx="18250">
                  <c:v>-8745</c:v>
                </c:pt>
                <c:pt idx="18251">
                  <c:v>-8740</c:v>
                </c:pt>
                <c:pt idx="18252">
                  <c:v>-8735</c:v>
                </c:pt>
                <c:pt idx="18253">
                  <c:v>-8730</c:v>
                </c:pt>
                <c:pt idx="18254">
                  <c:v>-8725</c:v>
                </c:pt>
                <c:pt idx="18255">
                  <c:v>-8720</c:v>
                </c:pt>
                <c:pt idx="18256">
                  <c:v>-8715</c:v>
                </c:pt>
                <c:pt idx="18257">
                  <c:v>-8710</c:v>
                </c:pt>
                <c:pt idx="18258">
                  <c:v>-8705</c:v>
                </c:pt>
                <c:pt idx="18259">
                  <c:v>-8700</c:v>
                </c:pt>
                <c:pt idx="18260">
                  <c:v>-8695</c:v>
                </c:pt>
                <c:pt idx="18261">
                  <c:v>-8690</c:v>
                </c:pt>
                <c:pt idx="18262">
                  <c:v>-8685</c:v>
                </c:pt>
                <c:pt idx="18263">
                  <c:v>-8680</c:v>
                </c:pt>
                <c:pt idx="18264">
                  <c:v>-8675</c:v>
                </c:pt>
                <c:pt idx="18265">
                  <c:v>-8670</c:v>
                </c:pt>
                <c:pt idx="18266">
                  <c:v>-8665</c:v>
                </c:pt>
                <c:pt idx="18267">
                  <c:v>-8660</c:v>
                </c:pt>
                <c:pt idx="18268">
                  <c:v>-8655</c:v>
                </c:pt>
                <c:pt idx="18269">
                  <c:v>-8650</c:v>
                </c:pt>
                <c:pt idx="18270">
                  <c:v>-8645</c:v>
                </c:pt>
                <c:pt idx="18271">
                  <c:v>-8640</c:v>
                </c:pt>
                <c:pt idx="18272">
                  <c:v>-8635</c:v>
                </c:pt>
                <c:pt idx="18273">
                  <c:v>-8630</c:v>
                </c:pt>
                <c:pt idx="18274">
                  <c:v>-8625</c:v>
                </c:pt>
                <c:pt idx="18275">
                  <c:v>-8620</c:v>
                </c:pt>
                <c:pt idx="18276">
                  <c:v>-8615</c:v>
                </c:pt>
                <c:pt idx="18277">
                  <c:v>-8610</c:v>
                </c:pt>
                <c:pt idx="18278">
                  <c:v>-8605</c:v>
                </c:pt>
                <c:pt idx="18279">
                  <c:v>-8600</c:v>
                </c:pt>
                <c:pt idx="18280">
                  <c:v>-8595</c:v>
                </c:pt>
                <c:pt idx="18281">
                  <c:v>-8590</c:v>
                </c:pt>
                <c:pt idx="18282">
                  <c:v>-8585</c:v>
                </c:pt>
                <c:pt idx="18283">
                  <c:v>-8580</c:v>
                </c:pt>
                <c:pt idx="18284">
                  <c:v>-8575</c:v>
                </c:pt>
                <c:pt idx="18285">
                  <c:v>-8570</c:v>
                </c:pt>
                <c:pt idx="18286">
                  <c:v>-8565</c:v>
                </c:pt>
                <c:pt idx="18287">
                  <c:v>-8560</c:v>
                </c:pt>
                <c:pt idx="18288">
                  <c:v>-8555</c:v>
                </c:pt>
                <c:pt idx="18289">
                  <c:v>-8550</c:v>
                </c:pt>
                <c:pt idx="18290">
                  <c:v>-8545</c:v>
                </c:pt>
                <c:pt idx="18291">
                  <c:v>-8540</c:v>
                </c:pt>
                <c:pt idx="18292">
                  <c:v>-8535</c:v>
                </c:pt>
                <c:pt idx="18293">
                  <c:v>-8530</c:v>
                </c:pt>
                <c:pt idx="18294">
                  <c:v>-8525</c:v>
                </c:pt>
                <c:pt idx="18295">
                  <c:v>-8520</c:v>
                </c:pt>
                <c:pt idx="18296">
                  <c:v>-8515</c:v>
                </c:pt>
                <c:pt idx="18297">
                  <c:v>-8510</c:v>
                </c:pt>
                <c:pt idx="18298">
                  <c:v>-8505</c:v>
                </c:pt>
                <c:pt idx="18299">
                  <c:v>-8500</c:v>
                </c:pt>
                <c:pt idx="18300">
                  <c:v>-8495</c:v>
                </c:pt>
                <c:pt idx="18301">
                  <c:v>-8490</c:v>
                </c:pt>
                <c:pt idx="18302">
                  <c:v>-8485</c:v>
                </c:pt>
                <c:pt idx="18303">
                  <c:v>-8480</c:v>
                </c:pt>
                <c:pt idx="18304">
                  <c:v>-8475</c:v>
                </c:pt>
                <c:pt idx="18305">
                  <c:v>-8470</c:v>
                </c:pt>
                <c:pt idx="18306">
                  <c:v>-8465</c:v>
                </c:pt>
                <c:pt idx="18307">
                  <c:v>-8460</c:v>
                </c:pt>
                <c:pt idx="18308">
                  <c:v>-8455</c:v>
                </c:pt>
                <c:pt idx="18309">
                  <c:v>-8450</c:v>
                </c:pt>
                <c:pt idx="18310">
                  <c:v>-8445</c:v>
                </c:pt>
                <c:pt idx="18311">
                  <c:v>-8440</c:v>
                </c:pt>
                <c:pt idx="18312">
                  <c:v>-8435</c:v>
                </c:pt>
                <c:pt idx="18313">
                  <c:v>-8430</c:v>
                </c:pt>
                <c:pt idx="18314">
                  <c:v>-8425</c:v>
                </c:pt>
                <c:pt idx="18315">
                  <c:v>-8420</c:v>
                </c:pt>
                <c:pt idx="18316">
                  <c:v>-8415</c:v>
                </c:pt>
                <c:pt idx="18317">
                  <c:v>-8410</c:v>
                </c:pt>
                <c:pt idx="18318">
                  <c:v>-8405</c:v>
                </c:pt>
                <c:pt idx="18319">
                  <c:v>-8400</c:v>
                </c:pt>
                <c:pt idx="18320">
                  <c:v>-8395</c:v>
                </c:pt>
                <c:pt idx="18321">
                  <c:v>-8390</c:v>
                </c:pt>
                <c:pt idx="18322">
                  <c:v>-8385</c:v>
                </c:pt>
                <c:pt idx="18323">
                  <c:v>-8380</c:v>
                </c:pt>
                <c:pt idx="18324">
                  <c:v>-8375</c:v>
                </c:pt>
                <c:pt idx="18325">
                  <c:v>-8370</c:v>
                </c:pt>
                <c:pt idx="18326">
                  <c:v>-8365</c:v>
                </c:pt>
                <c:pt idx="18327">
                  <c:v>-8360</c:v>
                </c:pt>
                <c:pt idx="18328">
                  <c:v>-8355</c:v>
                </c:pt>
                <c:pt idx="18329">
                  <c:v>-8350</c:v>
                </c:pt>
                <c:pt idx="18330">
                  <c:v>-8345</c:v>
                </c:pt>
                <c:pt idx="18331">
                  <c:v>-8340</c:v>
                </c:pt>
                <c:pt idx="18332">
                  <c:v>-8335</c:v>
                </c:pt>
                <c:pt idx="18333">
                  <c:v>-8330</c:v>
                </c:pt>
                <c:pt idx="18334">
                  <c:v>-8325</c:v>
                </c:pt>
                <c:pt idx="18335">
                  <c:v>-8320</c:v>
                </c:pt>
                <c:pt idx="18336">
                  <c:v>-8315</c:v>
                </c:pt>
                <c:pt idx="18337">
                  <c:v>-8310</c:v>
                </c:pt>
                <c:pt idx="18338">
                  <c:v>-8305</c:v>
                </c:pt>
                <c:pt idx="18339">
                  <c:v>-8300</c:v>
                </c:pt>
                <c:pt idx="18340">
                  <c:v>-8295</c:v>
                </c:pt>
                <c:pt idx="18341">
                  <c:v>-8290</c:v>
                </c:pt>
                <c:pt idx="18342">
                  <c:v>-8285</c:v>
                </c:pt>
                <c:pt idx="18343">
                  <c:v>-8280</c:v>
                </c:pt>
                <c:pt idx="18344">
                  <c:v>-8275</c:v>
                </c:pt>
                <c:pt idx="18345">
                  <c:v>-8270</c:v>
                </c:pt>
                <c:pt idx="18346">
                  <c:v>-8265</c:v>
                </c:pt>
                <c:pt idx="18347">
                  <c:v>-8260</c:v>
                </c:pt>
                <c:pt idx="18348">
                  <c:v>-8255</c:v>
                </c:pt>
                <c:pt idx="18349">
                  <c:v>-8250</c:v>
                </c:pt>
                <c:pt idx="18350">
                  <c:v>-8245</c:v>
                </c:pt>
                <c:pt idx="18351">
                  <c:v>-8240</c:v>
                </c:pt>
                <c:pt idx="18352">
                  <c:v>-8235</c:v>
                </c:pt>
                <c:pt idx="18353">
                  <c:v>-8230</c:v>
                </c:pt>
                <c:pt idx="18354">
                  <c:v>-8225</c:v>
                </c:pt>
                <c:pt idx="18355">
                  <c:v>-8220</c:v>
                </c:pt>
                <c:pt idx="18356">
                  <c:v>-8215</c:v>
                </c:pt>
                <c:pt idx="18357">
                  <c:v>-8210</c:v>
                </c:pt>
                <c:pt idx="18358">
                  <c:v>-8205</c:v>
                </c:pt>
                <c:pt idx="18359">
                  <c:v>-8200</c:v>
                </c:pt>
                <c:pt idx="18360">
                  <c:v>-8195</c:v>
                </c:pt>
                <c:pt idx="18361">
                  <c:v>-8190</c:v>
                </c:pt>
                <c:pt idx="18362">
                  <c:v>-8185</c:v>
                </c:pt>
                <c:pt idx="18363">
                  <c:v>-8180</c:v>
                </c:pt>
                <c:pt idx="18364">
                  <c:v>-8175</c:v>
                </c:pt>
                <c:pt idx="18365">
                  <c:v>-8170</c:v>
                </c:pt>
                <c:pt idx="18366">
                  <c:v>-8165</c:v>
                </c:pt>
                <c:pt idx="18367">
                  <c:v>-8160</c:v>
                </c:pt>
                <c:pt idx="18368">
                  <c:v>-8155</c:v>
                </c:pt>
                <c:pt idx="18369">
                  <c:v>-8150</c:v>
                </c:pt>
                <c:pt idx="18370">
                  <c:v>-8145</c:v>
                </c:pt>
                <c:pt idx="18371">
                  <c:v>-8140</c:v>
                </c:pt>
                <c:pt idx="18372">
                  <c:v>-8135</c:v>
                </c:pt>
                <c:pt idx="18373">
                  <c:v>-8130</c:v>
                </c:pt>
                <c:pt idx="18374">
                  <c:v>-8125</c:v>
                </c:pt>
                <c:pt idx="18375">
                  <c:v>-8120</c:v>
                </c:pt>
                <c:pt idx="18376">
                  <c:v>-8115</c:v>
                </c:pt>
                <c:pt idx="18377">
                  <c:v>-8110</c:v>
                </c:pt>
                <c:pt idx="18378">
                  <c:v>-8105</c:v>
                </c:pt>
                <c:pt idx="18379">
                  <c:v>-8100</c:v>
                </c:pt>
                <c:pt idx="18380">
                  <c:v>-8095</c:v>
                </c:pt>
                <c:pt idx="18381">
                  <c:v>-8090</c:v>
                </c:pt>
                <c:pt idx="18382">
                  <c:v>-8085</c:v>
                </c:pt>
                <c:pt idx="18383">
                  <c:v>-8080</c:v>
                </c:pt>
                <c:pt idx="18384">
                  <c:v>-8075</c:v>
                </c:pt>
                <c:pt idx="18385">
                  <c:v>-8070</c:v>
                </c:pt>
                <c:pt idx="18386">
                  <c:v>-8065</c:v>
                </c:pt>
                <c:pt idx="18387">
                  <c:v>-8060</c:v>
                </c:pt>
                <c:pt idx="18388">
                  <c:v>-8055</c:v>
                </c:pt>
                <c:pt idx="18389">
                  <c:v>-8050</c:v>
                </c:pt>
                <c:pt idx="18390">
                  <c:v>-8045</c:v>
                </c:pt>
                <c:pt idx="18391">
                  <c:v>-8040</c:v>
                </c:pt>
                <c:pt idx="18392">
                  <c:v>-8035</c:v>
                </c:pt>
                <c:pt idx="18393">
                  <c:v>-8030</c:v>
                </c:pt>
                <c:pt idx="18394">
                  <c:v>-8025</c:v>
                </c:pt>
                <c:pt idx="18395">
                  <c:v>-8020</c:v>
                </c:pt>
                <c:pt idx="18396">
                  <c:v>-8015</c:v>
                </c:pt>
                <c:pt idx="18397">
                  <c:v>-8010</c:v>
                </c:pt>
                <c:pt idx="18398">
                  <c:v>-8005</c:v>
                </c:pt>
                <c:pt idx="18399">
                  <c:v>-8000</c:v>
                </c:pt>
                <c:pt idx="18400">
                  <c:v>-7995</c:v>
                </c:pt>
                <c:pt idx="18401">
                  <c:v>-7990</c:v>
                </c:pt>
                <c:pt idx="18402">
                  <c:v>-7985</c:v>
                </c:pt>
                <c:pt idx="18403">
                  <c:v>-7980</c:v>
                </c:pt>
                <c:pt idx="18404">
                  <c:v>-7975</c:v>
                </c:pt>
                <c:pt idx="18405">
                  <c:v>-7970</c:v>
                </c:pt>
                <c:pt idx="18406">
                  <c:v>-7965</c:v>
                </c:pt>
                <c:pt idx="18407">
                  <c:v>-7960</c:v>
                </c:pt>
                <c:pt idx="18408">
                  <c:v>-7955</c:v>
                </c:pt>
                <c:pt idx="18409">
                  <c:v>-7950</c:v>
                </c:pt>
                <c:pt idx="18410">
                  <c:v>-7945</c:v>
                </c:pt>
                <c:pt idx="18411">
                  <c:v>-7940</c:v>
                </c:pt>
                <c:pt idx="18412">
                  <c:v>-7935</c:v>
                </c:pt>
                <c:pt idx="18413">
                  <c:v>-7930</c:v>
                </c:pt>
                <c:pt idx="18414">
                  <c:v>-7925</c:v>
                </c:pt>
                <c:pt idx="18415">
                  <c:v>-7920</c:v>
                </c:pt>
                <c:pt idx="18416">
                  <c:v>-7915</c:v>
                </c:pt>
                <c:pt idx="18417">
                  <c:v>-7910</c:v>
                </c:pt>
                <c:pt idx="18418">
                  <c:v>-7905</c:v>
                </c:pt>
                <c:pt idx="18419">
                  <c:v>-7900</c:v>
                </c:pt>
                <c:pt idx="18420">
                  <c:v>-7895</c:v>
                </c:pt>
                <c:pt idx="18421">
                  <c:v>-7890</c:v>
                </c:pt>
                <c:pt idx="18422">
                  <c:v>-7885</c:v>
                </c:pt>
                <c:pt idx="18423">
                  <c:v>-7880</c:v>
                </c:pt>
                <c:pt idx="18424">
                  <c:v>-7875</c:v>
                </c:pt>
                <c:pt idx="18425">
                  <c:v>-7870</c:v>
                </c:pt>
                <c:pt idx="18426">
                  <c:v>-7865</c:v>
                </c:pt>
                <c:pt idx="18427">
                  <c:v>-7860</c:v>
                </c:pt>
                <c:pt idx="18428">
                  <c:v>-7855</c:v>
                </c:pt>
                <c:pt idx="18429">
                  <c:v>-7850</c:v>
                </c:pt>
                <c:pt idx="18430">
                  <c:v>-7845</c:v>
                </c:pt>
                <c:pt idx="18431">
                  <c:v>-7840</c:v>
                </c:pt>
                <c:pt idx="18432">
                  <c:v>-7835</c:v>
                </c:pt>
                <c:pt idx="18433">
                  <c:v>-7830</c:v>
                </c:pt>
                <c:pt idx="18434">
                  <c:v>-7825</c:v>
                </c:pt>
                <c:pt idx="18435">
                  <c:v>-7820</c:v>
                </c:pt>
                <c:pt idx="18436">
                  <c:v>-7815</c:v>
                </c:pt>
                <c:pt idx="18437">
                  <c:v>-7810</c:v>
                </c:pt>
                <c:pt idx="18438">
                  <c:v>-7805</c:v>
                </c:pt>
                <c:pt idx="18439">
                  <c:v>-7800</c:v>
                </c:pt>
                <c:pt idx="18440">
                  <c:v>-7795</c:v>
                </c:pt>
                <c:pt idx="18441">
                  <c:v>-7790</c:v>
                </c:pt>
                <c:pt idx="18442">
                  <c:v>-7785</c:v>
                </c:pt>
                <c:pt idx="18443">
                  <c:v>-7780</c:v>
                </c:pt>
                <c:pt idx="18444">
                  <c:v>-7775</c:v>
                </c:pt>
                <c:pt idx="18445">
                  <c:v>-7770</c:v>
                </c:pt>
                <c:pt idx="18446">
                  <c:v>-7765</c:v>
                </c:pt>
                <c:pt idx="18447">
                  <c:v>-7760</c:v>
                </c:pt>
                <c:pt idx="18448">
                  <c:v>-7755</c:v>
                </c:pt>
                <c:pt idx="18449">
                  <c:v>-7750</c:v>
                </c:pt>
                <c:pt idx="18450">
                  <c:v>-7745</c:v>
                </c:pt>
                <c:pt idx="18451">
                  <c:v>-7740</c:v>
                </c:pt>
                <c:pt idx="18452">
                  <c:v>-7735</c:v>
                </c:pt>
                <c:pt idx="18453">
                  <c:v>-7730</c:v>
                </c:pt>
                <c:pt idx="18454">
                  <c:v>-7725</c:v>
                </c:pt>
                <c:pt idx="18455">
                  <c:v>-7720</c:v>
                </c:pt>
                <c:pt idx="18456">
                  <c:v>-7715</c:v>
                </c:pt>
                <c:pt idx="18457">
                  <c:v>-7710</c:v>
                </c:pt>
                <c:pt idx="18458">
                  <c:v>-7705</c:v>
                </c:pt>
                <c:pt idx="18459">
                  <c:v>-7700</c:v>
                </c:pt>
                <c:pt idx="18460">
                  <c:v>-7695</c:v>
                </c:pt>
                <c:pt idx="18461">
                  <c:v>-7690</c:v>
                </c:pt>
                <c:pt idx="18462">
                  <c:v>-7685</c:v>
                </c:pt>
                <c:pt idx="18463">
                  <c:v>-7680</c:v>
                </c:pt>
                <c:pt idx="18464">
                  <c:v>-7675</c:v>
                </c:pt>
                <c:pt idx="18465">
                  <c:v>-7670</c:v>
                </c:pt>
                <c:pt idx="18466">
                  <c:v>-7665</c:v>
                </c:pt>
                <c:pt idx="18467">
                  <c:v>-7660</c:v>
                </c:pt>
                <c:pt idx="18468">
                  <c:v>-7655</c:v>
                </c:pt>
                <c:pt idx="18469">
                  <c:v>-7650</c:v>
                </c:pt>
                <c:pt idx="18470">
                  <c:v>-7645</c:v>
                </c:pt>
                <c:pt idx="18471">
                  <c:v>-7640</c:v>
                </c:pt>
                <c:pt idx="18472">
                  <c:v>-7635</c:v>
                </c:pt>
                <c:pt idx="18473">
                  <c:v>-7630</c:v>
                </c:pt>
                <c:pt idx="18474">
                  <c:v>-7625</c:v>
                </c:pt>
                <c:pt idx="18475">
                  <c:v>-7620</c:v>
                </c:pt>
                <c:pt idx="18476">
                  <c:v>-7615</c:v>
                </c:pt>
                <c:pt idx="18477">
                  <c:v>-7610</c:v>
                </c:pt>
                <c:pt idx="18478">
                  <c:v>-7605</c:v>
                </c:pt>
                <c:pt idx="18479">
                  <c:v>-7600</c:v>
                </c:pt>
                <c:pt idx="18480">
                  <c:v>-7595</c:v>
                </c:pt>
                <c:pt idx="18481">
                  <c:v>-7590</c:v>
                </c:pt>
                <c:pt idx="18482">
                  <c:v>-7585</c:v>
                </c:pt>
                <c:pt idx="18483">
                  <c:v>-7580</c:v>
                </c:pt>
                <c:pt idx="18484">
                  <c:v>-7575</c:v>
                </c:pt>
                <c:pt idx="18485">
                  <c:v>-7570</c:v>
                </c:pt>
                <c:pt idx="18486">
                  <c:v>-7565</c:v>
                </c:pt>
                <c:pt idx="18487">
                  <c:v>-7560</c:v>
                </c:pt>
                <c:pt idx="18488">
                  <c:v>-7555</c:v>
                </c:pt>
                <c:pt idx="18489">
                  <c:v>-7550</c:v>
                </c:pt>
                <c:pt idx="18490">
                  <c:v>-7545</c:v>
                </c:pt>
                <c:pt idx="18491">
                  <c:v>-7540</c:v>
                </c:pt>
                <c:pt idx="18492">
                  <c:v>-7535</c:v>
                </c:pt>
                <c:pt idx="18493">
                  <c:v>-7530</c:v>
                </c:pt>
                <c:pt idx="18494">
                  <c:v>-7525</c:v>
                </c:pt>
                <c:pt idx="18495">
                  <c:v>-7520</c:v>
                </c:pt>
                <c:pt idx="18496">
                  <c:v>-7515</c:v>
                </c:pt>
                <c:pt idx="18497">
                  <c:v>-7510</c:v>
                </c:pt>
                <c:pt idx="18498">
                  <c:v>-7505</c:v>
                </c:pt>
                <c:pt idx="18499">
                  <c:v>-7500</c:v>
                </c:pt>
                <c:pt idx="18500">
                  <c:v>-7495</c:v>
                </c:pt>
                <c:pt idx="18501">
                  <c:v>-7490</c:v>
                </c:pt>
                <c:pt idx="18502">
                  <c:v>-7485</c:v>
                </c:pt>
                <c:pt idx="18503">
                  <c:v>-7480</c:v>
                </c:pt>
                <c:pt idx="18504">
                  <c:v>-7475</c:v>
                </c:pt>
                <c:pt idx="18505">
                  <c:v>-7470</c:v>
                </c:pt>
                <c:pt idx="18506">
                  <c:v>-7465</c:v>
                </c:pt>
                <c:pt idx="18507">
                  <c:v>-7460</c:v>
                </c:pt>
                <c:pt idx="18508">
                  <c:v>-7455</c:v>
                </c:pt>
                <c:pt idx="18509">
                  <c:v>-7450</c:v>
                </c:pt>
                <c:pt idx="18510">
                  <c:v>-7445</c:v>
                </c:pt>
                <c:pt idx="18511">
                  <c:v>-7440</c:v>
                </c:pt>
                <c:pt idx="18512">
                  <c:v>-7435</c:v>
                </c:pt>
                <c:pt idx="18513">
                  <c:v>-7430</c:v>
                </c:pt>
                <c:pt idx="18514">
                  <c:v>-7425</c:v>
                </c:pt>
                <c:pt idx="18515">
                  <c:v>-7420</c:v>
                </c:pt>
                <c:pt idx="18516">
                  <c:v>-7415</c:v>
                </c:pt>
                <c:pt idx="18517">
                  <c:v>-7410</c:v>
                </c:pt>
                <c:pt idx="18518">
                  <c:v>-7405</c:v>
                </c:pt>
                <c:pt idx="18519">
                  <c:v>-7400</c:v>
                </c:pt>
                <c:pt idx="18520">
                  <c:v>-7395</c:v>
                </c:pt>
                <c:pt idx="18521">
                  <c:v>-7390</c:v>
                </c:pt>
                <c:pt idx="18522">
                  <c:v>-7385</c:v>
                </c:pt>
                <c:pt idx="18523">
                  <c:v>-7380</c:v>
                </c:pt>
                <c:pt idx="18524">
                  <c:v>-7375</c:v>
                </c:pt>
                <c:pt idx="18525">
                  <c:v>-7370</c:v>
                </c:pt>
                <c:pt idx="18526">
                  <c:v>-7365</c:v>
                </c:pt>
                <c:pt idx="18527">
                  <c:v>-7360</c:v>
                </c:pt>
                <c:pt idx="18528">
                  <c:v>-7355</c:v>
                </c:pt>
                <c:pt idx="18529">
                  <c:v>-7350</c:v>
                </c:pt>
                <c:pt idx="18530">
                  <c:v>-7345</c:v>
                </c:pt>
                <c:pt idx="18531">
                  <c:v>-7340</c:v>
                </c:pt>
                <c:pt idx="18532">
                  <c:v>-7335</c:v>
                </c:pt>
                <c:pt idx="18533">
                  <c:v>-7330</c:v>
                </c:pt>
                <c:pt idx="18534">
                  <c:v>-7325</c:v>
                </c:pt>
                <c:pt idx="18535">
                  <c:v>-7320</c:v>
                </c:pt>
                <c:pt idx="18536">
                  <c:v>-7315</c:v>
                </c:pt>
                <c:pt idx="18537">
                  <c:v>-7310</c:v>
                </c:pt>
                <c:pt idx="18538">
                  <c:v>-7305</c:v>
                </c:pt>
                <c:pt idx="18539">
                  <c:v>-7300</c:v>
                </c:pt>
                <c:pt idx="18540">
                  <c:v>-7295</c:v>
                </c:pt>
                <c:pt idx="18541">
                  <c:v>-7290</c:v>
                </c:pt>
                <c:pt idx="18542">
                  <c:v>-7285</c:v>
                </c:pt>
                <c:pt idx="18543">
                  <c:v>-7280</c:v>
                </c:pt>
                <c:pt idx="18544">
                  <c:v>-7275</c:v>
                </c:pt>
                <c:pt idx="18545">
                  <c:v>-7270</c:v>
                </c:pt>
                <c:pt idx="18546">
                  <c:v>-7265</c:v>
                </c:pt>
                <c:pt idx="18547">
                  <c:v>-7260</c:v>
                </c:pt>
                <c:pt idx="18548">
                  <c:v>-7255</c:v>
                </c:pt>
                <c:pt idx="18549">
                  <c:v>-7250</c:v>
                </c:pt>
                <c:pt idx="18550">
                  <c:v>-7245</c:v>
                </c:pt>
                <c:pt idx="18551">
                  <c:v>-7240</c:v>
                </c:pt>
                <c:pt idx="18552">
                  <c:v>-7235</c:v>
                </c:pt>
                <c:pt idx="18553">
                  <c:v>-7230</c:v>
                </c:pt>
                <c:pt idx="18554">
                  <c:v>-7225</c:v>
                </c:pt>
                <c:pt idx="18555">
                  <c:v>-7220</c:v>
                </c:pt>
                <c:pt idx="18556">
                  <c:v>-7215</c:v>
                </c:pt>
                <c:pt idx="18557">
                  <c:v>-7210</c:v>
                </c:pt>
                <c:pt idx="18558">
                  <c:v>-7205</c:v>
                </c:pt>
                <c:pt idx="18559">
                  <c:v>-7200</c:v>
                </c:pt>
                <c:pt idx="18560">
                  <c:v>-7195</c:v>
                </c:pt>
                <c:pt idx="18561">
                  <c:v>-7190</c:v>
                </c:pt>
                <c:pt idx="18562">
                  <c:v>-7185</c:v>
                </c:pt>
                <c:pt idx="18563">
                  <c:v>-7180</c:v>
                </c:pt>
                <c:pt idx="18564">
                  <c:v>-7175</c:v>
                </c:pt>
                <c:pt idx="18565">
                  <c:v>-7170</c:v>
                </c:pt>
                <c:pt idx="18566">
                  <c:v>-7165</c:v>
                </c:pt>
                <c:pt idx="18567">
                  <c:v>-7160</c:v>
                </c:pt>
                <c:pt idx="18568">
                  <c:v>-7155</c:v>
                </c:pt>
                <c:pt idx="18569">
                  <c:v>-7150</c:v>
                </c:pt>
                <c:pt idx="18570">
                  <c:v>-7145</c:v>
                </c:pt>
                <c:pt idx="18571">
                  <c:v>-7140</c:v>
                </c:pt>
                <c:pt idx="18572">
                  <c:v>-7135</c:v>
                </c:pt>
                <c:pt idx="18573">
                  <c:v>-7130</c:v>
                </c:pt>
                <c:pt idx="18574">
                  <c:v>-7125</c:v>
                </c:pt>
                <c:pt idx="18575">
                  <c:v>-7120</c:v>
                </c:pt>
                <c:pt idx="18576">
                  <c:v>-7115</c:v>
                </c:pt>
                <c:pt idx="18577">
                  <c:v>-7110</c:v>
                </c:pt>
                <c:pt idx="18578">
                  <c:v>-7105</c:v>
                </c:pt>
                <c:pt idx="18579">
                  <c:v>-7100</c:v>
                </c:pt>
                <c:pt idx="18580">
                  <c:v>-7095</c:v>
                </c:pt>
                <c:pt idx="18581">
                  <c:v>-7090</c:v>
                </c:pt>
                <c:pt idx="18582">
                  <c:v>-7085</c:v>
                </c:pt>
                <c:pt idx="18583">
                  <c:v>-7080</c:v>
                </c:pt>
                <c:pt idx="18584">
                  <c:v>-7075</c:v>
                </c:pt>
                <c:pt idx="18585">
                  <c:v>-7070</c:v>
                </c:pt>
                <c:pt idx="18586">
                  <c:v>-7065</c:v>
                </c:pt>
                <c:pt idx="18587">
                  <c:v>-7060</c:v>
                </c:pt>
                <c:pt idx="18588">
                  <c:v>-7055</c:v>
                </c:pt>
                <c:pt idx="18589">
                  <c:v>-7050</c:v>
                </c:pt>
                <c:pt idx="18590">
                  <c:v>-7045</c:v>
                </c:pt>
                <c:pt idx="18591">
                  <c:v>-7040</c:v>
                </c:pt>
                <c:pt idx="18592">
                  <c:v>-7035</c:v>
                </c:pt>
                <c:pt idx="18593">
                  <c:v>-7030</c:v>
                </c:pt>
                <c:pt idx="18594">
                  <c:v>-7025</c:v>
                </c:pt>
                <c:pt idx="18595">
                  <c:v>-7020</c:v>
                </c:pt>
                <c:pt idx="18596">
                  <c:v>-7015</c:v>
                </c:pt>
                <c:pt idx="18597">
                  <c:v>-7010</c:v>
                </c:pt>
                <c:pt idx="18598">
                  <c:v>-7005</c:v>
                </c:pt>
                <c:pt idx="18599">
                  <c:v>-7000</c:v>
                </c:pt>
                <c:pt idx="18600">
                  <c:v>-6995</c:v>
                </c:pt>
                <c:pt idx="18601">
                  <c:v>-6990</c:v>
                </c:pt>
                <c:pt idx="18602">
                  <c:v>-6985</c:v>
                </c:pt>
                <c:pt idx="18603">
                  <c:v>-6980</c:v>
                </c:pt>
                <c:pt idx="18604">
                  <c:v>-6975</c:v>
                </c:pt>
                <c:pt idx="18605">
                  <c:v>-6970</c:v>
                </c:pt>
                <c:pt idx="18606">
                  <c:v>-6965</c:v>
                </c:pt>
                <c:pt idx="18607">
                  <c:v>-6960</c:v>
                </c:pt>
                <c:pt idx="18608">
                  <c:v>-6955</c:v>
                </c:pt>
                <c:pt idx="18609">
                  <c:v>-6950</c:v>
                </c:pt>
                <c:pt idx="18610">
                  <c:v>-6945</c:v>
                </c:pt>
                <c:pt idx="18611">
                  <c:v>-6940</c:v>
                </c:pt>
                <c:pt idx="18612">
                  <c:v>-6935</c:v>
                </c:pt>
                <c:pt idx="18613">
                  <c:v>-6930</c:v>
                </c:pt>
                <c:pt idx="18614">
                  <c:v>-6925</c:v>
                </c:pt>
                <c:pt idx="18615">
                  <c:v>-6920</c:v>
                </c:pt>
                <c:pt idx="18616">
                  <c:v>-6915</c:v>
                </c:pt>
                <c:pt idx="18617">
                  <c:v>-6910</c:v>
                </c:pt>
                <c:pt idx="18618">
                  <c:v>-6905</c:v>
                </c:pt>
                <c:pt idx="18619">
                  <c:v>-6900</c:v>
                </c:pt>
                <c:pt idx="18620">
                  <c:v>-6895</c:v>
                </c:pt>
                <c:pt idx="18621">
                  <c:v>-6890</c:v>
                </c:pt>
                <c:pt idx="18622">
                  <c:v>-6885</c:v>
                </c:pt>
                <c:pt idx="18623">
                  <c:v>-6880</c:v>
                </c:pt>
                <c:pt idx="18624">
                  <c:v>-6875</c:v>
                </c:pt>
                <c:pt idx="18625">
                  <c:v>-6870</c:v>
                </c:pt>
                <c:pt idx="18626">
                  <c:v>-6865</c:v>
                </c:pt>
                <c:pt idx="18627">
                  <c:v>-6860</c:v>
                </c:pt>
                <c:pt idx="18628">
                  <c:v>-6855</c:v>
                </c:pt>
                <c:pt idx="18629">
                  <c:v>-6850</c:v>
                </c:pt>
                <c:pt idx="18630">
                  <c:v>-6845</c:v>
                </c:pt>
                <c:pt idx="18631">
                  <c:v>-6840</c:v>
                </c:pt>
                <c:pt idx="18632">
                  <c:v>-6835</c:v>
                </c:pt>
                <c:pt idx="18633">
                  <c:v>-6830</c:v>
                </c:pt>
                <c:pt idx="18634">
                  <c:v>-6825</c:v>
                </c:pt>
                <c:pt idx="18635">
                  <c:v>-6820</c:v>
                </c:pt>
                <c:pt idx="18636">
                  <c:v>-6815</c:v>
                </c:pt>
                <c:pt idx="18637">
                  <c:v>-6810</c:v>
                </c:pt>
                <c:pt idx="18638">
                  <c:v>-6805</c:v>
                </c:pt>
                <c:pt idx="18639">
                  <c:v>-6800</c:v>
                </c:pt>
                <c:pt idx="18640">
                  <c:v>-6795</c:v>
                </c:pt>
                <c:pt idx="18641">
                  <c:v>-6790</c:v>
                </c:pt>
                <c:pt idx="18642">
                  <c:v>-6785</c:v>
                </c:pt>
                <c:pt idx="18643">
                  <c:v>-6780</c:v>
                </c:pt>
                <c:pt idx="18644">
                  <c:v>-6775</c:v>
                </c:pt>
                <c:pt idx="18645">
                  <c:v>-6770</c:v>
                </c:pt>
                <c:pt idx="18646">
                  <c:v>-6765</c:v>
                </c:pt>
                <c:pt idx="18647">
                  <c:v>-6760</c:v>
                </c:pt>
                <c:pt idx="18648">
                  <c:v>-6755</c:v>
                </c:pt>
                <c:pt idx="18649">
                  <c:v>-6750</c:v>
                </c:pt>
                <c:pt idx="18650">
                  <c:v>-6745</c:v>
                </c:pt>
                <c:pt idx="18651">
                  <c:v>-6740</c:v>
                </c:pt>
                <c:pt idx="18652">
                  <c:v>-6735</c:v>
                </c:pt>
                <c:pt idx="18653">
                  <c:v>-6730</c:v>
                </c:pt>
                <c:pt idx="18654">
                  <c:v>-6725</c:v>
                </c:pt>
                <c:pt idx="18655">
                  <c:v>-6720</c:v>
                </c:pt>
                <c:pt idx="18656">
                  <c:v>-6715</c:v>
                </c:pt>
                <c:pt idx="18657">
                  <c:v>-6710</c:v>
                </c:pt>
                <c:pt idx="18658">
                  <c:v>-6705</c:v>
                </c:pt>
                <c:pt idx="18659">
                  <c:v>-6700</c:v>
                </c:pt>
                <c:pt idx="18660">
                  <c:v>-6695</c:v>
                </c:pt>
                <c:pt idx="18661">
                  <c:v>-6690</c:v>
                </c:pt>
                <c:pt idx="18662">
                  <c:v>-6685</c:v>
                </c:pt>
                <c:pt idx="18663">
                  <c:v>-6680</c:v>
                </c:pt>
                <c:pt idx="18664">
                  <c:v>-6675</c:v>
                </c:pt>
                <c:pt idx="18665">
                  <c:v>-6670</c:v>
                </c:pt>
                <c:pt idx="18666">
                  <c:v>-6665</c:v>
                </c:pt>
                <c:pt idx="18667">
                  <c:v>-6660</c:v>
                </c:pt>
                <c:pt idx="18668">
                  <c:v>-6655</c:v>
                </c:pt>
                <c:pt idx="18669">
                  <c:v>-6650</c:v>
                </c:pt>
                <c:pt idx="18670">
                  <c:v>-6645</c:v>
                </c:pt>
                <c:pt idx="18671">
                  <c:v>-6640</c:v>
                </c:pt>
                <c:pt idx="18672">
                  <c:v>-6635</c:v>
                </c:pt>
                <c:pt idx="18673">
                  <c:v>-6630</c:v>
                </c:pt>
                <c:pt idx="18674">
                  <c:v>-6625</c:v>
                </c:pt>
                <c:pt idx="18675">
                  <c:v>-6620</c:v>
                </c:pt>
                <c:pt idx="18676">
                  <c:v>-6615</c:v>
                </c:pt>
                <c:pt idx="18677">
                  <c:v>-6610</c:v>
                </c:pt>
                <c:pt idx="18678">
                  <c:v>-6605</c:v>
                </c:pt>
                <c:pt idx="18679">
                  <c:v>-6600</c:v>
                </c:pt>
                <c:pt idx="18680">
                  <c:v>-6595</c:v>
                </c:pt>
                <c:pt idx="18681">
                  <c:v>-6590</c:v>
                </c:pt>
                <c:pt idx="18682">
                  <c:v>-6585</c:v>
                </c:pt>
                <c:pt idx="18683">
                  <c:v>-6580</c:v>
                </c:pt>
                <c:pt idx="18684">
                  <c:v>-6575</c:v>
                </c:pt>
                <c:pt idx="18685">
                  <c:v>-6570</c:v>
                </c:pt>
                <c:pt idx="18686">
                  <c:v>-6565</c:v>
                </c:pt>
                <c:pt idx="18687">
                  <c:v>-6560</c:v>
                </c:pt>
                <c:pt idx="18688">
                  <c:v>-6555</c:v>
                </c:pt>
                <c:pt idx="18689">
                  <c:v>-6550</c:v>
                </c:pt>
                <c:pt idx="18690">
                  <c:v>-6545</c:v>
                </c:pt>
                <c:pt idx="18691">
                  <c:v>-6540</c:v>
                </c:pt>
                <c:pt idx="18692">
                  <c:v>-6535</c:v>
                </c:pt>
                <c:pt idx="18693">
                  <c:v>-6530</c:v>
                </c:pt>
                <c:pt idx="18694">
                  <c:v>-6525</c:v>
                </c:pt>
                <c:pt idx="18695">
                  <c:v>-6520</c:v>
                </c:pt>
                <c:pt idx="18696">
                  <c:v>-6515</c:v>
                </c:pt>
                <c:pt idx="18697">
                  <c:v>-6510</c:v>
                </c:pt>
                <c:pt idx="18698">
                  <c:v>-6505</c:v>
                </c:pt>
                <c:pt idx="18699">
                  <c:v>-6500</c:v>
                </c:pt>
                <c:pt idx="18700">
                  <c:v>-6495</c:v>
                </c:pt>
                <c:pt idx="18701">
                  <c:v>-6490</c:v>
                </c:pt>
                <c:pt idx="18702">
                  <c:v>-6485</c:v>
                </c:pt>
                <c:pt idx="18703">
                  <c:v>-6480</c:v>
                </c:pt>
                <c:pt idx="18704">
                  <c:v>-6475</c:v>
                </c:pt>
                <c:pt idx="18705">
                  <c:v>-6470</c:v>
                </c:pt>
                <c:pt idx="18706">
                  <c:v>-6465</c:v>
                </c:pt>
                <c:pt idx="18707">
                  <c:v>-6460</c:v>
                </c:pt>
                <c:pt idx="18708">
                  <c:v>-6455</c:v>
                </c:pt>
                <c:pt idx="18709">
                  <c:v>-6450</c:v>
                </c:pt>
                <c:pt idx="18710">
                  <c:v>-6445</c:v>
                </c:pt>
                <c:pt idx="18711">
                  <c:v>-6440</c:v>
                </c:pt>
                <c:pt idx="18712">
                  <c:v>-6435</c:v>
                </c:pt>
                <c:pt idx="18713">
                  <c:v>-6430</c:v>
                </c:pt>
                <c:pt idx="18714">
                  <c:v>-6425</c:v>
                </c:pt>
                <c:pt idx="18715">
                  <c:v>-6420</c:v>
                </c:pt>
                <c:pt idx="18716">
                  <c:v>-6415</c:v>
                </c:pt>
                <c:pt idx="18717">
                  <c:v>-6410</c:v>
                </c:pt>
                <c:pt idx="18718">
                  <c:v>-6405</c:v>
                </c:pt>
                <c:pt idx="18719">
                  <c:v>-6400</c:v>
                </c:pt>
                <c:pt idx="18720">
                  <c:v>-6395</c:v>
                </c:pt>
                <c:pt idx="18721">
                  <c:v>-6390</c:v>
                </c:pt>
                <c:pt idx="18722">
                  <c:v>-6385</c:v>
                </c:pt>
                <c:pt idx="18723">
                  <c:v>-6380</c:v>
                </c:pt>
                <c:pt idx="18724">
                  <c:v>-6375</c:v>
                </c:pt>
                <c:pt idx="18725">
                  <c:v>-6370</c:v>
                </c:pt>
                <c:pt idx="18726">
                  <c:v>-6365</c:v>
                </c:pt>
                <c:pt idx="18727">
                  <c:v>-6360</c:v>
                </c:pt>
                <c:pt idx="18728">
                  <c:v>-6355</c:v>
                </c:pt>
                <c:pt idx="18729">
                  <c:v>-6350</c:v>
                </c:pt>
                <c:pt idx="18730">
                  <c:v>-6345</c:v>
                </c:pt>
                <c:pt idx="18731">
                  <c:v>-6340</c:v>
                </c:pt>
                <c:pt idx="18732">
                  <c:v>-6335</c:v>
                </c:pt>
                <c:pt idx="18733">
                  <c:v>-6330</c:v>
                </c:pt>
                <c:pt idx="18734">
                  <c:v>-6325</c:v>
                </c:pt>
                <c:pt idx="18735">
                  <c:v>-6320</c:v>
                </c:pt>
                <c:pt idx="18736">
                  <c:v>-6315</c:v>
                </c:pt>
                <c:pt idx="18737">
                  <c:v>-6310</c:v>
                </c:pt>
                <c:pt idx="18738">
                  <c:v>-6305</c:v>
                </c:pt>
                <c:pt idx="18739">
                  <c:v>-6300</c:v>
                </c:pt>
                <c:pt idx="18740">
                  <c:v>-6295</c:v>
                </c:pt>
                <c:pt idx="18741">
                  <c:v>-6290</c:v>
                </c:pt>
                <c:pt idx="18742">
                  <c:v>-6285</c:v>
                </c:pt>
                <c:pt idx="18743">
                  <c:v>-6280</c:v>
                </c:pt>
                <c:pt idx="18744">
                  <c:v>-6275</c:v>
                </c:pt>
                <c:pt idx="18745">
                  <c:v>-6270</c:v>
                </c:pt>
                <c:pt idx="18746">
                  <c:v>-6265</c:v>
                </c:pt>
                <c:pt idx="18747">
                  <c:v>-6260</c:v>
                </c:pt>
                <c:pt idx="18748">
                  <c:v>-6255</c:v>
                </c:pt>
                <c:pt idx="18749">
                  <c:v>-6250</c:v>
                </c:pt>
                <c:pt idx="18750">
                  <c:v>-6245</c:v>
                </c:pt>
                <c:pt idx="18751">
                  <c:v>-6240</c:v>
                </c:pt>
                <c:pt idx="18752">
                  <c:v>-6235</c:v>
                </c:pt>
                <c:pt idx="18753">
                  <c:v>-6230</c:v>
                </c:pt>
                <c:pt idx="18754">
                  <c:v>-6225</c:v>
                </c:pt>
                <c:pt idx="18755">
                  <c:v>-6220</c:v>
                </c:pt>
                <c:pt idx="18756">
                  <c:v>-6215</c:v>
                </c:pt>
                <c:pt idx="18757">
                  <c:v>-6210</c:v>
                </c:pt>
                <c:pt idx="18758">
                  <c:v>-6205</c:v>
                </c:pt>
                <c:pt idx="18759">
                  <c:v>-6200</c:v>
                </c:pt>
                <c:pt idx="18760">
                  <c:v>-6195</c:v>
                </c:pt>
                <c:pt idx="18761">
                  <c:v>-6190</c:v>
                </c:pt>
                <c:pt idx="18762">
                  <c:v>-6185</c:v>
                </c:pt>
                <c:pt idx="18763">
                  <c:v>-6180</c:v>
                </c:pt>
                <c:pt idx="18764">
                  <c:v>-6175</c:v>
                </c:pt>
                <c:pt idx="18765">
                  <c:v>-6170</c:v>
                </c:pt>
                <c:pt idx="18766">
                  <c:v>-6165</c:v>
                </c:pt>
                <c:pt idx="18767">
                  <c:v>-6160</c:v>
                </c:pt>
                <c:pt idx="18768">
                  <c:v>-6155</c:v>
                </c:pt>
                <c:pt idx="18769">
                  <c:v>-6150</c:v>
                </c:pt>
                <c:pt idx="18770">
                  <c:v>-6145</c:v>
                </c:pt>
                <c:pt idx="18771">
                  <c:v>-6140</c:v>
                </c:pt>
                <c:pt idx="18772">
                  <c:v>-6135</c:v>
                </c:pt>
                <c:pt idx="18773">
                  <c:v>-6130</c:v>
                </c:pt>
                <c:pt idx="18774">
                  <c:v>-6125</c:v>
                </c:pt>
                <c:pt idx="18775">
                  <c:v>-6120</c:v>
                </c:pt>
                <c:pt idx="18776">
                  <c:v>-6115</c:v>
                </c:pt>
                <c:pt idx="18777">
                  <c:v>-6110</c:v>
                </c:pt>
                <c:pt idx="18778">
                  <c:v>-6105</c:v>
                </c:pt>
                <c:pt idx="18779">
                  <c:v>-6100</c:v>
                </c:pt>
                <c:pt idx="18780">
                  <c:v>-6095</c:v>
                </c:pt>
                <c:pt idx="18781">
                  <c:v>-6090</c:v>
                </c:pt>
                <c:pt idx="18782">
                  <c:v>-6085</c:v>
                </c:pt>
                <c:pt idx="18783">
                  <c:v>-6080</c:v>
                </c:pt>
                <c:pt idx="18784">
                  <c:v>-6075</c:v>
                </c:pt>
                <c:pt idx="18785">
                  <c:v>-6070</c:v>
                </c:pt>
                <c:pt idx="18786">
                  <c:v>-6065</c:v>
                </c:pt>
                <c:pt idx="18787">
                  <c:v>-6060</c:v>
                </c:pt>
                <c:pt idx="18788">
                  <c:v>-6055</c:v>
                </c:pt>
                <c:pt idx="18789">
                  <c:v>-6050</c:v>
                </c:pt>
                <c:pt idx="18790">
                  <c:v>-6045</c:v>
                </c:pt>
                <c:pt idx="18791">
                  <c:v>-6040</c:v>
                </c:pt>
                <c:pt idx="18792">
                  <c:v>-6035</c:v>
                </c:pt>
                <c:pt idx="18793">
                  <c:v>-6030</c:v>
                </c:pt>
                <c:pt idx="18794">
                  <c:v>-6025</c:v>
                </c:pt>
                <c:pt idx="18795">
                  <c:v>-6020</c:v>
                </c:pt>
                <c:pt idx="18796">
                  <c:v>-6015</c:v>
                </c:pt>
                <c:pt idx="18797">
                  <c:v>-6010</c:v>
                </c:pt>
                <c:pt idx="18798">
                  <c:v>-6005</c:v>
                </c:pt>
                <c:pt idx="18799">
                  <c:v>-6000</c:v>
                </c:pt>
                <c:pt idx="18800">
                  <c:v>-5995</c:v>
                </c:pt>
                <c:pt idx="18801">
                  <c:v>-5990</c:v>
                </c:pt>
                <c:pt idx="18802">
                  <c:v>-5985</c:v>
                </c:pt>
                <c:pt idx="18803">
                  <c:v>-5980</c:v>
                </c:pt>
                <c:pt idx="18804">
                  <c:v>-5975</c:v>
                </c:pt>
                <c:pt idx="18805">
                  <c:v>-5970</c:v>
                </c:pt>
                <c:pt idx="18806">
                  <c:v>-5965</c:v>
                </c:pt>
                <c:pt idx="18807">
                  <c:v>-5960</c:v>
                </c:pt>
                <c:pt idx="18808">
                  <c:v>-5955</c:v>
                </c:pt>
                <c:pt idx="18809">
                  <c:v>-5950</c:v>
                </c:pt>
                <c:pt idx="18810">
                  <c:v>-5945</c:v>
                </c:pt>
                <c:pt idx="18811">
                  <c:v>-5940</c:v>
                </c:pt>
                <c:pt idx="18812">
                  <c:v>-5935</c:v>
                </c:pt>
                <c:pt idx="18813">
                  <c:v>-5930</c:v>
                </c:pt>
                <c:pt idx="18814">
                  <c:v>-5925</c:v>
                </c:pt>
                <c:pt idx="18815">
                  <c:v>-5920</c:v>
                </c:pt>
                <c:pt idx="18816">
                  <c:v>-5915</c:v>
                </c:pt>
                <c:pt idx="18817">
                  <c:v>-5910</c:v>
                </c:pt>
                <c:pt idx="18818">
                  <c:v>-5905</c:v>
                </c:pt>
                <c:pt idx="18819">
                  <c:v>-5900</c:v>
                </c:pt>
                <c:pt idx="18820">
                  <c:v>-5895</c:v>
                </c:pt>
                <c:pt idx="18821">
                  <c:v>-5890</c:v>
                </c:pt>
                <c:pt idx="18822">
                  <c:v>-5885</c:v>
                </c:pt>
                <c:pt idx="18823">
                  <c:v>-5880</c:v>
                </c:pt>
                <c:pt idx="18824">
                  <c:v>-5875</c:v>
                </c:pt>
                <c:pt idx="18825">
                  <c:v>-5870</c:v>
                </c:pt>
                <c:pt idx="18826">
                  <c:v>-5865</c:v>
                </c:pt>
                <c:pt idx="18827">
                  <c:v>-5860</c:v>
                </c:pt>
                <c:pt idx="18828">
                  <c:v>-5855</c:v>
                </c:pt>
                <c:pt idx="18829">
                  <c:v>-5850</c:v>
                </c:pt>
                <c:pt idx="18830">
                  <c:v>-5845</c:v>
                </c:pt>
                <c:pt idx="18831">
                  <c:v>-5840</c:v>
                </c:pt>
                <c:pt idx="18832">
                  <c:v>-5835</c:v>
                </c:pt>
                <c:pt idx="18833">
                  <c:v>-5830</c:v>
                </c:pt>
                <c:pt idx="18834">
                  <c:v>-5825</c:v>
                </c:pt>
                <c:pt idx="18835">
                  <c:v>-5820</c:v>
                </c:pt>
                <c:pt idx="18836">
                  <c:v>-5815</c:v>
                </c:pt>
                <c:pt idx="18837">
                  <c:v>-5810</c:v>
                </c:pt>
                <c:pt idx="18838">
                  <c:v>-5805</c:v>
                </c:pt>
                <c:pt idx="18839">
                  <c:v>-5800</c:v>
                </c:pt>
                <c:pt idx="18840">
                  <c:v>-5795</c:v>
                </c:pt>
                <c:pt idx="18841">
                  <c:v>-5790</c:v>
                </c:pt>
                <c:pt idx="18842">
                  <c:v>-5785</c:v>
                </c:pt>
                <c:pt idx="18843">
                  <c:v>-5780</c:v>
                </c:pt>
                <c:pt idx="18844">
                  <c:v>-5775</c:v>
                </c:pt>
                <c:pt idx="18845">
                  <c:v>-5770</c:v>
                </c:pt>
                <c:pt idx="18846">
                  <c:v>-5765</c:v>
                </c:pt>
                <c:pt idx="18847">
                  <c:v>-5760</c:v>
                </c:pt>
                <c:pt idx="18848">
                  <c:v>-5755</c:v>
                </c:pt>
                <c:pt idx="18849">
                  <c:v>-5750</c:v>
                </c:pt>
                <c:pt idx="18850">
                  <c:v>-5745</c:v>
                </c:pt>
                <c:pt idx="18851">
                  <c:v>-5740</c:v>
                </c:pt>
                <c:pt idx="18852">
                  <c:v>-5735</c:v>
                </c:pt>
                <c:pt idx="18853">
                  <c:v>-5730</c:v>
                </c:pt>
                <c:pt idx="18854">
                  <c:v>-5725</c:v>
                </c:pt>
                <c:pt idx="18855">
                  <c:v>-5720</c:v>
                </c:pt>
                <c:pt idx="18856">
                  <c:v>-5715</c:v>
                </c:pt>
                <c:pt idx="18857">
                  <c:v>-5710</c:v>
                </c:pt>
                <c:pt idx="18858">
                  <c:v>-5705</c:v>
                </c:pt>
                <c:pt idx="18859">
                  <c:v>-5700</c:v>
                </c:pt>
                <c:pt idx="18860">
                  <c:v>-5695</c:v>
                </c:pt>
                <c:pt idx="18861">
                  <c:v>-5690</c:v>
                </c:pt>
                <c:pt idx="18862">
                  <c:v>-5685</c:v>
                </c:pt>
                <c:pt idx="18863">
                  <c:v>-5680</c:v>
                </c:pt>
                <c:pt idx="18864">
                  <c:v>-5675</c:v>
                </c:pt>
                <c:pt idx="18865">
                  <c:v>-5670</c:v>
                </c:pt>
                <c:pt idx="18866">
                  <c:v>-5665</c:v>
                </c:pt>
                <c:pt idx="18867">
                  <c:v>-5660</c:v>
                </c:pt>
                <c:pt idx="18868">
                  <c:v>-5655</c:v>
                </c:pt>
                <c:pt idx="18869">
                  <c:v>-5650</c:v>
                </c:pt>
                <c:pt idx="18870">
                  <c:v>-5645</c:v>
                </c:pt>
                <c:pt idx="18871">
                  <c:v>-5640</c:v>
                </c:pt>
                <c:pt idx="18872">
                  <c:v>-5635</c:v>
                </c:pt>
                <c:pt idx="18873">
                  <c:v>-5630</c:v>
                </c:pt>
                <c:pt idx="18874">
                  <c:v>-5625</c:v>
                </c:pt>
                <c:pt idx="18875">
                  <c:v>-5620</c:v>
                </c:pt>
                <c:pt idx="18876">
                  <c:v>-5615</c:v>
                </c:pt>
                <c:pt idx="18877">
                  <c:v>-5610</c:v>
                </c:pt>
                <c:pt idx="18878">
                  <c:v>-5605</c:v>
                </c:pt>
                <c:pt idx="18879">
                  <c:v>-5600</c:v>
                </c:pt>
                <c:pt idx="18880">
                  <c:v>-5595</c:v>
                </c:pt>
                <c:pt idx="18881">
                  <c:v>-5590</c:v>
                </c:pt>
                <c:pt idx="18882">
                  <c:v>-5585</c:v>
                </c:pt>
                <c:pt idx="18883">
                  <c:v>-5580</c:v>
                </c:pt>
                <c:pt idx="18884">
                  <c:v>-5575</c:v>
                </c:pt>
                <c:pt idx="18885">
                  <c:v>-5570</c:v>
                </c:pt>
                <c:pt idx="18886">
                  <c:v>-5565</c:v>
                </c:pt>
                <c:pt idx="18887">
                  <c:v>-5560</c:v>
                </c:pt>
                <c:pt idx="18888">
                  <c:v>-5555</c:v>
                </c:pt>
                <c:pt idx="18889">
                  <c:v>-5550</c:v>
                </c:pt>
                <c:pt idx="18890">
                  <c:v>-5545</c:v>
                </c:pt>
                <c:pt idx="18891">
                  <c:v>-5540</c:v>
                </c:pt>
                <c:pt idx="18892">
                  <c:v>-5535</c:v>
                </c:pt>
                <c:pt idx="18893">
                  <c:v>-5530</c:v>
                </c:pt>
                <c:pt idx="18894">
                  <c:v>-5525</c:v>
                </c:pt>
                <c:pt idx="18895">
                  <c:v>-5520</c:v>
                </c:pt>
                <c:pt idx="18896">
                  <c:v>-5515</c:v>
                </c:pt>
                <c:pt idx="18897">
                  <c:v>-5510</c:v>
                </c:pt>
                <c:pt idx="18898">
                  <c:v>-5505</c:v>
                </c:pt>
                <c:pt idx="18899">
                  <c:v>-5500</c:v>
                </c:pt>
                <c:pt idx="18900">
                  <c:v>-5495</c:v>
                </c:pt>
                <c:pt idx="18901">
                  <c:v>-5490</c:v>
                </c:pt>
                <c:pt idx="18902">
                  <c:v>-5485</c:v>
                </c:pt>
                <c:pt idx="18903">
                  <c:v>-5480</c:v>
                </c:pt>
                <c:pt idx="18904">
                  <c:v>-5475</c:v>
                </c:pt>
                <c:pt idx="18905">
                  <c:v>-5470</c:v>
                </c:pt>
                <c:pt idx="18906">
                  <c:v>-5465</c:v>
                </c:pt>
                <c:pt idx="18907">
                  <c:v>-5460</c:v>
                </c:pt>
                <c:pt idx="18908">
                  <c:v>-5455</c:v>
                </c:pt>
                <c:pt idx="18909">
                  <c:v>-5450</c:v>
                </c:pt>
                <c:pt idx="18910">
                  <c:v>-5445</c:v>
                </c:pt>
                <c:pt idx="18911">
                  <c:v>-5440</c:v>
                </c:pt>
                <c:pt idx="18912">
                  <c:v>-5435</c:v>
                </c:pt>
                <c:pt idx="18913">
                  <c:v>-5430</c:v>
                </c:pt>
                <c:pt idx="18914">
                  <c:v>-5425</c:v>
                </c:pt>
                <c:pt idx="18915">
                  <c:v>-5420</c:v>
                </c:pt>
                <c:pt idx="18916">
                  <c:v>-5415</c:v>
                </c:pt>
                <c:pt idx="18917">
                  <c:v>-5410</c:v>
                </c:pt>
                <c:pt idx="18918">
                  <c:v>-5405</c:v>
                </c:pt>
                <c:pt idx="18919">
                  <c:v>-5400</c:v>
                </c:pt>
                <c:pt idx="18920">
                  <c:v>-5395</c:v>
                </c:pt>
                <c:pt idx="18921">
                  <c:v>-5390</c:v>
                </c:pt>
                <c:pt idx="18922">
                  <c:v>-5385</c:v>
                </c:pt>
                <c:pt idx="18923">
                  <c:v>-5380</c:v>
                </c:pt>
                <c:pt idx="18924">
                  <c:v>-5375</c:v>
                </c:pt>
                <c:pt idx="18925">
                  <c:v>-5370</c:v>
                </c:pt>
                <c:pt idx="18926">
                  <c:v>-5365</c:v>
                </c:pt>
                <c:pt idx="18927">
                  <c:v>-5360</c:v>
                </c:pt>
                <c:pt idx="18928">
                  <c:v>-5355</c:v>
                </c:pt>
                <c:pt idx="18929">
                  <c:v>-5350</c:v>
                </c:pt>
                <c:pt idx="18930">
                  <c:v>-5345</c:v>
                </c:pt>
                <c:pt idx="18931">
                  <c:v>-5340</c:v>
                </c:pt>
                <c:pt idx="18932">
                  <c:v>-5335</c:v>
                </c:pt>
                <c:pt idx="18933">
                  <c:v>-5330</c:v>
                </c:pt>
                <c:pt idx="18934">
                  <c:v>-5325</c:v>
                </c:pt>
                <c:pt idx="18935">
                  <c:v>-5320</c:v>
                </c:pt>
                <c:pt idx="18936">
                  <c:v>-5315</c:v>
                </c:pt>
                <c:pt idx="18937">
                  <c:v>-5310</c:v>
                </c:pt>
                <c:pt idx="18938">
                  <c:v>-5305</c:v>
                </c:pt>
                <c:pt idx="18939">
                  <c:v>-5300</c:v>
                </c:pt>
                <c:pt idx="18940">
                  <c:v>-5295</c:v>
                </c:pt>
                <c:pt idx="18941">
                  <c:v>-5290</c:v>
                </c:pt>
                <c:pt idx="18942">
                  <c:v>-5285</c:v>
                </c:pt>
                <c:pt idx="18943">
                  <c:v>-5280</c:v>
                </c:pt>
                <c:pt idx="18944">
                  <c:v>-5275</c:v>
                </c:pt>
                <c:pt idx="18945">
                  <c:v>-5270</c:v>
                </c:pt>
                <c:pt idx="18946">
                  <c:v>-5265</c:v>
                </c:pt>
                <c:pt idx="18947">
                  <c:v>-5260</c:v>
                </c:pt>
                <c:pt idx="18948">
                  <c:v>-5255</c:v>
                </c:pt>
                <c:pt idx="18949">
                  <c:v>-5250</c:v>
                </c:pt>
                <c:pt idx="18950">
                  <c:v>-5245</c:v>
                </c:pt>
                <c:pt idx="18951">
                  <c:v>-5240</c:v>
                </c:pt>
                <c:pt idx="18952">
                  <c:v>-5235</c:v>
                </c:pt>
                <c:pt idx="18953">
                  <c:v>-5230</c:v>
                </c:pt>
                <c:pt idx="18954">
                  <c:v>-5225</c:v>
                </c:pt>
                <c:pt idx="18955">
                  <c:v>-5220</c:v>
                </c:pt>
                <c:pt idx="18956">
                  <c:v>-5215</c:v>
                </c:pt>
                <c:pt idx="18957">
                  <c:v>-5210</c:v>
                </c:pt>
                <c:pt idx="18958">
                  <c:v>-5205</c:v>
                </c:pt>
                <c:pt idx="18959">
                  <c:v>-5200</c:v>
                </c:pt>
                <c:pt idx="18960">
                  <c:v>-5195</c:v>
                </c:pt>
                <c:pt idx="18961">
                  <c:v>-5190</c:v>
                </c:pt>
                <c:pt idx="18962">
                  <c:v>-5185</c:v>
                </c:pt>
                <c:pt idx="18963">
                  <c:v>-5180</c:v>
                </c:pt>
                <c:pt idx="18964">
                  <c:v>-5175</c:v>
                </c:pt>
                <c:pt idx="18965">
                  <c:v>-5170</c:v>
                </c:pt>
                <c:pt idx="18966">
                  <c:v>-5165</c:v>
                </c:pt>
                <c:pt idx="18967">
                  <c:v>-5160</c:v>
                </c:pt>
                <c:pt idx="18968">
                  <c:v>-5155</c:v>
                </c:pt>
                <c:pt idx="18969">
                  <c:v>-5150</c:v>
                </c:pt>
                <c:pt idx="18970">
                  <c:v>-5145</c:v>
                </c:pt>
                <c:pt idx="18971">
                  <c:v>-5140</c:v>
                </c:pt>
                <c:pt idx="18972">
                  <c:v>-5135</c:v>
                </c:pt>
                <c:pt idx="18973">
                  <c:v>-5130</c:v>
                </c:pt>
                <c:pt idx="18974">
                  <c:v>-5125</c:v>
                </c:pt>
                <c:pt idx="18975">
                  <c:v>-5120</c:v>
                </c:pt>
                <c:pt idx="18976">
                  <c:v>-5115</c:v>
                </c:pt>
                <c:pt idx="18977">
                  <c:v>-5110</c:v>
                </c:pt>
                <c:pt idx="18978">
                  <c:v>-5105</c:v>
                </c:pt>
                <c:pt idx="18979">
                  <c:v>-5100</c:v>
                </c:pt>
                <c:pt idx="18980">
                  <c:v>-5095</c:v>
                </c:pt>
                <c:pt idx="18981">
                  <c:v>-5090</c:v>
                </c:pt>
                <c:pt idx="18982">
                  <c:v>-5085</c:v>
                </c:pt>
                <c:pt idx="18983">
                  <c:v>-5080</c:v>
                </c:pt>
                <c:pt idx="18984">
                  <c:v>-5075</c:v>
                </c:pt>
                <c:pt idx="18985">
                  <c:v>-5070</c:v>
                </c:pt>
                <c:pt idx="18986">
                  <c:v>-5065</c:v>
                </c:pt>
                <c:pt idx="18987">
                  <c:v>-5060</c:v>
                </c:pt>
                <c:pt idx="18988">
                  <c:v>-5055</c:v>
                </c:pt>
                <c:pt idx="18989">
                  <c:v>-5050</c:v>
                </c:pt>
                <c:pt idx="18990">
                  <c:v>-5045</c:v>
                </c:pt>
                <c:pt idx="18991">
                  <c:v>-5040</c:v>
                </c:pt>
                <c:pt idx="18992">
                  <c:v>-5035</c:v>
                </c:pt>
                <c:pt idx="18993">
                  <c:v>-5030</c:v>
                </c:pt>
                <c:pt idx="18994">
                  <c:v>-5025</c:v>
                </c:pt>
                <c:pt idx="18995">
                  <c:v>-5020</c:v>
                </c:pt>
                <c:pt idx="18996">
                  <c:v>-5015</c:v>
                </c:pt>
                <c:pt idx="18997">
                  <c:v>-5010</c:v>
                </c:pt>
                <c:pt idx="18998">
                  <c:v>-5005</c:v>
                </c:pt>
                <c:pt idx="18999">
                  <c:v>-5000</c:v>
                </c:pt>
                <c:pt idx="19000">
                  <c:v>-4995</c:v>
                </c:pt>
                <c:pt idx="19001">
                  <c:v>-4990</c:v>
                </c:pt>
                <c:pt idx="19002">
                  <c:v>-4985</c:v>
                </c:pt>
                <c:pt idx="19003">
                  <c:v>-4980</c:v>
                </c:pt>
                <c:pt idx="19004">
                  <c:v>-4975</c:v>
                </c:pt>
                <c:pt idx="19005">
                  <c:v>-4970</c:v>
                </c:pt>
                <c:pt idx="19006">
                  <c:v>-4965</c:v>
                </c:pt>
                <c:pt idx="19007">
                  <c:v>-4960</c:v>
                </c:pt>
                <c:pt idx="19008">
                  <c:v>-4955</c:v>
                </c:pt>
                <c:pt idx="19009">
                  <c:v>-4950</c:v>
                </c:pt>
                <c:pt idx="19010">
                  <c:v>-4945</c:v>
                </c:pt>
                <c:pt idx="19011">
                  <c:v>-4940</c:v>
                </c:pt>
                <c:pt idx="19012">
                  <c:v>-4935</c:v>
                </c:pt>
                <c:pt idx="19013">
                  <c:v>-4930</c:v>
                </c:pt>
                <c:pt idx="19014">
                  <c:v>-4925</c:v>
                </c:pt>
                <c:pt idx="19015">
                  <c:v>-4920</c:v>
                </c:pt>
                <c:pt idx="19016">
                  <c:v>-4915</c:v>
                </c:pt>
                <c:pt idx="19017">
                  <c:v>-4910</c:v>
                </c:pt>
                <c:pt idx="19018">
                  <c:v>-4905</c:v>
                </c:pt>
                <c:pt idx="19019">
                  <c:v>-4900</c:v>
                </c:pt>
                <c:pt idx="19020">
                  <c:v>-4895</c:v>
                </c:pt>
                <c:pt idx="19021">
                  <c:v>-4890</c:v>
                </c:pt>
                <c:pt idx="19022">
                  <c:v>-4885</c:v>
                </c:pt>
                <c:pt idx="19023">
                  <c:v>-4880</c:v>
                </c:pt>
                <c:pt idx="19024">
                  <c:v>-4875</c:v>
                </c:pt>
                <c:pt idx="19025">
                  <c:v>-4870</c:v>
                </c:pt>
                <c:pt idx="19026">
                  <c:v>-4865</c:v>
                </c:pt>
                <c:pt idx="19027">
                  <c:v>-4860</c:v>
                </c:pt>
                <c:pt idx="19028">
                  <c:v>-4855</c:v>
                </c:pt>
                <c:pt idx="19029">
                  <c:v>-4850</c:v>
                </c:pt>
                <c:pt idx="19030">
                  <c:v>-4845</c:v>
                </c:pt>
                <c:pt idx="19031">
                  <c:v>-4840</c:v>
                </c:pt>
                <c:pt idx="19032">
                  <c:v>-4835</c:v>
                </c:pt>
                <c:pt idx="19033">
                  <c:v>-4830</c:v>
                </c:pt>
                <c:pt idx="19034">
                  <c:v>-4825</c:v>
                </c:pt>
                <c:pt idx="19035">
                  <c:v>-4820</c:v>
                </c:pt>
                <c:pt idx="19036">
                  <c:v>-4815</c:v>
                </c:pt>
                <c:pt idx="19037">
                  <c:v>-4810</c:v>
                </c:pt>
                <c:pt idx="19038">
                  <c:v>-4805</c:v>
                </c:pt>
                <c:pt idx="19039">
                  <c:v>-4800</c:v>
                </c:pt>
                <c:pt idx="19040">
                  <c:v>-4795</c:v>
                </c:pt>
                <c:pt idx="19041">
                  <c:v>-4790</c:v>
                </c:pt>
                <c:pt idx="19042">
                  <c:v>-4785</c:v>
                </c:pt>
                <c:pt idx="19043">
                  <c:v>-4780</c:v>
                </c:pt>
                <c:pt idx="19044">
                  <c:v>-4775</c:v>
                </c:pt>
                <c:pt idx="19045">
                  <c:v>-4770</c:v>
                </c:pt>
                <c:pt idx="19046">
                  <c:v>-4765</c:v>
                </c:pt>
                <c:pt idx="19047">
                  <c:v>-4760</c:v>
                </c:pt>
                <c:pt idx="19048">
                  <c:v>-4755</c:v>
                </c:pt>
                <c:pt idx="19049">
                  <c:v>-4750</c:v>
                </c:pt>
                <c:pt idx="19050">
                  <c:v>-4745</c:v>
                </c:pt>
                <c:pt idx="19051">
                  <c:v>-4740</c:v>
                </c:pt>
                <c:pt idx="19052">
                  <c:v>-4735</c:v>
                </c:pt>
                <c:pt idx="19053">
                  <c:v>-4730</c:v>
                </c:pt>
                <c:pt idx="19054">
                  <c:v>-4725</c:v>
                </c:pt>
                <c:pt idx="19055">
                  <c:v>-4720</c:v>
                </c:pt>
                <c:pt idx="19056">
                  <c:v>-4715</c:v>
                </c:pt>
                <c:pt idx="19057">
                  <c:v>-4710</c:v>
                </c:pt>
                <c:pt idx="19058">
                  <c:v>-4705</c:v>
                </c:pt>
                <c:pt idx="19059">
                  <c:v>-4700</c:v>
                </c:pt>
                <c:pt idx="19060">
                  <c:v>-4695</c:v>
                </c:pt>
                <c:pt idx="19061">
                  <c:v>-4690</c:v>
                </c:pt>
                <c:pt idx="19062">
                  <c:v>-4685</c:v>
                </c:pt>
                <c:pt idx="19063">
                  <c:v>-4680</c:v>
                </c:pt>
                <c:pt idx="19064">
                  <c:v>-4675</c:v>
                </c:pt>
                <c:pt idx="19065">
                  <c:v>-4670</c:v>
                </c:pt>
                <c:pt idx="19066">
                  <c:v>-4665</c:v>
                </c:pt>
                <c:pt idx="19067">
                  <c:v>-4660</c:v>
                </c:pt>
                <c:pt idx="19068">
                  <c:v>-4655</c:v>
                </c:pt>
                <c:pt idx="19069">
                  <c:v>-4650</c:v>
                </c:pt>
                <c:pt idx="19070">
                  <c:v>-4645</c:v>
                </c:pt>
                <c:pt idx="19071">
                  <c:v>-4640</c:v>
                </c:pt>
                <c:pt idx="19072">
                  <c:v>-4635</c:v>
                </c:pt>
                <c:pt idx="19073">
                  <c:v>-4630</c:v>
                </c:pt>
                <c:pt idx="19074">
                  <c:v>-4625</c:v>
                </c:pt>
                <c:pt idx="19075">
                  <c:v>-4620</c:v>
                </c:pt>
                <c:pt idx="19076">
                  <c:v>-4615</c:v>
                </c:pt>
                <c:pt idx="19077">
                  <c:v>-4610</c:v>
                </c:pt>
                <c:pt idx="19078">
                  <c:v>-4605</c:v>
                </c:pt>
                <c:pt idx="19079">
                  <c:v>-4600</c:v>
                </c:pt>
                <c:pt idx="19080">
                  <c:v>-4595</c:v>
                </c:pt>
                <c:pt idx="19081">
                  <c:v>-4590</c:v>
                </c:pt>
                <c:pt idx="19082">
                  <c:v>-4585</c:v>
                </c:pt>
                <c:pt idx="19083">
                  <c:v>-4580</c:v>
                </c:pt>
                <c:pt idx="19084">
                  <c:v>-4575</c:v>
                </c:pt>
                <c:pt idx="19085">
                  <c:v>-4570</c:v>
                </c:pt>
                <c:pt idx="19086">
                  <c:v>-4565</c:v>
                </c:pt>
                <c:pt idx="19087">
                  <c:v>-4560</c:v>
                </c:pt>
                <c:pt idx="19088">
                  <c:v>-4555</c:v>
                </c:pt>
                <c:pt idx="19089">
                  <c:v>-4550</c:v>
                </c:pt>
                <c:pt idx="19090">
                  <c:v>-4545</c:v>
                </c:pt>
                <c:pt idx="19091">
                  <c:v>-4540</c:v>
                </c:pt>
                <c:pt idx="19092">
                  <c:v>-4535</c:v>
                </c:pt>
                <c:pt idx="19093">
                  <c:v>-4530</c:v>
                </c:pt>
                <c:pt idx="19094">
                  <c:v>-4525</c:v>
                </c:pt>
                <c:pt idx="19095">
                  <c:v>-4520</c:v>
                </c:pt>
                <c:pt idx="19096">
                  <c:v>-4515</c:v>
                </c:pt>
                <c:pt idx="19097">
                  <c:v>-4510</c:v>
                </c:pt>
                <c:pt idx="19098">
                  <c:v>-4505</c:v>
                </c:pt>
                <c:pt idx="19099">
                  <c:v>-4500</c:v>
                </c:pt>
                <c:pt idx="19100">
                  <c:v>-4495</c:v>
                </c:pt>
                <c:pt idx="19101">
                  <c:v>-4490</c:v>
                </c:pt>
                <c:pt idx="19102">
                  <c:v>-4485</c:v>
                </c:pt>
                <c:pt idx="19103">
                  <c:v>-4480</c:v>
                </c:pt>
                <c:pt idx="19104">
                  <c:v>-4475</c:v>
                </c:pt>
                <c:pt idx="19105">
                  <c:v>-4470</c:v>
                </c:pt>
                <c:pt idx="19106">
                  <c:v>-4465</c:v>
                </c:pt>
                <c:pt idx="19107">
                  <c:v>-4460</c:v>
                </c:pt>
                <c:pt idx="19108">
                  <c:v>-4455</c:v>
                </c:pt>
                <c:pt idx="19109">
                  <c:v>-4450</c:v>
                </c:pt>
                <c:pt idx="19110">
                  <c:v>-4445</c:v>
                </c:pt>
                <c:pt idx="19111">
                  <c:v>-4440</c:v>
                </c:pt>
                <c:pt idx="19112">
                  <c:v>-4435</c:v>
                </c:pt>
                <c:pt idx="19113">
                  <c:v>-4430</c:v>
                </c:pt>
                <c:pt idx="19114">
                  <c:v>-4425</c:v>
                </c:pt>
                <c:pt idx="19115">
                  <c:v>-4420</c:v>
                </c:pt>
                <c:pt idx="19116">
                  <c:v>-4415</c:v>
                </c:pt>
                <c:pt idx="19117">
                  <c:v>-4410</c:v>
                </c:pt>
                <c:pt idx="19118">
                  <c:v>-4405</c:v>
                </c:pt>
                <c:pt idx="19119">
                  <c:v>-4400</c:v>
                </c:pt>
                <c:pt idx="19120">
                  <c:v>-4395</c:v>
                </c:pt>
                <c:pt idx="19121">
                  <c:v>-4390</c:v>
                </c:pt>
                <c:pt idx="19122">
                  <c:v>-4385</c:v>
                </c:pt>
                <c:pt idx="19123">
                  <c:v>-4380</c:v>
                </c:pt>
                <c:pt idx="19124">
                  <c:v>-4375</c:v>
                </c:pt>
                <c:pt idx="19125">
                  <c:v>-4370</c:v>
                </c:pt>
                <c:pt idx="19126">
                  <c:v>-4365</c:v>
                </c:pt>
                <c:pt idx="19127">
                  <c:v>-4360</c:v>
                </c:pt>
                <c:pt idx="19128">
                  <c:v>-4355</c:v>
                </c:pt>
                <c:pt idx="19129">
                  <c:v>-4350</c:v>
                </c:pt>
                <c:pt idx="19130">
                  <c:v>-4345</c:v>
                </c:pt>
                <c:pt idx="19131">
                  <c:v>-4340</c:v>
                </c:pt>
                <c:pt idx="19132">
                  <c:v>-4335</c:v>
                </c:pt>
                <c:pt idx="19133">
                  <c:v>-4330</c:v>
                </c:pt>
                <c:pt idx="19134">
                  <c:v>-4325</c:v>
                </c:pt>
                <c:pt idx="19135">
                  <c:v>-4320</c:v>
                </c:pt>
                <c:pt idx="19136">
                  <c:v>-4315</c:v>
                </c:pt>
                <c:pt idx="19137">
                  <c:v>-4310</c:v>
                </c:pt>
                <c:pt idx="19138">
                  <c:v>-4305</c:v>
                </c:pt>
                <c:pt idx="19139">
                  <c:v>-4300</c:v>
                </c:pt>
                <c:pt idx="19140">
                  <c:v>-4295</c:v>
                </c:pt>
                <c:pt idx="19141">
                  <c:v>-4290</c:v>
                </c:pt>
                <c:pt idx="19142">
                  <c:v>-4285</c:v>
                </c:pt>
                <c:pt idx="19143">
                  <c:v>-4280</c:v>
                </c:pt>
                <c:pt idx="19144">
                  <c:v>-4275</c:v>
                </c:pt>
                <c:pt idx="19145">
                  <c:v>-4270</c:v>
                </c:pt>
                <c:pt idx="19146">
                  <c:v>-4265</c:v>
                </c:pt>
                <c:pt idx="19147">
                  <c:v>-4260</c:v>
                </c:pt>
                <c:pt idx="19148">
                  <c:v>-4255</c:v>
                </c:pt>
                <c:pt idx="19149">
                  <c:v>-4250</c:v>
                </c:pt>
                <c:pt idx="19150">
                  <c:v>-4245</c:v>
                </c:pt>
                <c:pt idx="19151">
                  <c:v>-4240</c:v>
                </c:pt>
                <c:pt idx="19152">
                  <c:v>-4235</c:v>
                </c:pt>
                <c:pt idx="19153">
                  <c:v>-4230</c:v>
                </c:pt>
                <c:pt idx="19154">
                  <c:v>-4225</c:v>
                </c:pt>
                <c:pt idx="19155">
                  <c:v>-4220</c:v>
                </c:pt>
                <c:pt idx="19156">
                  <c:v>-4215</c:v>
                </c:pt>
                <c:pt idx="19157">
                  <c:v>-4210</c:v>
                </c:pt>
                <c:pt idx="19158">
                  <c:v>-4205</c:v>
                </c:pt>
                <c:pt idx="19159">
                  <c:v>-4200</c:v>
                </c:pt>
                <c:pt idx="19160">
                  <c:v>-4195</c:v>
                </c:pt>
                <c:pt idx="19161">
                  <c:v>-4190</c:v>
                </c:pt>
                <c:pt idx="19162">
                  <c:v>-4185</c:v>
                </c:pt>
                <c:pt idx="19163">
                  <c:v>-4180</c:v>
                </c:pt>
                <c:pt idx="19164">
                  <c:v>-4175</c:v>
                </c:pt>
                <c:pt idx="19165">
                  <c:v>-4170</c:v>
                </c:pt>
                <c:pt idx="19166">
                  <c:v>-4165</c:v>
                </c:pt>
                <c:pt idx="19167">
                  <c:v>-4160</c:v>
                </c:pt>
                <c:pt idx="19168">
                  <c:v>-4155</c:v>
                </c:pt>
                <c:pt idx="19169">
                  <c:v>-4150</c:v>
                </c:pt>
                <c:pt idx="19170">
                  <c:v>-4145</c:v>
                </c:pt>
                <c:pt idx="19171">
                  <c:v>-4140</c:v>
                </c:pt>
                <c:pt idx="19172">
                  <c:v>-4135</c:v>
                </c:pt>
                <c:pt idx="19173">
                  <c:v>-4130</c:v>
                </c:pt>
                <c:pt idx="19174">
                  <c:v>-4125</c:v>
                </c:pt>
                <c:pt idx="19175">
                  <c:v>-4120</c:v>
                </c:pt>
                <c:pt idx="19176">
                  <c:v>-4115</c:v>
                </c:pt>
                <c:pt idx="19177">
                  <c:v>-4110</c:v>
                </c:pt>
                <c:pt idx="19178">
                  <c:v>-4105</c:v>
                </c:pt>
                <c:pt idx="19179">
                  <c:v>-4100</c:v>
                </c:pt>
                <c:pt idx="19180">
                  <c:v>-4095</c:v>
                </c:pt>
                <c:pt idx="19181">
                  <c:v>-4090</c:v>
                </c:pt>
                <c:pt idx="19182">
                  <c:v>-4085</c:v>
                </c:pt>
                <c:pt idx="19183">
                  <c:v>-4080</c:v>
                </c:pt>
                <c:pt idx="19184">
                  <c:v>-4075</c:v>
                </c:pt>
                <c:pt idx="19185">
                  <c:v>-4070</c:v>
                </c:pt>
                <c:pt idx="19186">
                  <c:v>-4065</c:v>
                </c:pt>
                <c:pt idx="19187">
                  <c:v>-4060</c:v>
                </c:pt>
                <c:pt idx="19188">
                  <c:v>-4055</c:v>
                </c:pt>
                <c:pt idx="19189">
                  <c:v>-4050</c:v>
                </c:pt>
                <c:pt idx="19190">
                  <c:v>-4045</c:v>
                </c:pt>
                <c:pt idx="19191">
                  <c:v>-4040</c:v>
                </c:pt>
                <c:pt idx="19192">
                  <c:v>-4035</c:v>
                </c:pt>
                <c:pt idx="19193">
                  <c:v>-4030</c:v>
                </c:pt>
                <c:pt idx="19194">
                  <c:v>-4025</c:v>
                </c:pt>
                <c:pt idx="19195">
                  <c:v>-4020</c:v>
                </c:pt>
                <c:pt idx="19196">
                  <c:v>-4015</c:v>
                </c:pt>
                <c:pt idx="19197">
                  <c:v>-4010</c:v>
                </c:pt>
                <c:pt idx="19198">
                  <c:v>-4005</c:v>
                </c:pt>
                <c:pt idx="19199">
                  <c:v>-4000</c:v>
                </c:pt>
                <c:pt idx="19200">
                  <c:v>-3995</c:v>
                </c:pt>
                <c:pt idx="19201">
                  <c:v>-3990</c:v>
                </c:pt>
                <c:pt idx="19202">
                  <c:v>-3985</c:v>
                </c:pt>
                <c:pt idx="19203">
                  <c:v>-3980</c:v>
                </c:pt>
                <c:pt idx="19204">
                  <c:v>-3975</c:v>
                </c:pt>
                <c:pt idx="19205">
                  <c:v>-3970</c:v>
                </c:pt>
                <c:pt idx="19206">
                  <c:v>-3965</c:v>
                </c:pt>
                <c:pt idx="19207">
                  <c:v>-3960</c:v>
                </c:pt>
                <c:pt idx="19208">
                  <c:v>-3955</c:v>
                </c:pt>
                <c:pt idx="19209">
                  <c:v>-3950</c:v>
                </c:pt>
                <c:pt idx="19210">
                  <c:v>-3945</c:v>
                </c:pt>
                <c:pt idx="19211">
                  <c:v>-3940</c:v>
                </c:pt>
                <c:pt idx="19212">
                  <c:v>-3935</c:v>
                </c:pt>
                <c:pt idx="19213">
                  <c:v>-3930</c:v>
                </c:pt>
                <c:pt idx="19214">
                  <c:v>-3925</c:v>
                </c:pt>
                <c:pt idx="19215">
                  <c:v>-3920</c:v>
                </c:pt>
                <c:pt idx="19216">
                  <c:v>-3915</c:v>
                </c:pt>
                <c:pt idx="19217">
                  <c:v>-3910</c:v>
                </c:pt>
                <c:pt idx="19218">
                  <c:v>-3905</c:v>
                </c:pt>
                <c:pt idx="19219">
                  <c:v>-3900</c:v>
                </c:pt>
                <c:pt idx="19220">
                  <c:v>-3895</c:v>
                </c:pt>
                <c:pt idx="19221">
                  <c:v>-3890</c:v>
                </c:pt>
                <c:pt idx="19222">
                  <c:v>-3885</c:v>
                </c:pt>
                <c:pt idx="19223">
                  <c:v>-3880</c:v>
                </c:pt>
                <c:pt idx="19224">
                  <c:v>-3875</c:v>
                </c:pt>
                <c:pt idx="19225">
                  <c:v>-3870</c:v>
                </c:pt>
                <c:pt idx="19226">
                  <c:v>-3865</c:v>
                </c:pt>
                <c:pt idx="19227">
                  <c:v>-3860</c:v>
                </c:pt>
                <c:pt idx="19228">
                  <c:v>-3855</c:v>
                </c:pt>
                <c:pt idx="19229">
                  <c:v>-3850</c:v>
                </c:pt>
                <c:pt idx="19230">
                  <c:v>-3845</c:v>
                </c:pt>
                <c:pt idx="19231">
                  <c:v>-3840</c:v>
                </c:pt>
                <c:pt idx="19232">
                  <c:v>-3835</c:v>
                </c:pt>
                <c:pt idx="19233">
                  <c:v>-3830</c:v>
                </c:pt>
                <c:pt idx="19234">
                  <c:v>-3825</c:v>
                </c:pt>
                <c:pt idx="19235">
                  <c:v>-3820</c:v>
                </c:pt>
                <c:pt idx="19236">
                  <c:v>-3815</c:v>
                </c:pt>
                <c:pt idx="19237">
                  <c:v>-3810</c:v>
                </c:pt>
                <c:pt idx="19238">
                  <c:v>-3805</c:v>
                </c:pt>
                <c:pt idx="19239">
                  <c:v>-3800</c:v>
                </c:pt>
                <c:pt idx="19240">
                  <c:v>-3795</c:v>
                </c:pt>
                <c:pt idx="19241">
                  <c:v>-3790</c:v>
                </c:pt>
                <c:pt idx="19242">
                  <c:v>-3785</c:v>
                </c:pt>
                <c:pt idx="19243">
                  <c:v>-3780</c:v>
                </c:pt>
                <c:pt idx="19244">
                  <c:v>-3775</c:v>
                </c:pt>
                <c:pt idx="19245">
                  <c:v>-3770</c:v>
                </c:pt>
                <c:pt idx="19246">
                  <c:v>-3765</c:v>
                </c:pt>
                <c:pt idx="19247">
                  <c:v>-3760</c:v>
                </c:pt>
                <c:pt idx="19248">
                  <c:v>-3755</c:v>
                </c:pt>
                <c:pt idx="19249">
                  <c:v>-3750</c:v>
                </c:pt>
                <c:pt idx="19250">
                  <c:v>-3745</c:v>
                </c:pt>
                <c:pt idx="19251">
                  <c:v>-3740</c:v>
                </c:pt>
                <c:pt idx="19252">
                  <c:v>-3735</c:v>
                </c:pt>
                <c:pt idx="19253">
                  <c:v>-3730</c:v>
                </c:pt>
                <c:pt idx="19254">
                  <c:v>-3725</c:v>
                </c:pt>
                <c:pt idx="19255">
                  <c:v>-3720</c:v>
                </c:pt>
                <c:pt idx="19256">
                  <c:v>-3715</c:v>
                </c:pt>
                <c:pt idx="19257">
                  <c:v>-3710</c:v>
                </c:pt>
                <c:pt idx="19258">
                  <c:v>-3705</c:v>
                </c:pt>
                <c:pt idx="19259">
                  <c:v>-3700</c:v>
                </c:pt>
                <c:pt idx="19260">
                  <c:v>-3695</c:v>
                </c:pt>
                <c:pt idx="19261">
                  <c:v>-3690</c:v>
                </c:pt>
                <c:pt idx="19262">
                  <c:v>-3685</c:v>
                </c:pt>
                <c:pt idx="19263">
                  <c:v>-3680</c:v>
                </c:pt>
                <c:pt idx="19264">
                  <c:v>-3675</c:v>
                </c:pt>
                <c:pt idx="19265">
                  <c:v>-3670</c:v>
                </c:pt>
                <c:pt idx="19266">
                  <c:v>-3665</c:v>
                </c:pt>
                <c:pt idx="19267">
                  <c:v>-3660</c:v>
                </c:pt>
                <c:pt idx="19268">
                  <c:v>-3655</c:v>
                </c:pt>
                <c:pt idx="19269">
                  <c:v>-3650</c:v>
                </c:pt>
                <c:pt idx="19270">
                  <c:v>-3645</c:v>
                </c:pt>
                <c:pt idx="19271">
                  <c:v>-3640</c:v>
                </c:pt>
                <c:pt idx="19272">
                  <c:v>-3635</c:v>
                </c:pt>
                <c:pt idx="19273">
                  <c:v>-3630</c:v>
                </c:pt>
                <c:pt idx="19274">
                  <c:v>-3625</c:v>
                </c:pt>
                <c:pt idx="19275">
                  <c:v>-3620</c:v>
                </c:pt>
                <c:pt idx="19276">
                  <c:v>-3615</c:v>
                </c:pt>
                <c:pt idx="19277">
                  <c:v>-3610</c:v>
                </c:pt>
                <c:pt idx="19278">
                  <c:v>-3605</c:v>
                </c:pt>
                <c:pt idx="19279">
                  <c:v>-3600</c:v>
                </c:pt>
                <c:pt idx="19280">
                  <c:v>-3595</c:v>
                </c:pt>
                <c:pt idx="19281">
                  <c:v>-3590</c:v>
                </c:pt>
                <c:pt idx="19282">
                  <c:v>-3585</c:v>
                </c:pt>
                <c:pt idx="19283">
                  <c:v>-3580</c:v>
                </c:pt>
                <c:pt idx="19284">
                  <c:v>-3575</c:v>
                </c:pt>
                <c:pt idx="19285">
                  <c:v>-3570</c:v>
                </c:pt>
                <c:pt idx="19286">
                  <c:v>-3565</c:v>
                </c:pt>
                <c:pt idx="19287">
                  <c:v>-3560</c:v>
                </c:pt>
                <c:pt idx="19288">
                  <c:v>-3555</c:v>
                </c:pt>
                <c:pt idx="19289">
                  <c:v>-3550</c:v>
                </c:pt>
                <c:pt idx="19290">
                  <c:v>-3545</c:v>
                </c:pt>
                <c:pt idx="19291">
                  <c:v>-3540</c:v>
                </c:pt>
                <c:pt idx="19292">
                  <c:v>-3535</c:v>
                </c:pt>
                <c:pt idx="19293">
                  <c:v>-3530</c:v>
                </c:pt>
                <c:pt idx="19294">
                  <c:v>-3525</c:v>
                </c:pt>
                <c:pt idx="19295">
                  <c:v>-3520</c:v>
                </c:pt>
                <c:pt idx="19296">
                  <c:v>-3515</c:v>
                </c:pt>
                <c:pt idx="19297">
                  <c:v>-3510</c:v>
                </c:pt>
                <c:pt idx="19298">
                  <c:v>-3505</c:v>
                </c:pt>
                <c:pt idx="19299">
                  <c:v>-3500</c:v>
                </c:pt>
                <c:pt idx="19300">
                  <c:v>-3495</c:v>
                </c:pt>
                <c:pt idx="19301">
                  <c:v>-3490</c:v>
                </c:pt>
                <c:pt idx="19302">
                  <c:v>-3485</c:v>
                </c:pt>
                <c:pt idx="19303">
                  <c:v>-3480</c:v>
                </c:pt>
                <c:pt idx="19304">
                  <c:v>-3475</c:v>
                </c:pt>
                <c:pt idx="19305">
                  <c:v>-3470</c:v>
                </c:pt>
                <c:pt idx="19306">
                  <c:v>-3465</c:v>
                </c:pt>
                <c:pt idx="19307">
                  <c:v>-3460</c:v>
                </c:pt>
                <c:pt idx="19308">
                  <c:v>-3455</c:v>
                </c:pt>
                <c:pt idx="19309">
                  <c:v>-3450</c:v>
                </c:pt>
                <c:pt idx="19310">
                  <c:v>-3445</c:v>
                </c:pt>
                <c:pt idx="19311">
                  <c:v>-3440</c:v>
                </c:pt>
                <c:pt idx="19312">
                  <c:v>-3435</c:v>
                </c:pt>
                <c:pt idx="19313">
                  <c:v>-3430</c:v>
                </c:pt>
                <c:pt idx="19314">
                  <c:v>-3425</c:v>
                </c:pt>
                <c:pt idx="19315">
                  <c:v>-3420</c:v>
                </c:pt>
                <c:pt idx="19316">
                  <c:v>-3415</c:v>
                </c:pt>
                <c:pt idx="19317">
                  <c:v>-3410</c:v>
                </c:pt>
                <c:pt idx="19318">
                  <c:v>-3405</c:v>
                </c:pt>
                <c:pt idx="19319">
                  <c:v>-3400</c:v>
                </c:pt>
                <c:pt idx="19320">
                  <c:v>-3395</c:v>
                </c:pt>
                <c:pt idx="19321">
                  <c:v>-3390</c:v>
                </c:pt>
                <c:pt idx="19322">
                  <c:v>-3385</c:v>
                </c:pt>
                <c:pt idx="19323">
                  <c:v>-3380</c:v>
                </c:pt>
                <c:pt idx="19324">
                  <c:v>-3375</c:v>
                </c:pt>
                <c:pt idx="19325">
                  <c:v>-3370</c:v>
                </c:pt>
                <c:pt idx="19326">
                  <c:v>-3365</c:v>
                </c:pt>
                <c:pt idx="19327">
                  <c:v>-3360</c:v>
                </c:pt>
                <c:pt idx="19328">
                  <c:v>-3355</c:v>
                </c:pt>
                <c:pt idx="19329">
                  <c:v>-3350</c:v>
                </c:pt>
                <c:pt idx="19330">
                  <c:v>-3345</c:v>
                </c:pt>
                <c:pt idx="19331">
                  <c:v>-3340</c:v>
                </c:pt>
                <c:pt idx="19332">
                  <c:v>-3335</c:v>
                </c:pt>
                <c:pt idx="19333">
                  <c:v>-3330</c:v>
                </c:pt>
                <c:pt idx="19334">
                  <c:v>-3325</c:v>
                </c:pt>
                <c:pt idx="19335">
                  <c:v>-3320</c:v>
                </c:pt>
                <c:pt idx="19336">
                  <c:v>-3315</c:v>
                </c:pt>
                <c:pt idx="19337">
                  <c:v>-3310</c:v>
                </c:pt>
                <c:pt idx="19338">
                  <c:v>-3305</c:v>
                </c:pt>
                <c:pt idx="19339">
                  <c:v>-3300</c:v>
                </c:pt>
                <c:pt idx="19340">
                  <c:v>-3295</c:v>
                </c:pt>
                <c:pt idx="19341">
                  <c:v>-3290</c:v>
                </c:pt>
                <c:pt idx="19342">
                  <c:v>-3285</c:v>
                </c:pt>
                <c:pt idx="19343">
                  <c:v>-3280</c:v>
                </c:pt>
                <c:pt idx="19344">
                  <c:v>-3275</c:v>
                </c:pt>
                <c:pt idx="19345">
                  <c:v>-3270</c:v>
                </c:pt>
                <c:pt idx="19346">
                  <c:v>-3265</c:v>
                </c:pt>
                <c:pt idx="19347">
                  <c:v>-3260</c:v>
                </c:pt>
                <c:pt idx="19348">
                  <c:v>-3255</c:v>
                </c:pt>
                <c:pt idx="19349">
                  <c:v>-3250</c:v>
                </c:pt>
                <c:pt idx="19350">
                  <c:v>-3245</c:v>
                </c:pt>
                <c:pt idx="19351">
                  <c:v>-3240</c:v>
                </c:pt>
                <c:pt idx="19352">
                  <c:v>-3235</c:v>
                </c:pt>
                <c:pt idx="19353">
                  <c:v>-3230</c:v>
                </c:pt>
                <c:pt idx="19354">
                  <c:v>-3225</c:v>
                </c:pt>
                <c:pt idx="19355">
                  <c:v>-3220</c:v>
                </c:pt>
                <c:pt idx="19356">
                  <c:v>-3215</c:v>
                </c:pt>
                <c:pt idx="19357">
                  <c:v>-3210</c:v>
                </c:pt>
                <c:pt idx="19358">
                  <c:v>-3205</c:v>
                </c:pt>
                <c:pt idx="19359">
                  <c:v>-3200</c:v>
                </c:pt>
                <c:pt idx="19360">
                  <c:v>-3195</c:v>
                </c:pt>
                <c:pt idx="19361">
                  <c:v>-3190</c:v>
                </c:pt>
                <c:pt idx="19362">
                  <c:v>-3185</c:v>
                </c:pt>
                <c:pt idx="19363">
                  <c:v>-3180</c:v>
                </c:pt>
                <c:pt idx="19364">
                  <c:v>-3175</c:v>
                </c:pt>
                <c:pt idx="19365">
                  <c:v>-3170</c:v>
                </c:pt>
                <c:pt idx="19366">
                  <c:v>-3165</c:v>
                </c:pt>
                <c:pt idx="19367">
                  <c:v>-3160</c:v>
                </c:pt>
                <c:pt idx="19368">
                  <c:v>-3155</c:v>
                </c:pt>
                <c:pt idx="19369">
                  <c:v>-3150</c:v>
                </c:pt>
                <c:pt idx="19370">
                  <c:v>-3145</c:v>
                </c:pt>
                <c:pt idx="19371">
                  <c:v>-3140</c:v>
                </c:pt>
                <c:pt idx="19372">
                  <c:v>-3135</c:v>
                </c:pt>
                <c:pt idx="19373">
                  <c:v>-3130</c:v>
                </c:pt>
                <c:pt idx="19374">
                  <c:v>-3125</c:v>
                </c:pt>
                <c:pt idx="19375">
                  <c:v>-3120</c:v>
                </c:pt>
                <c:pt idx="19376">
                  <c:v>-3115</c:v>
                </c:pt>
                <c:pt idx="19377">
                  <c:v>-3110</c:v>
                </c:pt>
                <c:pt idx="19378">
                  <c:v>-3105</c:v>
                </c:pt>
                <c:pt idx="19379">
                  <c:v>-3100</c:v>
                </c:pt>
                <c:pt idx="19380">
                  <c:v>-3095</c:v>
                </c:pt>
                <c:pt idx="19381">
                  <c:v>-3090</c:v>
                </c:pt>
                <c:pt idx="19382">
                  <c:v>-3085</c:v>
                </c:pt>
                <c:pt idx="19383">
                  <c:v>-3080</c:v>
                </c:pt>
                <c:pt idx="19384">
                  <c:v>-3075</c:v>
                </c:pt>
                <c:pt idx="19385">
                  <c:v>-3070</c:v>
                </c:pt>
                <c:pt idx="19386">
                  <c:v>-3065</c:v>
                </c:pt>
                <c:pt idx="19387">
                  <c:v>-3060</c:v>
                </c:pt>
                <c:pt idx="19388">
                  <c:v>-3055</c:v>
                </c:pt>
                <c:pt idx="19389">
                  <c:v>-3050</c:v>
                </c:pt>
                <c:pt idx="19390">
                  <c:v>-3045</c:v>
                </c:pt>
                <c:pt idx="19391">
                  <c:v>-3040</c:v>
                </c:pt>
                <c:pt idx="19392">
                  <c:v>-3035</c:v>
                </c:pt>
                <c:pt idx="19393">
                  <c:v>-3030</c:v>
                </c:pt>
                <c:pt idx="19394">
                  <c:v>-3025</c:v>
                </c:pt>
                <c:pt idx="19395">
                  <c:v>-3020</c:v>
                </c:pt>
                <c:pt idx="19396">
                  <c:v>-3015</c:v>
                </c:pt>
                <c:pt idx="19397">
                  <c:v>-3010</c:v>
                </c:pt>
                <c:pt idx="19398">
                  <c:v>-3005</c:v>
                </c:pt>
                <c:pt idx="19399">
                  <c:v>-3000</c:v>
                </c:pt>
                <c:pt idx="19400">
                  <c:v>-2995</c:v>
                </c:pt>
                <c:pt idx="19401">
                  <c:v>-2990</c:v>
                </c:pt>
                <c:pt idx="19402">
                  <c:v>-2985</c:v>
                </c:pt>
                <c:pt idx="19403">
                  <c:v>-2980</c:v>
                </c:pt>
                <c:pt idx="19404">
                  <c:v>-2975</c:v>
                </c:pt>
                <c:pt idx="19405">
                  <c:v>-2970</c:v>
                </c:pt>
                <c:pt idx="19406">
                  <c:v>-2965</c:v>
                </c:pt>
                <c:pt idx="19407">
                  <c:v>-2960</c:v>
                </c:pt>
                <c:pt idx="19408">
                  <c:v>-2955</c:v>
                </c:pt>
                <c:pt idx="19409">
                  <c:v>-2950</c:v>
                </c:pt>
                <c:pt idx="19410">
                  <c:v>-2945</c:v>
                </c:pt>
                <c:pt idx="19411">
                  <c:v>-2940</c:v>
                </c:pt>
                <c:pt idx="19412">
                  <c:v>-2935</c:v>
                </c:pt>
                <c:pt idx="19413">
                  <c:v>-2930</c:v>
                </c:pt>
                <c:pt idx="19414">
                  <c:v>-2925</c:v>
                </c:pt>
                <c:pt idx="19415">
                  <c:v>-2920</c:v>
                </c:pt>
                <c:pt idx="19416">
                  <c:v>-2915</c:v>
                </c:pt>
                <c:pt idx="19417">
                  <c:v>-2910</c:v>
                </c:pt>
                <c:pt idx="19418">
                  <c:v>-2905</c:v>
                </c:pt>
                <c:pt idx="19419">
                  <c:v>-2900</c:v>
                </c:pt>
                <c:pt idx="19420">
                  <c:v>-2895</c:v>
                </c:pt>
                <c:pt idx="19421">
                  <c:v>-2890</c:v>
                </c:pt>
                <c:pt idx="19422">
                  <c:v>-2885</c:v>
                </c:pt>
                <c:pt idx="19423">
                  <c:v>-2880</c:v>
                </c:pt>
                <c:pt idx="19424">
                  <c:v>-2875</c:v>
                </c:pt>
                <c:pt idx="19425">
                  <c:v>-2870</c:v>
                </c:pt>
                <c:pt idx="19426">
                  <c:v>-2865</c:v>
                </c:pt>
                <c:pt idx="19427">
                  <c:v>-2860</c:v>
                </c:pt>
                <c:pt idx="19428">
                  <c:v>-2855</c:v>
                </c:pt>
                <c:pt idx="19429">
                  <c:v>-2850</c:v>
                </c:pt>
                <c:pt idx="19430">
                  <c:v>-2845</c:v>
                </c:pt>
                <c:pt idx="19431">
                  <c:v>-2840</c:v>
                </c:pt>
                <c:pt idx="19432">
                  <c:v>-2835</c:v>
                </c:pt>
                <c:pt idx="19433">
                  <c:v>-2830</c:v>
                </c:pt>
                <c:pt idx="19434">
                  <c:v>-2825</c:v>
                </c:pt>
                <c:pt idx="19435">
                  <c:v>-2820</c:v>
                </c:pt>
                <c:pt idx="19436">
                  <c:v>-2815</c:v>
                </c:pt>
                <c:pt idx="19437">
                  <c:v>-2810</c:v>
                </c:pt>
                <c:pt idx="19438">
                  <c:v>-2805</c:v>
                </c:pt>
                <c:pt idx="19439">
                  <c:v>-2800</c:v>
                </c:pt>
                <c:pt idx="19440">
                  <c:v>-2795</c:v>
                </c:pt>
                <c:pt idx="19441">
                  <c:v>-2790</c:v>
                </c:pt>
                <c:pt idx="19442">
                  <c:v>-2785</c:v>
                </c:pt>
                <c:pt idx="19443">
                  <c:v>-2780</c:v>
                </c:pt>
                <c:pt idx="19444">
                  <c:v>-2775</c:v>
                </c:pt>
                <c:pt idx="19445">
                  <c:v>-2770</c:v>
                </c:pt>
                <c:pt idx="19446">
                  <c:v>-2765</c:v>
                </c:pt>
                <c:pt idx="19447">
                  <c:v>-2760</c:v>
                </c:pt>
                <c:pt idx="19448">
                  <c:v>-2755</c:v>
                </c:pt>
                <c:pt idx="19449">
                  <c:v>-2750</c:v>
                </c:pt>
                <c:pt idx="19450">
                  <c:v>-2745</c:v>
                </c:pt>
                <c:pt idx="19451">
                  <c:v>-2740</c:v>
                </c:pt>
                <c:pt idx="19452">
                  <c:v>-2735</c:v>
                </c:pt>
                <c:pt idx="19453">
                  <c:v>-2730</c:v>
                </c:pt>
                <c:pt idx="19454">
                  <c:v>-2725</c:v>
                </c:pt>
                <c:pt idx="19455">
                  <c:v>-2720</c:v>
                </c:pt>
                <c:pt idx="19456">
                  <c:v>-2715</c:v>
                </c:pt>
                <c:pt idx="19457">
                  <c:v>-2710</c:v>
                </c:pt>
                <c:pt idx="19458">
                  <c:v>-2705</c:v>
                </c:pt>
                <c:pt idx="19459">
                  <c:v>-2700</c:v>
                </c:pt>
                <c:pt idx="19460">
                  <c:v>-2695</c:v>
                </c:pt>
                <c:pt idx="19461">
                  <c:v>-2690</c:v>
                </c:pt>
                <c:pt idx="19462">
                  <c:v>-2685</c:v>
                </c:pt>
                <c:pt idx="19463">
                  <c:v>-2680</c:v>
                </c:pt>
                <c:pt idx="19464">
                  <c:v>-2675</c:v>
                </c:pt>
                <c:pt idx="19465">
                  <c:v>-2670</c:v>
                </c:pt>
                <c:pt idx="19466">
                  <c:v>-2665</c:v>
                </c:pt>
                <c:pt idx="19467">
                  <c:v>-2660</c:v>
                </c:pt>
                <c:pt idx="19468">
                  <c:v>-2655</c:v>
                </c:pt>
                <c:pt idx="19469">
                  <c:v>-2650</c:v>
                </c:pt>
                <c:pt idx="19470">
                  <c:v>-2645</c:v>
                </c:pt>
                <c:pt idx="19471">
                  <c:v>-2640</c:v>
                </c:pt>
                <c:pt idx="19472">
                  <c:v>-2635</c:v>
                </c:pt>
                <c:pt idx="19473">
                  <c:v>-2630</c:v>
                </c:pt>
                <c:pt idx="19474">
                  <c:v>-2625</c:v>
                </c:pt>
                <c:pt idx="19475">
                  <c:v>-2620</c:v>
                </c:pt>
                <c:pt idx="19476">
                  <c:v>-2615</c:v>
                </c:pt>
                <c:pt idx="19477">
                  <c:v>-2610</c:v>
                </c:pt>
                <c:pt idx="19478">
                  <c:v>-2605</c:v>
                </c:pt>
                <c:pt idx="19479">
                  <c:v>-2600</c:v>
                </c:pt>
                <c:pt idx="19480">
                  <c:v>-2595</c:v>
                </c:pt>
                <c:pt idx="19481">
                  <c:v>-2590</c:v>
                </c:pt>
                <c:pt idx="19482">
                  <c:v>-2585</c:v>
                </c:pt>
                <c:pt idx="19483">
                  <c:v>-2580</c:v>
                </c:pt>
                <c:pt idx="19484">
                  <c:v>-2575</c:v>
                </c:pt>
                <c:pt idx="19485">
                  <c:v>-2570</c:v>
                </c:pt>
                <c:pt idx="19486">
                  <c:v>-2565</c:v>
                </c:pt>
                <c:pt idx="19487">
                  <c:v>-2560</c:v>
                </c:pt>
                <c:pt idx="19488">
                  <c:v>-2555</c:v>
                </c:pt>
                <c:pt idx="19489">
                  <c:v>-2550</c:v>
                </c:pt>
                <c:pt idx="19490">
                  <c:v>-2545</c:v>
                </c:pt>
                <c:pt idx="19491">
                  <c:v>-2540</c:v>
                </c:pt>
                <c:pt idx="19492">
                  <c:v>-2535</c:v>
                </c:pt>
                <c:pt idx="19493">
                  <c:v>-2530</c:v>
                </c:pt>
                <c:pt idx="19494">
                  <c:v>-2525</c:v>
                </c:pt>
                <c:pt idx="19495">
                  <c:v>-2520</c:v>
                </c:pt>
                <c:pt idx="19496">
                  <c:v>-2515</c:v>
                </c:pt>
                <c:pt idx="19497">
                  <c:v>-2510</c:v>
                </c:pt>
                <c:pt idx="19498">
                  <c:v>-2505</c:v>
                </c:pt>
                <c:pt idx="19499">
                  <c:v>-2500</c:v>
                </c:pt>
                <c:pt idx="19500">
                  <c:v>-2495</c:v>
                </c:pt>
                <c:pt idx="19501">
                  <c:v>-2490</c:v>
                </c:pt>
                <c:pt idx="19502">
                  <c:v>-2485</c:v>
                </c:pt>
                <c:pt idx="19503">
                  <c:v>-2480</c:v>
                </c:pt>
                <c:pt idx="19504">
                  <c:v>-2475</c:v>
                </c:pt>
                <c:pt idx="19505">
                  <c:v>-2470</c:v>
                </c:pt>
                <c:pt idx="19506">
                  <c:v>-2465</c:v>
                </c:pt>
                <c:pt idx="19507">
                  <c:v>-2460</c:v>
                </c:pt>
                <c:pt idx="19508">
                  <c:v>-2455</c:v>
                </c:pt>
                <c:pt idx="19509">
                  <c:v>-2450</c:v>
                </c:pt>
                <c:pt idx="19510">
                  <c:v>-2445</c:v>
                </c:pt>
                <c:pt idx="19511">
                  <c:v>-2440</c:v>
                </c:pt>
                <c:pt idx="19512">
                  <c:v>-2435</c:v>
                </c:pt>
                <c:pt idx="19513">
                  <c:v>-2430</c:v>
                </c:pt>
                <c:pt idx="19514">
                  <c:v>-2425</c:v>
                </c:pt>
                <c:pt idx="19515">
                  <c:v>-2420</c:v>
                </c:pt>
                <c:pt idx="19516">
                  <c:v>-2415</c:v>
                </c:pt>
                <c:pt idx="19517">
                  <c:v>-2410</c:v>
                </c:pt>
                <c:pt idx="19518">
                  <c:v>-2405</c:v>
                </c:pt>
                <c:pt idx="19519">
                  <c:v>-2400</c:v>
                </c:pt>
                <c:pt idx="19520">
                  <c:v>-2395</c:v>
                </c:pt>
                <c:pt idx="19521">
                  <c:v>-2390</c:v>
                </c:pt>
                <c:pt idx="19522">
                  <c:v>-2385</c:v>
                </c:pt>
                <c:pt idx="19523">
                  <c:v>-2380</c:v>
                </c:pt>
                <c:pt idx="19524">
                  <c:v>-2375</c:v>
                </c:pt>
                <c:pt idx="19525">
                  <c:v>-2370</c:v>
                </c:pt>
                <c:pt idx="19526">
                  <c:v>-2365</c:v>
                </c:pt>
                <c:pt idx="19527">
                  <c:v>-2360</c:v>
                </c:pt>
                <c:pt idx="19528">
                  <c:v>-2355</c:v>
                </c:pt>
                <c:pt idx="19529">
                  <c:v>-2350</c:v>
                </c:pt>
                <c:pt idx="19530">
                  <c:v>-2345</c:v>
                </c:pt>
                <c:pt idx="19531">
                  <c:v>-2340</c:v>
                </c:pt>
                <c:pt idx="19532">
                  <c:v>-2335</c:v>
                </c:pt>
                <c:pt idx="19533">
                  <c:v>-2330</c:v>
                </c:pt>
                <c:pt idx="19534">
                  <c:v>-2325</c:v>
                </c:pt>
                <c:pt idx="19535">
                  <c:v>-2320</c:v>
                </c:pt>
                <c:pt idx="19536">
                  <c:v>-2315</c:v>
                </c:pt>
                <c:pt idx="19537">
                  <c:v>-2310</c:v>
                </c:pt>
                <c:pt idx="19538">
                  <c:v>-2305</c:v>
                </c:pt>
                <c:pt idx="19539">
                  <c:v>-2300</c:v>
                </c:pt>
                <c:pt idx="19540">
                  <c:v>-2295</c:v>
                </c:pt>
                <c:pt idx="19541">
                  <c:v>-2290</c:v>
                </c:pt>
                <c:pt idx="19542">
                  <c:v>-2285</c:v>
                </c:pt>
                <c:pt idx="19543">
                  <c:v>-2280</c:v>
                </c:pt>
                <c:pt idx="19544">
                  <c:v>-2275</c:v>
                </c:pt>
                <c:pt idx="19545">
                  <c:v>-2270</c:v>
                </c:pt>
                <c:pt idx="19546">
                  <c:v>-2265</c:v>
                </c:pt>
                <c:pt idx="19547">
                  <c:v>-2260</c:v>
                </c:pt>
                <c:pt idx="19548">
                  <c:v>-2255</c:v>
                </c:pt>
                <c:pt idx="19549">
                  <c:v>-2250</c:v>
                </c:pt>
                <c:pt idx="19550">
                  <c:v>-2245</c:v>
                </c:pt>
                <c:pt idx="19551">
                  <c:v>-2240</c:v>
                </c:pt>
                <c:pt idx="19552">
                  <c:v>-2235</c:v>
                </c:pt>
                <c:pt idx="19553">
                  <c:v>-2230</c:v>
                </c:pt>
                <c:pt idx="19554">
                  <c:v>-2225</c:v>
                </c:pt>
                <c:pt idx="19555">
                  <c:v>-2220</c:v>
                </c:pt>
                <c:pt idx="19556">
                  <c:v>-2215</c:v>
                </c:pt>
                <c:pt idx="19557">
                  <c:v>-2210</c:v>
                </c:pt>
                <c:pt idx="19558">
                  <c:v>-2205</c:v>
                </c:pt>
                <c:pt idx="19559">
                  <c:v>-2200</c:v>
                </c:pt>
                <c:pt idx="19560">
                  <c:v>-2195</c:v>
                </c:pt>
                <c:pt idx="19561">
                  <c:v>-2190</c:v>
                </c:pt>
                <c:pt idx="19562">
                  <c:v>-2185</c:v>
                </c:pt>
                <c:pt idx="19563">
                  <c:v>-2180</c:v>
                </c:pt>
                <c:pt idx="19564">
                  <c:v>-2175</c:v>
                </c:pt>
                <c:pt idx="19565">
                  <c:v>-2170</c:v>
                </c:pt>
                <c:pt idx="19566">
                  <c:v>-2165</c:v>
                </c:pt>
                <c:pt idx="19567">
                  <c:v>-2160</c:v>
                </c:pt>
                <c:pt idx="19568">
                  <c:v>-2155</c:v>
                </c:pt>
                <c:pt idx="19569">
                  <c:v>-2150</c:v>
                </c:pt>
                <c:pt idx="19570">
                  <c:v>-2145</c:v>
                </c:pt>
                <c:pt idx="19571">
                  <c:v>-2140</c:v>
                </c:pt>
                <c:pt idx="19572">
                  <c:v>-2135</c:v>
                </c:pt>
                <c:pt idx="19573">
                  <c:v>-2130</c:v>
                </c:pt>
                <c:pt idx="19574">
                  <c:v>-2125</c:v>
                </c:pt>
                <c:pt idx="19575">
                  <c:v>-2120</c:v>
                </c:pt>
                <c:pt idx="19576">
                  <c:v>-2115</c:v>
                </c:pt>
                <c:pt idx="19577">
                  <c:v>-2110</c:v>
                </c:pt>
                <c:pt idx="19578">
                  <c:v>-2105</c:v>
                </c:pt>
                <c:pt idx="19579">
                  <c:v>-2100</c:v>
                </c:pt>
                <c:pt idx="19580">
                  <c:v>-2095</c:v>
                </c:pt>
                <c:pt idx="19581">
                  <c:v>-2090</c:v>
                </c:pt>
                <c:pt idx="19582">
                  <c:v>-2085</c:v>
                </c:pt>
                <c:pt idx="19583">
                  <c:v>-2080</c:v>
                </c:pt>
                <c:pt idx="19584">
                  <c:v>-2075</c:v>
                </c:pt>
                <c:pt idx="19585">
                  <c:v>-2070</c:v>
                </c:pt>
                <c:pt idx="19586">
                  <c:v>-2065</c:v>
                </c:pt>
                <c:pt idx="19587">
                  <c:v>-2060</c:v>
                </c:pt>
                <c:pt idx="19588">
                  <c:v>-2055</c:v>
                </c:pt>
                <c:pt idx="19589">
                  <c:v>-2050</c:v>
                </c:pt>
                <c:pt idx="19590">
                  <c:v>-2045</c:v>
                </c:pt>
                <c:pt idx="19591">
                  <c:v>-2040</c:v>
                </c:pt>
                <c:pt idx="19592">
                  <c:v>-2035</c:v>
                </c:pt>
                <c:pt idx="19593">
                  <c:v>-2030</c:v>
                </c:pt>
                <c:pt idx="19594">
                  <c:v>-2025</c:v>
                </c:pt>
                <c:pt idx="19595">
                  <c:v>-2020</c:v>
                </c:pt>
                <c:pt idx="19596">
                  <c:v>-2015</c:v>
                </c:pt>
                <c:pt idx="19597">
                  <c:v>-2010</c:v>
                </c:pt>
                <c:pt idx="19598">
                  <c:v>-2005</c:v>
                </c:pt>
                <c:pt idx="19599">
                  <c:v>-2000</c:v>
                </c:pt>
                <c:pt idx="19600">
                  <c:v>-1995</c:v>
                </c:pt>
                <c:pt idx="19601">
                  <c:v>-1990</c:v>
                </c:pt>
                <c:pt idx="19602">
                  <c:v>-1985</c:v>
                </c:pt>
                <c:pt idx="19603">
                  <c:v>-1980</c:v>
                </c:pt>
                <c:pt idx="19604">
                  <c:v>-1975</c:v>
                </c:pt>
                <c:pt idx="19605">
                  <c:v>-1970</c:v>
                </c:pt>
                <c:pt idx="19606">
                  <c:v>-1965</c:v>
                </c:pt>
                <c:pt idx="19607">
                  <c:v>-1960</c:v>
                </c:pt>
                <c:pt idx="19608">
                  <c:v>-1955</c:v>
                </c:pt>
                <c:pt idx="19609">
                  <c:v>-1950</c:v>
                </c:pt>
                <c:pt idx="19610">
                  <c:v>-1945</c:v>
                </c:pt>
                <c:pt idx="19611">
                  <c:v>-1940</c:v>
                </c:pt>
                <c:pt idx="19612">
                  <c:v>-1935</c:v>
                </c:pt>
                <c:pt idx="19613">
                  <c:v>-1930</c:v>
                </c:pt>
                <c:pt idx="19614">
                  <c:v>-1925</c:v>
                </c:pt>
                <c:pt idx="19615">
                  <c:v>-1920</c:v>
                </c:pt>
                <c:pt idx="19616">
                  <c:v>-1915</c:v>
                </c:pt>
                <c:pt idx="19617">
                  <c:v>-1910</c:v>
                </c:pt>
                <c:pt idx="19618">
                  <c:v>-1905</c:v>
                </c:pt>
                <c:pt idx="19619">
                  <c:v>-1900</c:v>
                </c:pt>
                <c:pt idx="19620">
                  <c:v>-1895</c:v>
                </c:pt>
                <c:pt idx="19621">
                  <c:v>-1890</c:v>
                </c:pt>
                <c:pt idx="19622">
                  <c:v>-1885</c:v>
                </c:pt>
                <c:pt idx="19623">
                  <c:v>-1880</c:v>
                </c:pt>
                <c:pt idx="19624">
                  <c:v>-1875</c:v>
                </c:pt>
                <c:pt idx="19625">
                  <c:v>-1870</c:v>
                </c:pt>
                <c:pt idx="19626">
                  <c:v>-1865</c:v>
                </c:pt>
                <c:pt idx="19627">
                  <c:v>-1860</c:v>
                </c:pt>
                <c:pt idx="19628">
                  <c:v>-1855</c:v>
                </c:pt>
                <c:pt idx="19629">
                  <c:v>-1850</c:v>
                </c:pt>
                <c:pt idx="19630">
                  <c:v>-1845</c:v>
                </c:pt>
                <c:pt idx="19631">
                  <c:v>-1840</c:v>
                </c:pt>
                <c:pt idx="19632">
                  <c:v>-1835</c:v>
                </c:pt>
                <c:pt idx="19633">
                  <c:v>-1830</c:v>
                </c:pt>
                <c:pt idx="19634">
                  <c:v>-1825</c:v>
                </c:pt>
                <c:pt idx="19635">
                  <c:v>-1820</c:v>
                </c:pt>
                <c:pt idx="19636">
                  <c:v>-1815</c:v>
                </c:pt>
                <c:pt idx="19637">
                  <c:v>-1810</c:v>
                </c:pt>
                <c:pt idx="19638">
                  <c:v>-1805</c:v>
                </c:pt>
                <c:pt idx="19639">
                  <c:v>-1800</c:v>
                </c:pt>
                <c:pt idx="19640">
                  <c:v>-1795</c:v>
                </c:pt>
                <c:pt idx="19641">
                  <c:v>-1790</c:v>
                </c:pt>
                <c:pt idx="19642">
                  <c:v>-1785</c:v>
                </c:pt>
                <c:pt idx="19643">
                  <c:v>-1780</c:v>
                </c:pt>
                <c:pt idx="19644">
                  <c:v>-1775</c:v>
                </c:pt>
                <c:pt idx="19645">
                  <c:v>-1770</c:v>
                </c:pt>
                <c:pt idx="19646">
                  <c:v>-1765</c:v>
                </c:pt>
                <c:pt idx="19647">
                  <c:v>-1760</c:v>
                </c:pt>
                <c:pt idx="19648">
                  <c:v>-1755</c:v>
                </c:pt>
                <c:pt idx="19649">
                  <c:v>-1750</c:v>
                </c:pt>
                <c:pt idx="19650">
                  <c:v>-1745</c:v>
                </c:pt>
                <c:pt idx="19651">
                  <c:v>-1740</c:v>
                </c:pt>
                <c:pt idx="19652">
                  <c:v>-1735</c:v>
                </c:pt>
                <c:pt idx="19653">
                  <c:v>-1730</c:v>
                </c:pt>
                <c:pt idx="19654">
                  <c:v>-1725</c:v>
                </c:pt>
                <c:pt idx="19655">
                  <c:v>-1720</c:v>
                </c:pt>
                <c:pt idx="19656">
                  <c:v>-1715</c:v>
                </c:pt>
                <c:pt idx="19657">
                  <c:v>-1710</c:v>
                </c:pt>
                <c:pt idx="19658">
                  <c:v>-1705</c:v>
                </c:pt>
                <c:pt idx="19659">
                  <c:v>-1700</c:v>
                </c:pt>
                <c:pt idx="19660">
                  <c:v>-1695</c:v>
                </c:pt>
                <c:pt idx="19661">
                  <c:v>-1690</c:v>
                </c:pt>
                <c:pt idx="19662">
                  <c:v>-1685</c:v>
                </c:pt>
                <c:pt idx="19663">
                  <c:v>-1680</c:v>
                </c:pt>
                <c:pt idx="19664">
                  <c:v>-1675</c:v>
                </c:pt>
                <c:pt idx="19665">
                  <c:v>-1670</c:v>
                </c:pt>
                <c:pt idx="19666">
                  <c:v>-1665</c:v>
                </c:pt>
                <c:pt idx="19667">
                  <c:v>-1660</c:v>
                </c:pt>
                <c:pt idx="19668">
                  <c:v>-1655</c:v>
                </c:pt>
                <c:pt idx="19669">
                  <c:v>-1650</c:v>
                </c:pt>
                <c:pt idx="19670">
                  <c:v>-1645</c:v>
                </c:pt>
                <c:pt idx="19671">
                  <c:v>-1640</c:v>
                </c:pt>
                <c:pt idx="19672">
                  <c:v>-1635</c:v>
                </c:pt>
                <c:pt idx="19673">
                  <c:v>-1630</c:v>
                </c:pt>
                <c:pt idx="19674">
                  <c:v>-1625</c:v>
                </c:pt>
                <c:pt idx="19675">
                  <c:v>-1620</c:v>
                </c:pt>
                <c:pt idx="19676">
                  <c:v>-1615</c:v>
                </c:pt>
                <c:pt idx="19677">
                  <c:v>-1610</c:v>
                </c:pt>
                <c:pt idx="19678">
                  <c:v>-1605</c:v>
                </c:pt>
                <c:pt idx="19679">
                  <c:v>-1600</c:v>
                </c:pt>
                <c:pt idx="19680">
                  <c:v>-1595</c:v>
                </c:pt>
                <c:pt idx="19681">
                  <c:v>-1590</c:v>
                </c:pt>
                <c:pt idx="19682">
                  <c:v>-1585</c:v>
                </c:pt>
                <c:pt idx="19683">
                  <c:v>-1580</c:v>
                </c:pt>
                <c:pt idx="19684">
                  <c:v>-1575</c:v>
                </c:pt>
                <c:pt idx="19685">
                  <c:v>-1570</c:v>
                </c:pt>
                <c:pt idx="19686">
                  <c:v>-1565</c:v>
                </c:pt>
                <c:pt idx="19687">
                  <c:v>-1560</c:v>
                </c:pt>
                <c:pt idx="19688">
                  <c:v>-1555</c:v>
                </c:pt>
                <c:pt idx="19689">
                  <c:v>-1550</c:v>
                </c:pt>
                <c:pt idx="19690">
                  <c:v>-1545</c:v>
                </c:pt>
                <c:pt idx="19691">
                  <c:v>-1540</c:v>
                </c:pt>
                <c:pt idx="19692">
                  <c:v>-1535</c:v>
                </c:pt>
                <c:pt idx="19693">
                  <c:v>-1530</c:v>
                </c:pt>
                <c:pt idx="19694">
                  <c:v>-1525</c:v>
                </c:pt>
                <c:pt idx="19695">
                  <c:v>-1520</c:v>
                </c:pt>
                <c:pt idx="19696">
                  <c:v>-1515</c:v>
                </c:pt>
                <c:pt idx="19697">
                  <c:v>-1510</c:v>
                </c:pt>
                <c:pt idx="19698">
                  <c:v>-1505</c:v>
                </c:pt>
                <c:pt idx="19699">
                  <c:v>-1500</c:v>
                </c:pt>
                <c:pt idx="19700">
                  <c:v>-1495</c:v>
                </c:pt>
                <c:pt idx="19701">
                  <c:v>-1490</c:v>
                </c:pt>
                <c:pt idx="19702">
                  <c:v>-1485</c:v>
                </c:pt>
                <c:pt idx="19703">
                  <c:v>-1480</c:v>
                </c:pt>
                <c:pt idx="19704">
                  <c:v>-1475</c:v>
                </c:pt>
                <c:pt idx="19705">
                  <c:v>-1470</c:v>
                </c:pt>
                <c:pt idx="19706">
                  <c:v>-1465</c:v>
                </c:pt>
                <c:pt idx="19707">
                  <c:v>-1460</c:v>
                </c:pt>
                <c:pt idx="19708">
                  <c:v>-1455</c:v>
                </c:pt>
                <c:pt idx="19709">
                  <c:v>-1450</c:v>
                </c:pt>
                <c:pt idx="19710">
                  <c:v>-1445</c:v>
                </c:pt>
                <c:pt idx="19711">
                  <c:v>-1440</c:v>
                </c:pt>
                <c:pt idx="19712">
                  <c:v>-1435</c:v>
                </c:pt>
                <c:pt idx="19713">
                  <c:v>-1430</c:v>
                </c:pt>
                <c:pt idx="19714">
                  <c:v>-1425</c:v>
                </c:pt>
                <c:pt idx="19715">
                  <c:v>-1420</c:v>
                </c:pt>
                <c:pt idx="19716">
                  <c:v>-1415</c:v>
                </c:pt>
                <c:pt idx="19717">
                  <c:v>-1410</c:v>
                </c:pt>
                <c:pt idx="19718">
                  <c:v>-1405</c:v>
                </c:pt>
                <c:pt idx="19719">
                  <c:v>-1400</c:v>
                </c:pt>
                <c:pt idx="19720">
                  <c:v>-1395</c:v>
                </c:pt>
                <c:pt idx="19721">
                  <c:v>-1390</c:v>
                </c:pt>
                <c:pt idx="19722">
                  <c:v>-1385</c:v>
                </c:pt>
                <c:pt idx="19723">
                  <c:v>-1380</c:v>
                </c:pt>
                <c:pt idx="19724">
                  <c:v>-1375</c:v>
                </c:pt>
                <c:pt idx="19725">
                  <c:v>-1370</c:v>
                </c:pt>
                <c:pt idx="19726">
                  <c:v>-1365</c:v>
                </c:pt>
                <c:pt idx="19727">
                  <c:v>-1360</c:v>
                </c:pt>
                <c:pt idx="19728">
                  <c:v>-1355</c:v>
                </c:pt>
                <c:pt idx="19729">
                  <c:v>-1350</c:v>
                </c:pt>
                <c:pt idx="19730">
                  <c:v>-1345</c:v>
                </c:pt>
                <c:pt idx="19731">
                  <c:v>-1340</c:v>
                </c:pt>
                <c:pt idx="19732">
                  <c:v>-1335</c:v>
                </c:pt>
                <c:pt idx="19733">
                  <c:v>-1330</c:v>
                </c:pt>
                <c:pt idx="19734">
                  <c:v>-1325</c:v>
                </c:pt>
                <c:pt idx="19735">
                  <c:v>-1320</c:v>
                </c:pt>
                <c:pt idx="19736">
                  <c:v>-1315</c:v>
                </c:pt>
                <c:pt idx="19737">
                  <c:v>-1310</c:v>
                </c:pt>
                <c:pt idx="19738">
                  <c:v>-1305</c:v>
                </c:pt>
                <c:pt idx="19739">
                  <c:v>-1300</c:v>
                </c:pt>
                <c:pt idx="19740">
                  <c:v>-1295</c:v>
                </c:pt>
                <c:pt idx="19741">
                  <c:v>-1290</c:v>
                </c:pt>
                <c:pt idx="19742">
                  <c:v>-1285</c:v>
                </c:pt>
                <c:pt idx="19743">
                  <c:v>-1280</c:v>
                </c:pt>
                <c:pt idx="19744">
                  <c:v>-1275</c:v>
                </c:pt>
                <c:pt idx="19745">
                  <c:v>-1270</c:v>
                </c:pt>
                <c:pt idx="19746">
                  <c:v>-1265</c:v>
                </c:pt>
                <c:pt idx="19747">
                  <c:v>-1260</c:v>
                </c:pt>
                <c:pt idx="19748">
                  <c:v>-1255</c:v>
                </c:pt>
                <c:pt idx="19749">
                  <c:v>-1250</c:v>
                </c:pt>
                <c:pt idx="19750">
                  <c:v>-1245</c:v>
                </c:pt>
                <c:pt idx="19751">
                  <c:v>-1240</c:v>
                </c:pt>
                <c:pt idx="19752">
                  <c:v>-1235</c:v>
                </c:pt>
                <c:pt idx="19753">
                  <c:v>-1230</c:v>
                </c:pt>
                <c:pt idx="19754">
                  <c:v>-1225</c:v>
                </c:pt>
                <c:pt idx="19755">
                  <c:v>-1220</c:v>
                </c:pt>
                <c:pt idx="19756">
                  <c:v>-1215</c:v>
                </c:pt>
                <c:pt idx="19757">
                  <c:v>-1210</c:v>
                </c:pt>
                <c:pt idx="19758">
                  <c:v>-1205</c:v>
                </c:pt>
                <c:pt idx="19759">
                  <c:v>-1200</c:v>
                </c:pt>
                <c:pt idx="19760">
                  <c:v>-1195</c:v>
                </c:pt>
                <c:pt idx="19761">
                  <c:v>-1190</c:v>
                </c:pt>
                <c:pt idx="19762">
                  <c:v>-1185</c:v>
                </c:pt>
                <c:pt idx="19763">
                  <c:v>-1180</c:v>
                </c:pt>
                <c:pt idx="19764">
                  <c:v>-1175</c:v>
                </c:pt>
                <c:pt idx="19765">
                  <c:v>-1170</c:v>
                </c:pt>
                <c:pt idx="19766">
                  <c:v>-1165</c:v>
                </c:pt>
                <c:pt idx="19767">
                  <c:v>-1160</c:v>
                </c:pt>
                <c:pt idx="19768">
                  <c:v>-1155</c:v>
                </c:pt>
                <c:pt idx="19769">
                  <c:v>-1150</c:v>
                </c:pt>
                <c:pt idx="19770">
                  <c:v>-1145</c:v>
                </c:pt>
                <c:pt idx="19771">
                  <c:v>-1140</c:v>
                </c:pt>
                <c:pt idx="19772">
                  <c:v>-1135</c:v>
                </c:pt>
                <c:pt idx="19773">
                  <c:v>-1130</c:v>
                </c:pt>
                <c:pt idx="19774">
                  <c:v>-1125</c:v>
                </c:pt>
                <c:pt idx="19775">
                  <c:v>-1120</c:v>
                </c:pt>
                <c:pt idx="19776">
                  <c:v>-1115</c:v>
                </c:pt>
                <c:pt idx="19777">
                  <c:v>-1110</c:v>
                </c:pt>
                <c:pt idx="19778">
                  <c:v>-1105</c:v>
                </c:pt>
                <c:pt idx="19779">
                  <c:v>-1100</c:v>
                </c:pt>
                <c:pt idx="19780">
                  <c:v>-1095</c:v>
                </c:pt>
                <c:pt idx="19781">
                  <c:v>-1090</c:v>
                </c:pt>
                <c:pt idx="19782">
                  <c:v>-1085</c:v>
                </c:pt>
                <c:pt idx="19783">
                  <c:v>-1080</c:v>
                </c:pt>
                <c:pt idx="19784">
                  <c:v>-1075</c:v>
                </c:pt>
                <c:pt idx="19785">
                  <c:v>-1070</c:v>
                </c:pt>
                <c:pt idx="19786">
                  <c:v>-1065</c:v>
                </c:pt>
                <c:pt idx="19787">
                  <c:v>-1060</c:v>
                </c:pt>
                <c:pt idx="19788">
                  <c:v>-1055</c:v>
                </c:pt>
                <c:pt idx="19789">
                  <c:v>-1050</c:v>
                </c:pt>
                <c:pt idx="19790">
                  <c:v>-1045</c:v>
                </c:pt>
                <c:pt idx="19791">
                  <c:v>-1040</c:v>
                </c:pt>
                <c:pt idx="19792">
                  <c:v>-1035</c:v>
                </c:pt>
                <c:pt idx="19793">
                  <c:v>-1030</c:v>
                </c:pt>
                <c:pt idx="19794">
                  <c:v>-1025</c:v>
                </c:pt>
                <c:pt idx="19795">
                  <c:v>-1020</c:v>
                </c:pt>
                <c:pt idx="19796">
                  <c:v>-1015</c:v>
                </c:pt>
                <c:pt idx="19797">
                  <c:v>-1010</c:v>
                </c:pt>
                <c:pt idx="19798">
                  <c:v>-1005</c:v>
                </c:pt>
                <c:pt idx="19799">
                  <c:v>-1000</c:v>
                </c:pt>
                <c:pt idx="19800">
                  <c:v>-995</c:v>
                </c:pt>
                <c:pt idx="19801">
                  <c:v>-990</c:v>
                </c:pt>
                <c:pt idx="19802">
                  <c:v>-985</c:v>
                </c:pt>
                <c:pt idx="19803">
                  <c:v>-980</c:v>
                </c:pt>
                <c:pt idx="19804">
                  <c:v>-975</c:v>
                </c:pt>
                <c:pt idx="19805">
                  <c:v>-970</c:v>
                </c:pt>
                <c:pt idx="19806">
                  <c:v>-965</c:v>
                </c:pt>
                <c:pt idx="19807">
                  <c:v>-960</c:v>
                </c:pt>
                <c:pt idx="19808">
                  <c:v>-955</c:v>
                </c:pt>
                <c:pt idx="19809">
                  <c:v>-950</c:v>
                </c:pt>
                <c:pt idx="19810">
                  <c:v>-945</c:v>
                </c:pt>
                <c:pt idx="19811">
                  <c:v>-940</c:v>
                </c:pt>
                <c:pt idx="19812">
                  <c:v>-935</c:v>
                </c:pt>
                <c:pt idx="19813">
                  <c:v>-930</c:v>
                </c:pt>
                <c:pt idx="19814">
                  <c:v>-925</c:v>
                </c:pt>
                <c:pt idx="19815">
                  <c:v>-920</c:v>
                </c:pt>
                <c:pt idx="19816">
                  <c:v>-915</c:v>
                </c:pt>
                <c:pt idx="19817">
                  <c:v>-910</c:v>
                </c:pt>
                <c:pt idx="19818">
                  <c:v>-905</c:v>
                </c:pt>
                <c:pt idx="19819">
                  <c:v>-900</c:v>
                </c:pt>
                <c:pt idx="19820">
                  <c:v>-895</c:v>
                </c:pt>
                <c:pt idx="19821">
                  <c:v>-890</c:v>
                </c:pt>
                <c:pt idx="19822">
                  <c:v>-885</c:v>
                </c:pt>
                <c:pt idx="19823">
                  <c:v>-880</c:v>
                </c:pt>
                <c:pt idx="19824">
                  <c:v>-875</c:v>
                </c:pt>
                <c:pt idx="19825">
                  <c:v>-870</c:v>
                </c:pt>
                <c:pt idx="19826">
                  <c:v>-865</c:v>
                </c:pt>
                <c:pt idx="19827">
                  <c:v>-860</c:v>
                </c:pt>
                <c:pt idx="19828">
                  <c:v>-855</c:v>
                </c:pt>
                <c:pt idx="19829">
                  <c:v>-850</c:v>
                </c:pt>
                <c:pt idx="19830">
                  <c:v>-845</c:v>
                </c:pt>
                <c:pt idx="19831">
                  <c:v>-840</c:v>
                </c:pt>
                <c:pt idx="19832">
                  <c:v>-835</c:v>
                </c:pt>
                <c:pt idx="19833">
                  <c:v>-830</c:v>
                </c:pt>
                <c:pt idx="19834">
                  <c:v>-825</c:v>
                </c:pt>
                <c:pt idx="19835">
                  <c:v>-820</c:v>
                </c:pt>
                <c:pt idx="19836">
                  <c:v>-815</c:v>
                </c:pt>
                <c:pt idx="19837">
                  <c:v>-810</c:v>
                </c:pt>
                <c:pt idx="19838">
                  <c:v>-805</c:v>
                </c:pt>
                <c:pt idx="19839">
                  <c:v>-800</c:v>
                </c:pt>
                <c:pt idx="19840">
                  <c:v>-795</c:v>
                </c:pt>
                <c:pt idx="19841">
                  <c:v>-790</c:v>
                </c:pt>
                <c:pt idx="19842">
                  <c:v>-785</c:v>
                </c:pt>
                <c:pt idx="19843">
                  <c:v>-780</c:v>
                </c:pt>
                <c:pt idx="19844">
                  <c:v>-775</c:v>
                </c:pt>
                <c:pt idx="19845">
                  <c:v>-770</c:v>
                </c:pt>
                <c:pt idx="19846">
                  <c:v>-765</c:v>
                </c:pt>
                <c:pt idx="19847">
                  <c:v>-760</c:v>
                </c:pt>
                <c:pt idx="19848">
                  <c:v>-755</c:v>
                </c:pt>
                <c:pt idx="19849">
                  <c:v>-750</c:v>
                </c:pt>
                <c:pt idx="19850">
                  <c:v>-745</c:v>
                </c:pt>
                <c:pt idx="19851">
                  <c:v>-740</c:v>
                </c:pt>
                <c:pt idx="19852">
                  <c:v>-735</c:v>
                </c:pt>
                <c:pt idx="19853">
                  <c:v>-730</c:v>
                </c:pt>
                <c:pt idx="19854">
                  <c:v>-725</c:v>
                </c:pt>
                <c:pt idx="19855">
                  <c:v>-720</c:v>
                </c:pt>
                <c:pt idx="19856">
                  <c:v>-715</c:v>
                </c:pt>
                <c:pt idx="19857">
                  <c:v>-710</c:v>
                </c:pt>
                <c:pt idx="19858">
                  <c:v>-705</c:v>
                </c:pt>
                <c:pt idx="19859">
                  <c:v>-700</c:v>
                </c:pt>
                <c:pt idx="19860">
                  <c:v>-695</c:v>
                </c:pt>
                <c:pt idx="19861">
                  <c:v>-690</c:v>
                </c:pt>
                <c:pt idx="19862">
                  <c:v>-685</c:v>
                </c:pt>
                <c:pt idx="19863">
                  <c:v>-680</c:v>
                </c:pt>
                <c:pt idx="19864">
                  <c:v>-675</c:v>
                </c:pt>
                <c:pt idx="19865">
                  <c:v>-670</c:v>
                </c:pt>
                <c:pt idx="19866">
                  <c:v>-665</c:v>
                </c:pt>
                <c:pt idx="19867">
                  <c:v>-660</c:v>
                </c:pt>
                <c:pt idx="19868">
                  <c:v>-655</c:v>
                </c:pt>
                <c:pt idx="19869">
                  <c:v>-650</c:v>
                </c:pt>
                <c:pt idx="19870">
                  <c:v>-645</c:v>
                </c:pt>
                <c:pt idx="19871">
                  <c:v>-640</c:v>
                </c:pt>
                <c:pt idx="19872">
                  <c:v>-635</c:v>
                </c:pt>
                <c:pt idx="19873">
                  <c:v>-630</c:v>
                </c:pt>
                <c:pt idx="19874">
                  <c:v>-625</c:v>
                </c:pt>
                <c:pt idx="19875">
                  <c:v>-620</c:v>
                </c:pt>
                <c:pt idx="19876">
                  <c:v>-615</c:v>
                </c:pt>
                <c:pt idx="19877">
                  <c:v>-610</c:v>
                </c:pt>
                <c:pt idx="19878">
                  <c:v>-605</c:v>
                </c:pt>
                <c:pt idx="19879">
                  <c:v>-600</c:v>
                </c:pt>
                <c:pt idx="19880">
                  <c:v>-595</c:v>
                </c:pt>
                <c:pt idx="19881">
                  <c:v>-590</c:v>
                </c:pt>
                <c:pt idx="19882">
                  <c:v>-585</c:v>
                </c:pt>
                <c:pt idx="19883">
                  <c:v>-580</c:v>
                </c:pt>
                <c:pt idx="19884">
                  <c:v>-575</c:v>
                </c:pt>
                <c:pt idx="19885">
                  <c:v>-570</c:v>
                </c:pt>
                <c:pt idx="19886">
                  <c:v>-565</c:v>
                </c:pt>
                <c:pt idx="19887">
                  <c:v>-560</c:v>
                </c:pt>
                <c:pt idx="19888">
                  <c:v>-555</c:v>
                </c:pt>
                <c:pt idx="19889">
                  <c:v>-550</c:v>
                </c:pt>
                <c:pt idx="19890">
                  <c:v>-545</c:v>
                </c:pt>
                <c:pt idx="19891">
                  <c:v>-540</c:v>
                </c:pt>
                <c:pt idx="19892">
                  <c:v>-535</c:v>
                </c:pt>
                <c:pt idx="19893">
                  <c:v>-530</c:v>
                </c:pt>
                <c:pt idx="19894">
                  <c:v>-525</c:v>
                </c:pt>
                <c:pt idx="19895">
                  <c:v>-520</c:v>
                </c:pt>
                <c:pt idx="19896">
                  <c:v>-515</c:v>
                </c:pt>
                <c:pt idx="19897">
                  <c:v>-510</c:v>
                </c:pt>
                <c:pt idx="19898">
                  <c:v>-505</c:v>
                </c:pt>
                <c:pt idx="19899">
                  <c:v>-500</c:v>
                </c:pt>
                <c:pt idx="19900">
                  <c:v>-495</c:v>
                </c:pt>
                <c:pt idx="19901">
                  <c:v>-490</c:v>
                </c:pt>
                <c:pt idx="19902">
                  <c:v>-485</c:v>
                </c:pt>
                <c:pt idx="19903">
                  <c:v>-480</c:v>
                </c:pt>
                <c:pt idx="19904">
                  <c:v>-475</c:v>
                </c:pt>
                <c:pt idx="19905">
                  <c:v>-470</c:v>
                </c:pt>
                <c:pt idx="19906">
                  <c:v>-465</c:v>
                </c:pt>
                <c:pt idx="19907">
                  <c:v>-460</c:v>
                </c:pt>
                <c:pt idx="19908">
                  <c:v>-455</c:v>
                </c:pt>
                <c:pt idx="19909">
                  <c:v>-450</c:v>
                </c:pt>
                <c:pt idx="19910">
                  <c:v>-445</c:v>
                </c:pt>
                <c:pt idx="19911">
                  <c:v>-440</c:v>
                </c:pt>
                <c:pt idx="19912">
                  <c:v>-435</c:v>
                </c:pt>
                <c:pt idx="19913">
                  <c:v>-430</c:v>
                </c:pt>
                <c:pt idx="19914">
                  <c:v>-425</c:v>
                </c:pt>
                <c:pt idx="19915">
                  <c:v>-420</c:v>
                </c:pt>
                <c:pt idx="19916">
                  <c:v>-415</c:v>
                </c:pt>
                <c:pt idx="19917">
                  <c:v>-410</c:v>
                </c:pt>
                <c:pt idx="19918">
                  <c:v>-405</c:v>
                </c:pt>
                <c:pt idx="19919">
                  <c:v>-400</c:v>
                </c:pt>
                <c:pt idx="19920">
                  <c:v>-395</c:v>
                </c:pt>
                <c:pt idx="19921">
                  <c:v>-390</c:v>
                </c:pt>
                <c:pt idx="19922">
                  <c:v>-385</c:v>
                </c:pt>
                <c:pt idx="19923">
                  <c:v>-380</c:v>
                </c:pt>
                <c:pt idx="19924">
                  <c:v>-375</c:v>
                </c:pt>
                <c:pt idx="19925">
                  <c:v>-370</c:v>
                </c:pt>
                <c:pt idx="19926">
                  <c:v>-365</c:v>
                </c:pt>
                <c:pt idx="19927">
                  <c:v>-360</c:v>
                </c:pt>
                <c:pt idx="19928">
                  <c:v>-355</c:v>
                </c:pt>
                <c:pt idx="19929">
                  <c:v>-350</c:v>
                </c:pt>
                <c:pt idx="19930">
                  <c:v>-345</c:v>
                </c:pt>
                <c:pt idx="19931">
                  <c:v>-340</c:v>
                </c:pt>
                <c:pt idx="19932">
                  <c:v>-335</c:v>
                </c:pt>
                <c:pt idx="19933">
                  <c:v>-330</c:v>
                </c:pt>
                <c:pt idx="19934">
                  <c:v>-325</c:v>
                </c:pt>
                <c:pt idx="19935">
                  <c:v>-320</c:v>
                </c:pt>
                <c:pt idx="19936">
                  <c:v>-315</c:v>
                </c:pt>
                <c:pt idx="19937">
                  <c:v>-310</c:v>
                </c:pt>
                <c:pt idx="19938">
                  <c:v>-305</c:v>
                </c:pt>
                <c:pt idx="19939">
                  <c:v>-300</c:v>
                </c:pt>
                <c:pt idx="19940">
                  <c:v>-295</c:v>
                </c:pt>
                <c:pt idx="19941">
                  <c:v>-290</c:v>
                </c:pt>
                <c:pt idx="19942">
                  <c:v>-285</c:v>
                </c:pt>
                <c:pt idx="19943">
                  <c:v>-280</c:v>
                </c:pt>
                <c:pt idx="19944">
                  <c:v>-275</c:v>
                </c:pt>
                <c:pt idx="19945">
                  <c:v>-270</c:v>
                </c:pt>
                <c:pt idx="19946">
                  <c:v>-265</c:v>
                </c:pt>
                <c:pt idx="19947">
                  <c:v>-260</c:v>
                </c:pt>
                <c:pt idx="19948">
                  <c:v>-255</c:v>
                </c:pt>
                <c:pt idx="19949">
                  <c:v>-250</c:v>
                </c:pt>
                <c:pt idx="19950">
                  <c:v>-245</c:v>
                </c:pt>
                <c:pt idx="19951">
                  <c:v>-240</c:v>
                </c:pt>
                <c:pt idx="19952">
                  <c:v>-235</c:v>
                </c:pt>
                <c:pt idx="19953">
                  <c:v>-230</c:v>
                </c:pt>
                <c:pt idx="19954">
                  <c:v>-225</c:v>
                </c:pt>
                <c:pt idx="19955">
                  <c:v>-220</c:v>
                </c:pt>
                <c:pt idx="19956">
                  <c:v>-215</c:v>
                </c:pt>
                <c:pt idx="19957">
                  <c:v>-210</c:v>
                </c:pt>
                <c:pt idx="19958">
                  <c:v>-205</c:v>
                </c:pt>
                <c:pt idx="19959">
                  <c:v>-200</c:v>
                </c:pt>
                <c:pt idx="19960">
                  <c:v>-195</c:v>
                </c:pt>
                <c:pt idx="19961">
                  <c:v>-190</c:v>
                </c:pt>
                <c:pt idx="19962">
                  <c:v>-185</c:v>
                </c:pt>
                <c:pt idx="19963">
                  <c:v>-180</c:v>
                </c:pt>
                <c:pt idx="19964">
                  <c:v>-175</c:v>
                </c:pt>
                <c:pt idx="19965">
                  <c:v>-170</c:v>
                </c:pt>
                <c:pt idx="19966">
                  <c:v>-165</c:v>
                </c:pt>
                <c:pt idx="19967">
                  <c:v>-160</c:v>
                </c:pt>
                <c:pt idx="19968">
                  <c:v>-155</c:v>
                </c:pt>
                <c:pt idx="19969">
                  <c:v>-150</c:v>
                </c:pt>
                <c:pt idx="19970">
                  <c:v>-145</c:v>
                </c:pt>
                <c:pt idx="19971">
                  <c:v>-140</c:v>
                </c:pt>
                <c:pt idx="19972">
                  <c:v>-135</c:v>
                </c:pt>
                <c:pt idx="19973">
                  <c:v>-130</c:v>
                </c:pt>
                <c:pt idx="19974">
                  <c:v>-125</c:v>
                </c:pt>
                <c:pt idx="19975">
                  <c:v>-120</c:v>
                </c:pt>
                <c:pt idx="19976">
                  <c:v>-115</c:v>
                </c:pt>
                <c:pt idx="19977">
                  <c:v>-110</c:v>
                </c:pt>
                <c:pt idx="19978">
                  <c:v>-105</c:v>
                </c:pt>
                <c:pt idx="19979">
                  <c:v>-100</c:v>
                </c:pt>
                <c:pt idx="19980">
                  <c:v>-95</c:v>
                </c:pt>
                <c:pt idx="19981">
                  <c:v>-90</c:v>
                </c:pt>
                <c:pt idx="19982">
                  <c:v>-85</c:v>
                </c:pt>
                <c:pt idx="19983">
                  <c:v>-80</c:v>
                </c:pt>
                <c:pt idx="19984">
                  <c:v>-75</c:v>
                </c:pt>
                <c:pt idx="19985">
                  <c:v>-70</c:v>
                </c:pt>
                <c:pt idx="19986">
                  <c:v>-65</c:v>
                </c:pt>
                <c:pt idx="19987">
                  <c:v>-60</c:v>
                </c:pt>
                <c:pt idx="19988">
                  <c:v>-55</c:v>
                </c:pt>
                <c:pt idx="19989">
                  <c:v>-50</c:v>
                </c:pt>
                <c:pt idx="19990">
                  <c:v>-45</c:v>
                </c:pt>
                <c:pt idx="19991">
                  <c:v>-40</c:v>
                </c:pt>
                <c:pt idx="19992">
                  <c:v>-35</c:v>
                </c:pt>
                <c:pt idx="19993">
                  <c:v>-30</c:v>
                </c:pt>
                <c:pt idx="19994">
                  <c:v>-25</c:v>
                </c:pt>
                <c:pt idx="19995">
                  <c:v>-20</c:v>
                </c:pt>
                <c:pt idx="19996">
                  <c:v>-15</c:v>
                </c:pt>
                <c:pt idx="19997">
                  <c:v>-10</c:v>
                </c:pt>
                <c:pt idx="19998">
                  <c:v>-5</c:v>
                </c:pt>
              </c:numCache>
            </c:numRef>
          </c:xVal>
          <c:yVal>
            <c:numRef>
              <c:f>Sheet1!$C$2:$C$20001</c:f>
              <c:numCache>
                <c:formatCode>General</c:formatCode>
                <c:ptCount val="20000"/>
                <c:pt idx="0">
                  <c:v>1E-4</c:v>
                </c:pt>
                <c:pt idx="1">
                  <c:v>217.2936591606466</c:v>
                </c:pt>
                <c:pt idx="2">
                  <c:v>255.99168336049931</c:v>
                </c:pt>
                <c:pt idx="3">
                  <c:v>130.3739202876651</c:v>
                </c:pt>
                <c:pt idx="4">
                  <c:v>1E-4</c:v>
                </c:pt>
                <c:pt idx="5">
                  <c:v>31.03742074464196</c:v>
                </c:pt>
                <c:pt idx="6">
                  <c:v>7.1923552887309316E-3</c:v>
                </c:pt>
                <c:pt idx="7">
                  <c:v>14.491521047504831</c:v>
                </c:pt>
                <c:pt idx="8">
                  <c:v>1E-4</c:v>
                </c:pt>
                <c:pt idx="9">
                  <c:v>8.4712699992748561</c:v>
                </c:pt>
                <c:pt idx="10">
                  <c:v>7.6464920124521491E-3</c:v>
                </c:pt>
                <c:pt idx="11">
                  <c:v>5.5659771036625036</c:v>
                </c:pt>
                <c:pt idx="12">
                  <c:v>1E-4</c:v>
                </c:pt>
                <c:pt idx="13">
                  <c:v>3.9446171828768009</c:v>
                </c:pt>
                <c:pt idx="14">
                  <c:v>8.9021696370499628E-3</c:v>
                </c:pt>
                <c:pt idx="15">
                  <c:v>2.9560170913605521</c:v>
                </c:pt>
                <c:pt idx="16">
                  <c:v>1E-4</c:v>
                </c:pt>
                <c:pt idx="17">
                  <c:v>2.2938119644489938</c:v>
                </c:pt>
                <c:pt idx="18">
                  <c:v>9.5829337415297266E-3</c:v>
                </c:pt>
                <c:pt idx="19">
                  <c:v>1.818895588242895</c:v>
                </c:pt>
                <c:pt idx="20">
                  <c:v>1E-4</c:v>
                </c:pt>
                <c:pt idx="21">
                  <c:v>1.484367595024529</c:v>
                </c:pt>
                <c:pt idx="22">
                  <c:v>9.9411162839025818E-3</c:v>
                </c:pt>
                <c:pt idx="23">
                  <c:v>1.2480792390286279</c:v>
                </c:pt>
                <c:pt idx="24">
                  <c:v>1E-4</c:v>
                </c:pt>
                <c:pt idx="25">
                  <c:v>1.054550273452572</c:v>
                </c:pt>
                <c:pt idx="26">
                  <c:v>6.020752086093535E-3</c:v>
                </c:pt>
                <c:pt idx="27">
                  <c:v>0.89512728159560029</c:v>
                </c:pt>
                <c:pt idx="28">
                  <c:v>1E-4</c:v>
                </c:pt>
                <c:pt idx="29">
                  <c:v>0.77433974678445472</c:v>
                </c:pt>
                <c:pt idx="30">
                  <c:v>7.0914461889111874E-3</c:v>
                </c:pt>
                <c:pt idx="31">
                  <c:v>0.68675465393255763</c:v>
                </c:pt>
                <c:pt idx="32">
                  <c:v>1E-4</c:v>
                </c:pt>
                <c:pt idx="33">
                  <c:v>0.60739626059038587</c:v>
                </c:pt>
                <c:pt idx="34">
                  <c:v>9.8225986792974864E-3</c:v>
                </c:pt>
                <c:pt idx="35">
                  <c:v>0.52671578305730915</c:v>
                </c:pt>
                <c:pt idx="36">
                  <c:v>1E-4</c:v>
                </c:pt>
                <c:pt idx="37">
                  <c:v>0.47045790503338131</c:v>
                </c:pt>
                <c:pt idx="38">
                  <c:v>9.611609988961772E-3</c:v>
                </c:pt>
                <c:pt idx="39">
                  <c:v>0.43605994779853913</c:v>
                </c:pt>
                <c:pt idx="40">
                  <c:v>1E-4</c:v>
                </c:pt>
                <c:pt idx="41">
                  <c:v>0.39405018939366199</c:v>
                </c:pt>
                <c:pt idx="42">
                  <c:v>6.9421311013939573E-3</c:v>
                </c:pt>
                <c:pt idx="43">
                  <c:v>0.34875316682495011</c:v>
                </c:pt>
                <c:pt idx="44">
                  <c:v>1E-4</c:v>
                </c:pt>
                <c:pt idx="45">
                  <c:v>0.31848842456995607</c:v>
                </c:pt>
                <c:pt idx="46">
                  <c:v>5.5122834720721719E-3</c:v>
                </c:pt>
                <c:pt idx="47">
                  <c:v>0.29949196283371071</c:v>
                </c:pt>
                <c:pt idx="48">
                  <c:v>1E-4</c:v>
                </c:pt>
                <c:pt idx="49">
                  <c:v>0.27640007409413792</c:v>
                </c:pt>
                <c:pt idx="50">
                  <c:v>7.2139788172531586E-3</c:v>
                </c:pt>
                <c:pt idx="51">
                  <c:v>0.24515072874657731</c:v>
                </c:pt>
                <c:pt idx="52">
                  <c:v>1E-4</c:v>
                </c:pt>
                <c:pt idx="53">
                  <c:v>0.22551475161156551</c:v>
                </c:pt>
                <c:pt idx="54">
                  <c:v>9.6598233699802874E-3</c:v>
                </c:pt>
                <c:pt idx="55">
                  <c:v>0.22217811557666109</c:v>
                </c:pt>
                <c:pt idx="56">
                  <c:v>1E-4</c:v>
                </c:pt>
                <c:pt idx="57">
                  <c:v>0.20606719389579009</c:v>
                </c:pt>
                <c:pt idx="58">
                  <c:v>6.9168813917216106E-3</c:v>
                </c:pt>
                <c:pt idx="59">
                  <c:v>0.18248461331848731</c:v>
                </c:pt>
                <c:pt idx="60">
                  <c:v>1E-4</c:v>
                </c:pt>
                <c:pt idx="61">
                  <c:v>0.16938398526403831</c:v>
                </c:pt>
                <c:pt idx="62">
                  <c:v>9.0547183831754686E-3</c:v>
                </c:pt>
                <c:pt idx="63">
                  <c:v>0.17085994351756079</c:v>
                </c:pt>
                <c:pt idx="64">
                  <c:v>1E-4</c:v>
                </c:pt>
                <c:pt idx="65">
                  <c:v>0.1597821219931346</c:v>
                </c:pt>
                <c:pt idx="66">
                  <c:v>6.3511707634557636E-3</c:v>
                </c:pt>
                <c:pt idx="67">
                  <c:v>0.14159450387481801</c:v>
                </c:pt>
                <c:pt idx="68">
                  <c:v>1E-4</c:v>
                </c:pt>
                <c:pt idx="69">
                  <c:v>0.1337435594919805</c:v>
                </c:pt>
                <c:pt idx="70">
                  <c:v>5.1521773598377776E-3</c:v>
                </c:pt>
                <c:pt idx="71">
                  <c:v>0.13369808708855591</c:v>
                </c:pt>
                <c:pt idx="72">
                  <c:v>1E-4</c:v>
                </c:pt>
                <c:pt idx="73">
                  <c:v>0.12832011848851371</c:v>
                </c:pt>
                <c:pt idx="74">
                  <c:v>9.3952132608203249E-3</c:v>
                </c:pt>
                <c:pt idx="75">
                  <c:v>0.10877712552182719</c:v>
                </c:pt>
                <c:pt idx="76">
                  <c:v>1E-4</c:v>
                </c:pt>
                <c:pt idx="77">
                  <c:v>0.1026465889383663</c:v>
                </c:pt>
                <c:pt idx="78">
                  <c:v>9.7979187960525304E-3</c:v>
                </c:pt>
                <c:pt idx="79">
                  <c:v>0.1107137338833811</c:v>
                </c:pt>
                <c:pt idx="80">
                  <c:v>1E-4</c:v>
                </c:pt>
                <c:pt idx="81">
                  <c:v>0.10397970785766281</c:v>
                </c:pt>
                <c:pt idx="82">
                  <c:v>5.7381753195250009E-3</c:v>
                </c:pt>
                <c:pt idx="83">
                  <c:v>9.0757885594691695E-2</c:v>
                </c:pt>
                <c:pt idx="84">
                  <c:v>1E-4</c:v>
                </c:pt>
                <c:pt idx="85">
                  <c:v>8.5728744814365404E-2</c:v>
                </c:pt>
                <c:pt idx="86">
                  <c:v>7.0336450888617069E-3</c:v>
                </c:pt>
                <c:pt idx="87">
                  <c:v>9.1423644797798936E-2</c:v>
                </c:pt>
                <c:pt idx="88">
                  <c:v>1E-4</c:v>
                </c:pt>
                <c:pt idx="89">
                  <c:v>8.7560456025855785E-2</c:v>
                </c:pt>
                <c:pt idx="90">
                  <c:v>7.1698527061052862E-3</c:v>
                </c:pt>
                <c:pt idx="91">
                  <c:v>7.3778199665946592E-2</c:v>
                </c:pt>
                <c:pt idx="92">
                  <c:v>1E-4</c:v>
                </c:pt>
                <c:pt idx="93">
                  <c:v>7.0332446325386239E-2</c:v>
                </c:pt>
                <c:pt idx="94">
                  <c:v>7.211099955513868E-3</c:v>
                </c:pt>
                <c:pt idx="95">
                  <c:v>7.7228799480014543E-2</c:v>
                </c:pt>
                <c:pt idx="96">
                  <c:v>1E-4</c:v>
                </c:pt>
                <c:pt idx="97">
                  <c:v>7.3474943494801215E-2</c:v>
                </c:pt>
                <c:pt idx="98">
                  <c:v>5.2124018358078901E-3</c:v>
                </c:pt>
                <c:pt idx="99">
                  <c:v>6.3186152591011124E-2</c:v>
                </c:pt>
                <c:pt idx="100">
                  <c:v>1E-4</c:v>
                </c:pt>
                <c:pt idx="101">
                  <c:v>6.0529974388094189E-2</c:v>
                </c:pt>
                <c:pt idx="102">
                  <c:v>5.2169455905595767E-3</c:v>
                </c:pt>
                <c:pt idx="103">
                  <c:v>6.5475497705304628E-2</c:v>
                </c:pt>
                <c:pt idx="104">
                  <c:v>1E-4</c:v>
                </c:pt>
                <c:pt idx="105">
                  <c:v>6.3570027399710169E-2</c:v>
                </c:pt>
                <c:pt idx="106">
                  <c:v>6.4161932205252601E-3</c:v>
                </c:pt>
                <c:pt idx="107">
                  <c:v>5.2289223896300467E-2</c:v>
                </c:pt>
                <c:pt idx="108">
                  <c:v>1E-4</c:v>
                </c:pt>
                <c:pt idx="109">
                  <c:v>4.9866956905328871E-2</c:v>
                </c:pt>
                <c:pt idx="110">
                  <c:v>7.2071112131831443E-3</c:v>
                </c:pt>
                <c:pt idx="111">
                  <c:v>5.7892532723249429E-2</c:v>
                </c:pt>
                <c:pt idx="112">
                  <c:v>1E-4</c:v>
                </c:pt>
                <c:pt idx="113">
                  <c:v>5.5056347701964672E-2</c:v>
                </c:pt>
                <c:pt idx="114">
                  <c:v>4.7035629764020743E-3</c:v>
                </c:pt>
                <c:pt idx="115">
                  <c:v>4.6536668465599687E-2</c:v>
                </c:pt>
                <c:pt idx="116">
                  <c:v>1E-4</c:v>
                </c:pt>
                <c:pt idx="117">
                  <c:v>4.5208664746580342E-2</c:v>
                </c:pt>
                <c:pt idx="118">
                  <c:v>3.6890228952410819E-3</c:v>
                </c:pt>
                <c:pt idx="119">
                  <c:v>4.8913573831154869E-2</c:v>
                </c:pt>
                <c:pt idx="120">
                  <c:v>1E-4</c:v>
                </c:pt>
                <c:pt idx="121">
                  <c:v>4.7674743444782688E-2</c:v>
                </c:pt>
                <c:pt idx="122">
                  <c:v>4.3868665437965318E-3</c:v>
                </c:pt>
                <c:pt idx="123">
                  <c:v>4.0056403383805547E-2</c:v>
                </c:pt>
                <c:pt idx="124">
                  <c:v>1E-4</c:v>
                </c:pt>
                <c:pt idx="125">
                  <c:v>3.8549047217565822E-2</c:v>
                </c:pt>
                <c:pt idx="126">
                  <c:v>4.8057145702636367E-3</c:v>
                </c:pt>
                <c:pt idx="127">
                  <c:v>4.4052138679540123E-2</c:v>
                </c:pt>
                <c:pt idx="128">
                  <c:v>1E-4</c:v>
                </c:pt>
                <c:pt idx="129">
                  <c:v>4.3029261062239831E-2</c:v>
                </c:pt>
                <c:pt idx="130">
                  <c:v>5.4387062666405757E-3</c:v>
                </c:pt>
                <c:pt idx="131">
                  <c:v>3.4136649249737513E-2</c:v>
                </c:pt>
                <c:pt idx="132">
                  <c:v>1E-4</c:v>
                </c:pt>
                <c:pt idx="133">
                  <c:v>3.275518579815969E-2</c:v>
                </c:pt>
                <c:pt idx="134">
                  <c:v>6.0101523127273487E-3</c:v>
                </c:pt>
                <c:pt idx="135">
                  <c:v>4.0022913071324211E-2</c:v>
                </c:pt>
                <c:pt idx="136">
                  <c:v>1E-4</c:v>
                </c:pt>
                <c:pt idx="137">
                  <c:v>3.8200858158692973E-2</c:v>
                </c:pt>
                <c:pt idx="138">
                  <c:v>3.9428927112708121E-3</c:v>
                </c:pt>
                <c:pt idx="139">
                  <c:v>3.1560029039103009E-2</c:v>
                </c:pt>
                <c:pt idx="140">
                  <c:v>1E-4</c:v>
                </c:pt>
                <c:pt idx="141">
                  <c:v>3.0741975989434581E-2</c:v>
                </c:pt>
                <c:pt idx="142">
                  <c:v>3.7533520086349302E-3</c:v>
                </c:pt>
                <c:pt idx="143">
                  <c:v>3.5390088313715921E-2</c:v>
                </c:pt>
                <c:pt idx="144">
                  <c:v>1E-4</c:v>
                </c:pt>
                <c:pt idx="145">
                  <c:v>3.5809243043750008E-2</c:v>
                </c:pt>
                <c:pt idx="146">
                  <c:v>6.783965019788043E-3</c:v>
                </c:pt>
                <c:pt idx="147">
                  <c:v>2.583156529346126E-2</c:v>
                </c:pt>
                <c:pt idx="148">
                  <c:v>1E-4</c:v>
                </c:pt>
                <c:pt idx="149">
                  <c:v>2.6391434609315631E-2</c:v>
                </c:pt>
                <c:pt idx="150">
                  <c:v>3.705740767940295E-3</c:v>
                </c:pt>
                <c:pt idx="151">
                  <c:v>3.12788339375078E-2</c:v>
                </c:pt>
                <c:pt idx="152">
                  <c:v>1E-4</c:v>
                </c:pt>
                <c:pt idx="153">
                  <c:v>3.1467040058289132E-2</c:v>
                </c:pt>
                <c:pt idx="154">
                  <c:v>5.5925904300354332E-3</c:v>
                </c:pt>
                <c:pt idx="155">
                  <c:v>2.326320745499082E-2</c:v>
                </c:pt>
                <c:pt idx="156">
                  <c:v>1E-4</c:v>
                </c:pt>
                <c:pt idx="157">
                  <c:v>2.4137885545125751E-2</c:v>
                </c:pt>
                <c:pt idx="158">
                  <c:v>1.68477274356701E-3</c:v>
                </c:pt>
                <c:pt idx="159">
                  <c:v>2.6025422217530961E-2</c:v>
                </c:pt>
                <c:pt idx="160">
                  <c:v>1E-4</c:v>
                </c:pt>
                <c:pt idx="161">
                  <c:v>2.48265700857342E-2</c:v>
                </c:pt>
                <c:pt idx="162">
                  <c:v>1.409595005985054E-4</c:v>
                </c:pt>
                <c:pt idx="163">
                  <c:v>2.3770994360776711E-2</c:v>
                </c:pt>
                <c:pt idx="164">
                  <c:v>1E-4</c:v>
                </c:pt>
                <c:pt idx="165">
                  <c:v>2.2067803471113021E-2</c:v>
                </c:pt>
                <c:pt idx="166">
                  <c:v>2.897621200350713E-3</c:v>
                </c:pt>
                <c:pt idx="167">
                  <c:v>2.5373900964766931E-2</c:v>
                </c:pt>
                <c:pt idx="168">
                  <c:v>1E-4</c:v>
                </c:pt>
                <c:pt idx="169">
                  <c:v>2.468134892344644E-2</c:v>
                </c:pt>
                <c:pt idx="170">
                  <c:v>2.8601919216168221E-3</c:v>
                </c:pt>
                <c:pt idx="171">
                  <c:v>1.9936417842654271E-2</c:v>
                </c:pt>
                <c:pt idx="172">
                  <c:v>1E-4</c:v>
                </c:pt>
                <c:pt idx="173">
                  <c:v>1.8790243013837409E-2</c:v>
                </c:pt>
                <c:pt idx="174">
                  <c:v>4.2231472722590634E-3</c:v>
                </c:pt>
                <c:pt idx="175">
                  <c:v>2.397194392787896E-2</c:v>
                </c:pt>
                <c:pt idx="176">
                  <c:v>1E-4</c:v>
                </c:pt>
                <c:pt idx="177">
                  <c:v>2.238189759707292E-2</c:v>
                </c:pt>
                <c:pt idx="178">
                  <c:v>1.502801060197722E-3</c:v>
                </c:pt>
                <c:pt idx="179">
                  <c:v>1.963025150428014E-2</c:v>
                </c:pt>
                <c:pt idx="180">
                  <c:v>1E-4</c:v>
                </c:pt>
                <c:pt idx="181">
                  <c:v>1.950408545234112E-2</c:v>
                </c:pt>
                <c:pt idx="182">
                  <c:v>3.4941907000083961E-4</c:v>
                </c:pt>
                <c:pt idx="183">
                  <c:v>1.9514235688349389E-2</c:v>
                </c:pt>
                <c:pt idx="184">
                  <c:v>1E-4</c:v>
                </c:pt>
                <c:pt idx="185">
                  <c:v>1.885820937307392E-2</c:v>
                </c:pt>
                <c:pt idx="186">
                  <c:v>2.7876197516270909E-5</c:v>
                </c:pt>
                <c:pt idx="187">
                  <c:v>1.813116478679697E-2</c:v>
                </c:pt>
                <c:pt idx="188">
                  <c:v>1E-4</c:v>
                </c:pt>
                <c:pt idx="189">
                  <c:v>1.6516155042479809E-2</c:v>
                </c:pt>
                <c:pt idx="190">
                  <c:v>2.7441314186008509E-3</c:v>
                </c:pt>
                <c:pt idx="191">
                  <c:v>1.946514400675484E-2</c:v>
                </c:pt>
                <c:pt idx="192">
                  <c:v>1E-4</c:v>
                </c:pt>
                <c:pt idx="193">
                  <c:v>1.6981272681561799E-2</c:v>
                </c:pt>
                <c:pt idx="194">
                  <c:v>2.4006289865591049E-3</c:v>
                </c:pt>
                <c:pt idx="195">
                  <c:v>1.9589464232126229E-2</c:v>
                </c:pt>
                <c:pt idx="196">
                  <c:v>1E-4</c:v>
                </c:pt>
                <c:pt idx="197">
                  <c:v>1.8694250373881949E-2</c:v>
                </c:pt>
                <c:pt idx="198">
                  <c:v>1.1552769656989329E-3</c:v>
                </c:pt>
                <c:pt idx="199">
                  <c:v>1.6808969896543059E-2</c:v>
                </c:pt>
                <c:pt idx="200">
                  <c:v>1E-4</c:v>
                </c:pt>
                <c:pt idx="201">
                  <c:v>1.7709492089569911E-2</c:v>
                </c:pt>
                <c:pt idx="202">
                  <c:v>1.965541990741484E-3</c:v>
                </c:pt>
                <c:pt idx="203">
                  <c:v>1.496506078939001E-2</c:v>
                </c:pt>
                <c:pt idx="204">
                  <c:v>1E-4</c:v>
                </c:pt>
                <c:pt idx="205">
                  <c:v>1.566492741995373E-2</c:v>
                </c:pt>
                <c:pt idx="206">
                  <c:v>3.3533697781700341E-4</c:v>
                </c:pt>
                <c:pt idx="207">
                  <c:v>1.517110872411419E-2</c:v>
                </c:pt>
                <c:pt idx="208">
                  <c:v>1E-4</c:v>
                </c:pt>
                <c:pt idx="209">
                  <c:v>1.5342553804790399E-2</c:v>
                </c:pt>
                <c:pt idx="210">
                  <c:v>3.9841236759109971E-4</c:v>
                </c:pt>
                <c:pt idx="211">
                  <c:v>1.485813317404301E-2</c:v>
                </c:pt>
                <c:pt idx="212">
                  <c:v>1E-4</c:v>
                </c:pt>
                <c:pt idx="213">
                  <c:v>1.623638335401879E-2</c:v>
                </c:pt>
                <c:pt idx="214">
                  <c:v>3.7029847686676849E-3</c:v>
                </c:pt>
                <c:pt idx="215">
                  <c:v>1.1043314556009501E-2</c:v>
                </c:pt>
                <c:pt idx="216">
                  <c:v>1E-4</c:v>
                </c:pt>
                <c:pt idx="217">
                  <c:v>1.112404906342883E-2</c:v>
                </c:pt>
                <c:pt idx="218">
                  <c:v>2.9001860509449699E-3</c:v>
                </c:pt>
                <c:pt idx="219">
                  <c:v>1.4840770456987531E-2</c:v>
                </c:pt>
                <c:pt idx="220">
                  <c:v>1E-4</c:v>
                </c:pt>
                <c:pt idx="221">
                  <c:v>1.328255222386898E-2</c:v>
                </c:pt>
                <c:pt idx="222">
                  <c:v>4.805395310767294E-4</c:v>
                </c:pt>
                <c:pt idx="223">
                  <c:v>1.3429424091645289E-2</c:v>
                </c:pt>
                <c:pt idx="224">
                  <c:v>1E-4</c:v>
                </c:pt>
                <c:pt idx="225">
                  <c:v>1.252256766056668E-2</c:v>
                </c:pt>
                <c:pt idx="226">
                  <c:v>1.1829161293304971E-3</c:v>
                </c:pt>
                <c:pt idx="227">
                  <c:v>1.398133869186673E-2</c:v>
                </c:pt>
                <c:pt idx="228">
                  <c:v>1E-4</c:v>
                </c:pt>
                <c:pt idx="229">
                  <c:v>1.4726004309223471E-2</c:v>
                </c:pt>
                <c:pt idx="230">
                  <c:v>3.894077505477675E-3</c:v>
                </c:pt>
                <c:pt idx="231">
                  <c:v>9.0760046860690613E-3</c:v>
                </c:pt>
                <c:pt idx="232">
                  <c:v>1E-4</c:v>
                </c:pt>
                <c:pt idx="233">
                  <c:v>8.6962187900726708E-3</c:v>
                </c:pt>
                <c:pt idx="234">
                  <c:v>4.1262505212824926E-3</c:v>
                </c:pt>
                <c:pt idx="235">
                  <c:v>1.400372524022761E-2</c:v>
                </c:pt>
                <c:pt idx="236">
                  <c:v>1E-4</c:v>
                </c:pt>
                <c:pt idx="237">
                  <c:v>1.1997944416612919E-2</c:v>
                </c:pt>
                <c:pt idx="238">
                  <c:v>3.5225496042875912E-4</c:v>
                </c:pt>
                <c:pt idx="239">
                  <c:v>1.188270086804429E-2</c:v>
                </c:pt>
                <c:pt idx="240">
                  <c:v>1E-4</c:v>
                </c:pt>
                <c:pt idx="241">
                  <c:v>1.0875449631552901E-2</c:v>
                </c:pt>
                <c:pt idx="242">
                  <c:v>1.511381053781282E-3</c:v>
                </c:pt>
                <c:pt idx="243">
                  <c:v>1.2736411031007011E-2</c:v>
                </c:pt>
                <c:pt idx="244">
                  <c:v>1E-4</c:v>
                </c:pt>
                <c:pt idx="245">
                  <c:v>1.3005736331495481E-2</c:v>
                </c:pt>
                <c:pt idx="246">
                  <c:v>2.8258849191204649E-3</c:v>
                </c:pt>
                <c:pt idx="247">
                  <c:v>8.9140809718529068E-3</c:v>
                </c:pt>
                <c:pt idx="248">
                  <c:v>1E-4</c:v>
                </c:pt>
                <c:pt idx="249">
                  <c:v>8.9248561620569999E-3</c:v>
                </c:pt>
                <c:pt idx="250">
                  <c:v>2.4468484544093662E-3</c:v>
                </c:pt>
                <c:pt idx="251">
                  <c:v>1.232670356666507E-2</c:v>
                </c:pt>
                <c:pt idx="252">
                  <c:v>1E-4</c:v>
                </c:pt>
                <c:pt idx="253">
                  <c:v>1.270519602602614E-2</c:v>
                </c:pt>
                <c:pt idx="254">
                  <c:v>3.820742135729846E-3</c:v>
                </c:pt>
                <c:pt idx="255">
                  <c:v>7.2534949496077207E-3</c:v>
                </c:pt>
                <c:pt idx="256">
                  <c:v>1E-4</c:v>
                </c:pt>
                <c:pt idx="257">
                  <c:v>7.4162086419338694E-3</c:v>
                </c:pt>
                <c:pt idx="258">
                  <c:v>2.8890420038755488E-3</c:v>
                </c:pt>
                <c:pt idx="259">
                  <c:v>1.124543322367926E-2</c:v>
                </c:pt>
                <c:pt idx="260">
                  <c:v>1E-4</c:v>
                </c:pt>
                <c:pt idx="261">
                  <c:v>1.030134670135373E-2</c:v>
                </c:pt>
                <c:pt idx="262">
                  <c:v>1.0602593407433661E-3</c:v>
                </c:pt>
                <c:pt idx="263">
                  <c:v>8.3064192900716063E-3</c:v>
                </c:pt>
                <c:pt idx="264">
                  <c:v>1E-4</c:v>
                </c:pt>
                <c:pt idx="265">
                  <c:v>6.9796631972108359E-3</c:v>
                </c:pt>
                <c:pt idx="266">
                  <c:v>3.672090203588033E-3</c:v>
                </c:pt>
                <c:pt idx="267">
                  <c:v>1.1557536596477661E-2</c:v>
                </c:pt>
                <c:pt idx="268">
                  <c:v>1E-4</c:v>
                </c:pt>
                <c:pt idx="269">
                  <c:v>9.9046072205982594E-3</c:v>
                </c:pt>
                <c:pt idx="270">
                  <c:v>2.5632928002514659E-4</c:v>
                </c:pt>
                <c:pt idx="271">
                  <c:v>8.8812095888532675E-3</c:v>
                </c:pt>
                <c:pt idx="272">
                  <c:v>1E-4</c:v>
                </c:pt>
                <c:pt idx="273">
                  <c:v>7.054651833624353E-3</c:v>
                </c:pt>
                <c:pt idx="274">
                  <c:v>4.4160965031376353E-3</c:v>
                </c:pt>
                <c:pt idx="275">
                  <c:v>1.294125007418845E-2</c:v>
                </c:pt>
                <c:pt idx="276">
                  <c:v>1E-4</c:v>
                </c:pt>
                <c:pt idx="277">
                  <c:v>1.2980535847118561E-2</c:v>
                </c:pt>
                <c:pt idx="278">
                  <c:v>4.7235082565896622E-3</c:v>
                </c:pt>
                <c:pt idx="279">
                  <c:v>6.5970400847748236E-3</c:v>
                </c:pt>
                <c:pt idx="280">
                  <c:v>1E-4</c:v>
                </c:pt>
                <c:pt idx="281">
                  <c:v>8.9986960946539397E-3</c:v>
                </c:pt>
                <c:pt idx="282">
                  <c:v>1.5235230152907541E-3</c:v>
                </c:pt>
                <c:pt idx="283">
                  <c:v>7.3794150163236502E-3</c:v>
                </c:pt>
                <c:pt idx="284">
                  <c:v>1E-4</c:v>
                </c:pt>
                <c:pt idx="285">
                  <c:v>8.9048171398737365E-3</c:v>
                </c:pt>
                <c:pt idx="286">
                  <c:v>2.3712639825553112E-3</c:v>
                </c:pt>
                <c:pt idx="287">
                  <c:v>5.6575601457953947E-3</c:v>
                </c:pt>
                <c:pt idx="288">
                  <c:v>1E-4</c:v>
                </c:pt>
                <c:pt idx="289">
                  <c:v>5.0474107942688516E-3</c:v>
                </c:pt>
                <c:pt idx="290">
                  <c:v>3.8977087188837578E-3</c:v>
                </c:pt>
                <c:pt idx="291">
                  <c:v>1.0302523358560311E-2</c:v>
                </c:pt>
                <c:pt idx="292">
                  <c:v>1E-4</c:v>
                </c:pt>
                <c:pt idx="293">
                  <c:v>9.4187767546258655E-3</c:v>
                </c:pt>
                <c:pt idx="294">
                  <c:v>1.7997209239793931E-3</c:v>
                </c:pt>
                <c:pt idx="295">
                  <c:v>6.740227737893895E-3</c:v>
                </c:pt>
                <c:pt idx="296">
                  <c:v>1E-4</c:v>
                </c:pt>
                <c:pt idx="297">
                  <c:v>7.1059813683679394E-3</c:v>
                </c:pt>
                <c:pt idx="298">
                  <c:v>6.0577601842950416E-4</c:v>
                </c:pt>
                <c:pt idx="299">
                  <c:v>8.022949939727372E-3</c:v>
                </c:pt>
                <c:pt idx="300">
                  <c:v>1E-4</c:v>
                </c:pt>
                <c:pt idx="301">
                  <c:v>8.4385194765543795E-3</c:v>
                </c:pt>
                <c:pt idx="302">
                  <c:v>1.7717482910896011E-3</c:v>
                </c:pt>
                <c:pt idx="303">
                  <c:v>6.0029106752531843E-3</c:v>
                </c:pt>
                <c:pt idx="304">
                  <c:v>1E-4</c:v>
                </c:pt>
                <c:pt idx="305">
                  <c:v>6.3558074533877611E-3</c:v>
                </c:pt>
                <c:pt idx="306">
                  <c:v>7.412546687144265E-4</c:v>
                </c:pt>
                <c:pt idx="307">
                  <c:v>7.4018020499721409E-3</c:v>
                </c:pt>
                <c:pt idx="308">
                  <c:v>1E-4</c:v>
                </c:pt>
                <c:pt idx="309">
                  <c:v>7.3300334581391912E-3</c:v>
                </c:pt>
                <c:pt idx="310">
                  <c:v>6.9612597015389008E-4</c:v>
                </c:pt>
                <c:pt idx="311">
                  <c:v>6.2525428006674844E-3</c:v>
                </c:pt>
                <c:pt idx="312">
                  <c:v>1E-4</c:v>
                </c:pt>
                <c:pt idx="313">
                  <c:v>5.9685771013576914E-3</c:v>
                </c:pt>
                <c:pt idx="314">
                  <c:v>1.3068127220434041E-3</c:v>
                </c:pt>
                <c:pt idx="315">
                  <c:v>7.7656228822578404E-3</c:v>
                </c:pt>
                <c:pt idx="316">
                  <c:v>1E-4</c:v>
                </c:pt>
                <c:pt idx="317">
                  <c:v>7.9619990528325413E-3</c:v>
                </c:pt>
                <c:pt idx="318">
                  <c:v>1.911133486541137E-3</c:v>
                </c:pt>
                <c:pt idx="319">
                  <c:v>5.3522456567990399E-3</c:v>
                </c:pt>
                <c:pt idx="320">
                  <c:v>1E-4</c:v>
                </c:pt>
                <c:pt idx="321">
                  <c:v>6.1177187941199784E-3</c:v>
                </c:pt>
                <c:pt idx="322">
                  <c:v>2.7467418659561448E-4</c:v>
                </c:pt>
                <c:pt idx="323">
                  <c:v>5.716499753370098E-3</c:v>
                </c:pt>
                <c:pt idx="324">
                  <c:v>1E-4</c:v>
                </c:pt>
                <c:pt idx="325">
                  <c:v>5.16269172976681E-3</c:v>
                </c:pt>
                <c:pt idx="326">
                  <c:v>1.6249635789864201E-3</c:v>
                </c:pt>
                <c:pt idx="327">
                  <c:v>7.2967461383984262E-3</c:v>
                </c:pt>
                <c:pt idx="328">
                  <c:v>1E-4</c:v>
                </c:pt>
                <c:pt idx="329">
                  <c:v>6.9865880843664151E-3</c:v>
                </c:pt>
                <c:pt idx="330">
                  <c:v>1.0080282464947151E-3</c:v>
                </c:pt>
                <c:pt idx="331">
                  <c:v>5.4841689718219547E-3</c:v>
                </c:pt>
                <c:pt idx="332">
                  <c:v>1E-4</c:v>
                </c:pt>
                <c:pt idx="333">
                  <c:v>5.5013160292852218E-3</c:v>
                </c:pt>
                <c:pt idx="334">
                  <c:v>9.387168285367708E-4</c:v>
                </c:pt>
                <c:pt idx="335">
                  <c:v>6.9650176250231387E-3</c:v>
                </c:pt>
                <c:pt idx="336">
                  <c:v>1E-4</c:v>
                </c:pt>
                <c:pt idx="337">
                  <c:v>8.0912186788451457E-3</c:v>
                </c:pt>
                <c:pt idx="338">
                  <c:v>3.9342241443461618E-3</c:v>
                </c:pt>
                <c:pt idx="339">
                  <c:v>2.7264733051152118E-3</c:v>
                </c:pt>
                <c:pt idx="340">
                  <c:v>1E-4</c:v>
                </c:pt>
                <c:pt idx="341">
                  <c:v>3.258480456747947E-3</c:v>
                </c:pt>
                <c:pt idx="342">
                  <c:v>2.411236708926887E-3</c:v>
                </c:pt>
                <c:pt idx="343">
                  <c:v>6.559148640059638E-3</c:v>
                </c:pt>
                <c:pt idx="344">
                  <c:v>1E-4</c:v>
                </c:pt>
                <c:pt idx="345">
                  <c:v>5.6668123596855446E-3</c:v>
                </c:pt>
                <c:pt idx="346">
                  <c:v>3.9761460411507032E-4</c:v>
                </c:pt>
                <c:pt idx="347">
                  <c:v>4.6985890279881816E-3</c:v>
                </c:pt>
                <c:pt idx="348">
                  <c:v>1E-4</c:v>
                </c:pt>
                <c:pt idx="349">
                  <c:v>3.3026526091033399E-3</c:v>
                </c:pt>
                <c:pt idx="350">
                  <c:v>3.6296313819023309E-3</c:v>
                </c:pt>
                <c:pt idx="351">
                  <c:v>8.0880611098645711E-3</c:v>
                </c:pt>
                <c:pt idx="352">
                  <c:v>1E-4</c:v>
                </c:pt>
                <c:pt idx="353">
                  <c:v>7.717001383487858E-3</c:v>
                </c:pt>
                <c:pt idx="354">
                  <c:v>3.1446480726801118E-3</c:v>
                </c:pt>
                <c:pt idx="355">
                  <c:v>3.069724402835451E-3</c:v>
                </c:pt>
                <c:pt idx="356">
                  <c:v>1E-4</c:v>
                </c:pt>
                <c:pt idx="357">
                  <c:v>2.679995855610187E-3</c:v>
                </c:pt>
                <c:pt idx="358">
                  <c:v>3.811538083883442E-3</c:v>
                </c:pt>
                <c:pt idx="359">
                  <c:v>7.8723895317698109E-3</c:v>
                </c:pt>
                <c:pt idx="360">
                  <c:v>1E-4</c:v>
                </c:pt>
                <c:pt idx="361">
                  <c:v>7.3900779736670317E-3</c:v>
                </c:pt>
                <c:pt idx="362">
                  <c:v>2.8311727328794618E-3</c:v>
                </c:pt>
                <c:pt idx="363">
                  <c:v>3.22671684099309E-3</c:v>
                </c:pt>
                <c:pt idx="364">
                  <c:v>1E-4</c:v>
                </c:pt>
                <c:pt idx="365">
                  <c:v>3.0037376179095211E-3</c:v>
                </c:pt>
                <c:pt idx="366">
                  <c:v>3.2065987852276071E-3</c:v>
                </c:pt>
                <c:pt idx="367">
                  <c:v>7.4848446521316092E-3</c:v>
                </c:pt>
                <c:pt idx="368">
                  <c:v>1E-4</c:v>
                </c:pt>
                <c:pt idx="369">
                  <c:v>7.6676601710195871E-3</c:v>
                </c:pt>
                <c:pt idx="370">
                  <c:v>3.8366724148312429E-3</c:v>
                </c:pt>
                <c:pt idx="371">
                  <c:v>2.250680002868407E-3</c:v>
                </c:pt>
                <c:pt idx="372">
                  <c:v>1E-4</c:v>
                </c:pt>
                <c:pt idx="373">
                  <c:v>2.4224053503779982E-3</c:v>
                </c:pt>
                <c:pt idx="374">
                  <c:v>3.2327892638660369E-3</c:v>
                </c:pt>
                <c:pt idx="375">
                  <c:v>6.9210206558523698E-3</c:v>
                </c:pt>
                <c:pt idx="376">
                  <c:v>1E-4</c:v>
                </c:pt>
                <c:pt idx="377">
                  <c:v>6.4807987142366007E-3</c:v>
                </c:pt>
                <c:pt idx="378">
                  <c:v>2.1790307394064451E-3</c:v>
                </c:pt>
                <c:pt idx="379">
                  <c:v>3.3002811242270631E-3</c:v>
                </c:pt>
                <c:pt idx="380">
                  <c:v>1E-4</c:v>
                </c:pt>
                <c:pt idx="381">
                  <c:v>3.2468854580938798E-3</c:v>
                </c:pt>
                <c:pt idx="382">
                  <c:v>2.2093845882679569E-3</c:v>
                </c:pt>
                <c:pt idx="383">
                  <c:v>6.3777515537171356E-3</c:v>
                </c:pt>
                <c:pt idx="384">
                  <c:v>1E-4</c:v>
                </c:pt>
                <c:pt idx="385">
                  <c:v>6.6310058842044576E-3</c:v>
                </c:pt>
                <c:pt idx="386">
                  <c:v>2.8912629546607171E-3</c:v>
                </c:pt>
                <c:pt idx="387">
                  <c:v>2.6280229735684241E-3</c:v>
                </c:pt>
                <c:pt idx="388">
                  <c:v>1E-4</c:v>
                </c:pt>
                <c:pt idx="389">
                  <c:v>3.0366069553860891E-3</c:v>
                </c:pt>
                <c:pt idx="390">
                  <c:v>1.8776874118332019E-3</c:v>
                </c:pt>
                <c:pt idx="391">
                  <c:v>5.8282217324086673E-3</c:v>
                </c:pt>
                <c:pt idx="392">
                  <c:v>1E-4</c:v>
                </c:pt>
                <c:pt idx="393">
                  <c:v>6.4411865828875193E-3</c:v>
                </c:pt>
                <c:pt idx="394">
                  <c:v>3.498448929726576E-3</c:v>
                </c:pt>
                <c:pt idx="395">
                  <c:v>1.5530828167983519E-3</c:v>
                </c:pt>
                <c:pt idx="396">
                  <c:v>1E-4</c:v>
                </c:pt>
                <c:pt idx="397">
                  <c:v>1.5287711304548071E-3</c:v>
                </c:pt>
                <c:pt idx="398">
                  <c:v>3.4180380371166882E-3</c:v>
                </c:pt>
                <c:pt idx="399">
                  <c:v>6.1778820210450077E-3</c:v>
                </c:pt>
                <c:pt idx="400">
                  <c:v>1E-4</c:v>
                </c:pt>
                <c:pt idx="401">
                  <c:v>5.1662614307747554E-3</c:v>
                </c:pt>
                <c:pt idx="402">
                  <c:v>9.6319251209929394E-4</c:v>
                </c:pt>
                <c:pt idx="403">
                  <c:v>3.5366451971322261E-3</c:v>
                </c:pt>
                <c:pt idx="404">
                  <c:v>1E-4</c:v>
                </c:pt>
                <c:pt idx="405">
                  <c:v>2.919575526714025E-3</c:v>
                </c:pt>
                <c:pt idx="406">
                  <c:v>2.4238770149447812E-3</c:v>
                </c:pt>
                <c:pt idx="407">
                  <c:v>6.3067807955520579E-3</c:v>
                </c:pt>
                <c:pt idx="408">
                  <c:v>1E-4</c:v>
                </c:pt>
                <c:pt idx="409">
                  <c:v>6.7681473500116902E-3</c:v>
                </c:pt>
                <c:pt idx="410">
                  <c:v>3.5863971500002781E-3</c:v>
                </c:pt>
                <c:pt idx="411">
                  <c:v>1.9598616130528409E-3</c:v>
                </c:pt>
                <c:pt idx="412">
                  <c:v>1E-4</c:v>
                </c:pt>
                <c:pt idx="413">
                  <c:v>3.381728492418086E-3</c:v>
                </c:pt>
                <c:pt idx="414">
                  <c:v>9.0999319071512728E-5</c:v>
                </c:pt>
                <c:pt idx="415">
                  <c:v>3.4633723419305691E-3</c:v>
                </c:pt>
                <c:pt idx="416">
                  <c:v>1E-4</c:v>
                </c:pt>
                <c:pt idx="417">
                  <c:v>3.535742971281286E-3</c:v>
                </c:pt>
                <c:pt idx="418">
                  <c:v>2.8370208241800659E-5</c:v>
                </c:pt>
                <c:pt idx="419">
                  <c:v>3.4344831321796942E-3</c:v>
                </c:pt>
                <c:pt idx="420">
                  <c:v>1E-4</c:v>
                </c:pt>
                <c:pt idx="421">
                  <c:v>3.0800390675756531E-3</c:v>
                </c:pt>
                <c:pt idx="422">
                  <c:v>7.4396772723328618E-4</c:v>
                </c:pt>
                <c:pt idx="423">
                  <c:v>3.8905548374096252E-3</c:v>
                </c:pt>
                <c:pt idx="424">
                  <c:v>1E-4</c:v>
                </c:pt>
                <c:pt idx="425">
                  <c:v>2.8593366019238889E-3</c:v>
                </c:pt>
                <c:pt idx="426">
                  <c:v>1.7300759142487221E-3</c:v>
                </c:pt>
                <c:pt idx="427">
                  <c:v>5.0633192483728077E-3</c:v>
                </c:pt>
                <c:pt idx="428">
                  <c:v>1E-4</c:v>
                </c:pt>
                <c:pt idx="429">
                  <c:v>4.7327937977633969E-3</c:v>
                </c:pt>
                <c:pt idx="430">
                  <c:v>1.1191608955694781E-3</c:v>
                </c:pt>
                <c:pt idx="431">
                  <c:v>3.059663330931074E-3</c:v>
                </c:pt>
                <c:pt idx="432">
                  <c:v>1E-4</c:v>
                </c:pt>
                <c:pt idx="433">
                  <c:v>3.0275051103566581E-3</c:v>
                </c:pt>
                <c:pt idx="434">
                  <c:v>1.119045360146062E-3</c:v>
                </c:pt>
                <c:pt idx="435">
                  <c:v>4.6551274483029653E-3</c:v>
                </c:pt>
                <c:pt idx="436">
                  <c:v>1E-4</c:v>
                </c:pt>
                <c:pt idx="437">
                  <c:v>5.2188191650056424E-3</c:v>
                </c:pt>
                <c:pt idx="438">
                  <c:v>2.7421146019625509E-3</c:v>
                </c:pt>
                <c:pt idx="439">
                  <c:v>1.316148720550274E-3</c:v>
                </c:pt>
                <c:pt idx="440">
                  <c:v>1E-4</c:v>
                </c:pt>
                <c:pt idx="441">
                  <c:v>7.1249290456485109E-4</c:v>
                </c:pt>
                <c:pt idx="442">
                  <c:v>4.340733138314349E-3</c:v>
                </c:pt>
                <c:pt idx="443">
                  <c:v>6.77294741648696E-3</c:v>
                </c:pt>
                <c:pt idx="444">
                  <c:v>1E-4</c:v>
                </c:pt>
                <c:pt idx="445">
                  <c:v>6.9168958307773186E-3</c:v>
                </c:pt>
                <c:pt idx="446">
                  <c:v>4.777174948305111E-3</c:v>
                </c:pt>
                <c:pt idx="447">
                  <c:v>2.4596986783726019E-4</c:v>
                </c:pt>
                <c:pt idx="448">
                  <c:v>1E-4</c:v>
                </c:pt>
                <c:pt idx="449">
                  <c:v>8.0822358432512285E-4</c:v>
                </c:pt>
                <c:pt idx="450">
                  <c:v>3.2115485121913352E-3</c:v>
                </c:pt>
                <c:pt idx="451">
                  <c:v>5.3615652708187524E-3</c:v>
                </c:pt>
                <c:pt idx="452">
                  <c:v>1E-4</c:v>
                </c:pt>
                <c:pt idx="453">
                  <c:v>5.0384415920828596E-3</c:v>
                </c:pt>
                <c:pt idx="454">
                  <c:v>2.442747755380881E-3</c:v>
                </c:pt>
                <c:pt idx="455">
                  <c:v>1.4313030742266061E-3</c:v>
                </c:pt>
                <c:pt idx="456">
                  <c:v>1E-4</c:v>
                </c:pt>
                <c:pt idx="457">
                  <c:v>8.2790204124687662E-4</c:v>
                </c:pt>
                <c:pt idx="458">
                  <c:v>3.9142200201508813E-3</c:v>
                </c:pt>
                <c:pt idx="459">
                  <c:v>6.2555171754707936E-3</c:v>
                </c:pt>
                <c:pt idx="460">
                  <c:v>1E-4</c:v>
                </c:pt>
                <c:pt idx="461">
                  <c:v>6.2701118329724784E-3</c:v>
                </c:pt>
                <c:pt idx="462">
                  <c:v>4.0511814550339654E-3</c:v>
                </c:pt>
                <c:pt idx="463">
                  <c:v>5.6504490754181427E-4</c:v>
                </c:pt>
                <c:pt idx="464">
                  <c:v>1E-4</c:v>
                </c:pt>
                <c:pt idx="465">
                  <c:v>7.886095211034396E-4</c:v>
                </c:pt>
                <c:pt idx="466">
                  <c:v>3.503326664671411E-3</c:v>
                </c:pt>
                <c:pt idx="467">
                  <c:v>5.8585741240103394E-3</c:v>
                </c:pt>
                <c:pt idx="468">
                  <c:v>1E-4</c:v>
                </c:pt>
                <c:pt idx="469">
                  <c:v>6.4988018459990428E-3</c:v>
                </c:pt>
                <c:pt idx="470">
                  <c:v>5.1982867830870092E-3</c:v>
                </c:pt>
                <c:pt idx="471">
                  <c:v>7.9450612542369037E-4</c:v>
                </c:pt>
                <c:pt idx="472">
                  <c:v>1E-4</c:v>
                </c:pt>
                <c:pt idx="473">
                  <c:v>9.3042419900183336E-4</c:v>
                </c:pt>
                <c:pt idx="474">
                  <c:v>5.5150755785605028E-3</c:v>
                </c:pt>
                <c:pt idx="475">
                  <c:v>6.7589528155863792E-3</c:v>
                </c:pt>
                <c:pt idx="476">
                  <c:v>1E-4</c:v>
                </c:pt>
                <c:pt idx="477">
                  <c:v>6.2586143258292976E-3</c:v>
                </c:pt>
                <c:pt idx="478">
                  <c:v>4.3592969339056164E-3</c:v>
                </c:pt>
                <c:pt idx="479">
                  <c:v>9.4939312847906428E-5</c:v>
                </c:pt>
                <c:pt idx="480">
                  <c:v>1E-4</c:v>
                </c:pt>
                <c:pt idx="481">
                  <c:v>5.7353243754727215E-4</c:v>
                </c:pt>
                <c:pt idx="482">
                  <c:v>5.4347226491773077E-3</c:v>
                </c:pt>
                <c:pt idx="483">
                  <c:v>6.9298232767572576E-3</c:v>
                </c:pt>
                <c:pt idx="484">
                  <c:v>1E-4</c:v>
                </c:pt>
                <c:pt idx="485">
                  <c:v>6.2539208626028464E-3</c:v>
                </c:pt>
                <c:pt idx="486">
                  <c:v>3.673206317413399E-3</c:v>
                </c:pt>
                <c:pt idx="487">
                  <c:v>1.06176445274718E-3</c:v>
                </c:pt>
                <c:pt idx="488">
                  <c:v>1E-4</c:v>
                </c:pt>
                <c:pt idx="489">
                  <c:v>1.688413132488763E-3</c:v>
                </c:pt>
                <c:pt idx="490">
                  <c:v>2.1336570798580522E-3</c:v>
                </c:pt>
                <c:pt idx="491">
                  <c:v>4.9669041442260697E-3</c:v>
                </c:pt>
                <c:pt idx="492">
                  <c:v>1E-4</c:v>
                </c:pt>
                <c:pt idx="493">
                  <c:v>5.8561571925287836E-3</c:v>
                </c:pt>
                <c:pt idx="494">
                  <c:v>4.0262450131277388E-3</c:v>
                </c:pt>
                <c:pt idx="495">
                  <c:v>6.2074429453141933E-4</c:v>
                </c:pt>
                <c:pt idx="496">
                  <c:v>1E-4</c:v>
                </c:pt>
                <c:pt idx="497">
                  <c:v>2.4494442569426389E-3</c:v>
                </c:pt>
                <c:pt idx="498">
                  <c:v>3.7599625280685907E-4</c:v>
                </c:pt>
                <c:pt idx="499">
                  <c:v>2.3565749195674089E-3</c:v>
                </c:pt>
                <c:pt idx="500">
                  <c:v>1E-4</c:v>
                </c:pt>
                <c:pt idx="501">
                  <c:v>3.1305474508841529E-3</c:v>
                </c:pt>
                <c:pt idx="502">
                  <c:v>1.250609971141805E-3</c:v>
                </c:pt>
                <c:pt idx="503">
                  <c:v>1.5548148449612341E-3</c:v>
                </c:pt>
                <c:pt idx="504">
                  <c:v>1E-4</c:v>
                </c:pt>
                <c:pt idx="505">
                  <c:v>1.7436134193080559E-3</c:v>
                </c:pt>
                <c:pt idx="506">
                  <c:v>9.6442795236206737E-4</c:v>
                </c:pt>
                <c:pt idx="507">
                  <c:v>3.1634472320493348E-3</c:v>
                </c:pt>
                <c:pt idx="508">
                  <c:v>1E-4</c:v>
                </c:pt>
                <c:pt idx="509">
                  <c:v>3.1131792643822221E-3</c:v>
                </c:pt>
                <c:pt idx="510">
                  <c:v>6.4885402343581213E-4</c:v>
                </c:pt>
                <c:pt idx="511">
                  <c:v>2.326570800596841E-3</c:v>
                </c:pt>
                <c:pt idx="512">
                  <c:v>1E-4</c:v>
                </c:pt>
                <c:pt idx="513">
                  <c:v>3.210447045020028E-3</c:v>
                </c:pt>
                <c:pt idx="514">
                  <c:v>1.695878900974017E-3</c:v>
                </c:pt>
                <c:pt idx="515">
                  <c:v>8.830828224472031E-4</c:v>
                </c:pt>
                <c:pt idx="516">
                  <c:v>1E-4</c:v>
                </c:pt>
                <c:pt idx="517">
                  <c:v>5.5377831596681488E-4</c:v>
                </c:pt>
                <c:pt idx="518">
                  <c:v>2.513273397020403E-3</c:v>
                </c:pt>
                <c:pt idx="519">
                  <c:v>3.9083575981005174E-3</c:v>
                </c:pt>
                <c:pt idx="520">
                  <c:v>1E-4</c:v>
                </c:pt>
                <c:pt idx="521">
                  <c:v>2.963670929902803E-3</c:v>
                </c:pt>
                <c:pt idx="522">
                  <c:v>1.834947120553856E-4</c:v>
                </c:pt>
                <c:pt idx="523">
                  <c:v>2.4887458861234161E-3</c:v>
                </c:pt>
                <c:pt idx="524">
                  <c:v>1E-4</c:v>
                </c:pt>
                <c:pt idx="525">
                  <c:v>2.0320539266114272E-3</c:v>
                </c:pt>
                <c:pt idx="526">
                  <c:v>1.342864751738105E-3</c:v>
                </c:pt>
                <c:pt idx="527">
                  <c:v>4.004486706352812E-3</c:v>
                </c:pt>
                <c:pt idx="528">
                  <c:v>1E-4</c:v>
                </c:pt>
                <c:pt idx="529">
                  <c:v>5.0832195609997978E-3</c:v>
                </c:pt>
                <c:pt idx="530">
                  <c:v>4.2525445450826314E-3</c:v>
                </c:pt>
                <c:pt idx="531">
                  <c:v>8.0268841641607E-4</c:v>
                </c:pt>
                <c:pt idx="532">
                  <c:v>1E-4</c:v>
                </c:pt>
                <c:pt idx="533">
                  <c:v>9.5593297385646731E-4</c:v>
                </c:pt>
                <c:pt idx="534">
                  <c:v>4.7845676875763387E-3</c:v>
                </c:pt>
                <c:pt idx="535">
                  <c:v>5.8172858158843117E-3</c:v>
                </c:pt>
                <c:pt idx="536">
                  <c:v>1E-4</c:v>
                </c:pt>
                <c:pt idx="537">
                  <c:v>5.9902966641818657E-3</c:v>
                </c:pt>
                <c:pt idx="538">
                  <c:v>5.2897764234221944E-3</c:v>
                </c:pt>
                <c:pt idx="539">
                  <c:v>1.5009306040753079E-3</c:v>
                </c:pt>
                <c:pt idx="540">
                  <c:v>1E-4</c:v>
                </c:pt>
                <c:pt idx="541">
                  <c:v>1.64794125899318E-3</c:v>
                </c:pt>
                <c:pt idx="542">
                  <c:v>5.6175259770009844E-3</c:v>
                </c:pt>
                <c:pt idx="543">
                  <c:v>6.2251803162351417E-3</c:v>
                </c:pt>
                <c:pt idx="544">
                  <c:v>1E-4</c:v>
                </c:pt>
                <c:pt idx="545">
                  <c:v>6.0030931293626258E-3</c:v>
                </c:pt>
                <c:pt idx="546">
                  <c:v>5.1666069543210794E-3</c:v>
                </c:pt>
                <c:pt idx="547">
                  <c:v>1.4234900706910361E-3</c:v>
                </c:pt>
                <c:pt idx="548">
                  <c:v>1E-4</c:v>
                </c:pt>
                <c:pt idx="549">
                  <c:v>1.903869049906695E-3</c:v>
                </c:pt>
                <c:pt idx="550">
                  <c:v>6.3815293688729751E-3</c:v>
                </c:pt>
                <c:pt idx="551">
                  <c:v>7.0943894645654881E-3</c:v>
                </c:pt>
                <c:pt idx="552">
                  <c:v>1E-4</c:v>
                </c:pt>
                <c:pt idx="553">
                  <c:v>7.5225388201582482E-3</c:v>
                </c:pt>
                <c:pt idx="554">
                  <c:v>7.6141862745993123E-3</c:v>
                </c:pt>
                <c:pt idx="555">
                  <c:v>3.1913165182950241E-3</c:v>
                </c:pt>
                <c:pt idx="556">
                  <c:v>1E-4</c:v>
                </c:pt>
                <c:pt idx="557">
                  <c:v>2.9657316831677651E-3</c:v>
                </c:pt>
                <c:pt idx="558">
                  <c:v>6.7733031156796972E-3</c:v>
                </c:pt>
                <c:pt idx="559">
                  <c:v>6.3622762869553059E-3</c:v>
                </c:pt>
                <c:pt idx="560">
                  <c:v>1E-4</c:v>
                </c:pt>
                <c:pt idx="561">
                  <c:v>4.6116846830305648E-3</c:v>
                </c:pt>
                <c:pt idx="562">
                  <c:v>2.2996895637301222E-3</c:v>
                </c:pt>
                <c:pt idx="563">
                  <c:v>1.05332568066293E-3</c:v>
                </c:pt>
                <c:pt idx="564">
                  <c:v>1E-4</c:v>
                </c:pt>
                <c:pt idx="565">
                  <c:v>8.56400231958166E-4</c:v>
                </c:pt>
                <c:pt idx="566">
                  <c:v>2.6136802027946042E-3</c:v>
                </c:pt>
                <c:pt idx="567">
                  <c:v>4.6039813655703414E-3</c:v>
                </c:pt>
                <c:pt idx="568">
                  <c:v>1E-4</c:v>
                </c:pt>
                <c:pt idx="569">
                  <c:v>5.4250305254990592E-3</c:v>
                </c:pt>
                <c:pt idx="570">
                  <c:v>4.8994021708332232E-3</c:v>
                </c:pt>
                <c:pt idx="571">
                  <c:v>1.449284241368776E-3</c:v>
                </c:pt>
                <c:pt idx="572">
                  <c:v>1E-4</c:v>
                </c:pt>
                <c:pt idx="573">
                  <c:v>1.657601486547569E-3</c:v>
                </c:pt>
                <c:pt idx="574">
                  <c:v>5.2861013768076663E-3</c:v>
                </c:pt>
                <c:pt idx="575">
                  <c:v>5.5444316202890014E-3</c:v>
                </c:pt>
                <c:pt idx="576">
                  <c:v>1E-4</c:v>
                </c:pt>
                <c:pt idx="577">
                  <c:v>3.9341059440566317E-3</c:v>
                </c:pt>
                <c:pt idx="578">
                  <c:v>1.0908836363561639E-3</c:v>
                </c:pt>
                <c:pt idx="579">
                  <c:v>2.2252391384425941E-3</c:v>
                </c:pt>
                <c:pt idx="580">
                  <c:v>1E-4</c:v>
                </c:pt>
                <c:pt idx="581">
                  <c:v>2.7420590996963812E-3</c:v>
                </c:pt>
                <c:pt idx="582">
                  <c:v>3.7971802999865007E-4</c:v>
                </c:pt>
                <c:pt idx="583">
                  <c:v>2.363633704057191E-3</c:v>
                </c:pt>
                <c:pt idx="584">
                  <c:v>1E-4</c:v>
                </c:pt>
                <c:pt idx="585">
                  <c:v>2.8955393526763551E-3</c:v>
                </c:pt>
                <c:pt idx="586">
                  <c:v>7.6240398148710582E-4</c:v>
                </c:pt>
                <c:pt idx="587">
                  <c:v>2.1020085687418152E-3</c:v>
                </c:pt>
                <c:pt idx="588">
                  <c:v>1E-4</c:v>
                </c:pt>
                <c:pt idx="589">
                  <c:v>3.3704912347985142E-3</c:v>
                </c:pt>
                <c:pt idx="590">
                  <c:v>2.4386637345524468E-3</c:v>
                </c:pt>
                <c:pt idx="591">
                  <c:v>1.160533950679225E-4</c:v>
                </c:pt>
                <c:pt idx="592">
                  <c:v>1E-4</c:v>
                </c:pt>
                <c:pt idx="593">
                  <c:v>5.3913853889288247E-5</c:v>
                </c:pt>
                <c:pt idx="594">
                  <c:v>2.7060014291271899E-3</c:v>
                </c:pt>
                <c:pt idx="595">
                  <c:v>3.6729381466837439E-3</c:v>
                </c:pt>
                <c:pt idx="596">
                  <c:v>1E-4</c:v>
                </c:pt>
                <c:pt idx="597">
                  <c:v>2.4347612319595069E-3</c:v>
                </c:pt>
                <c:pt idx="598">
                  <c:v>5.6797536698019674E-4</c:v>
                </c:pt>
                <c:pt idx="599">
                  <c:v>3.0770972706639539E-3</c:v>
                </c:pt>
                <c:pt idx="600">
                  <c:v>1E-4</c:v>
                </c:pt>
                <c:pt idx="601">
                  <c:v>2.9920014510475459E-3</c:v>
                </c:pt>
                <c:pt idx="602">
                  <c:v>1.4974747396680779E-4</c:v>
                </c:pt>
                <c:pt idx="603">
                  <c:v>3.1094660525450859E-3</c:v>
                </c:pt>
                <c:pt idx="604">
                  <c:v>1E-4</c:v>
                </c:pt>
                <c:pt idx="605">
                  <c:v>5.2198734039868491E-3</c:v>
                </c:pt>
                <c:pt idx="606">
                  <c:v>5.1301144687926894E-3</c:v>
                </c:pt>
                <c:pt idx="607">
                  <c:v>1.563693965363137E-3</c:v>
                </c:pt>
                <c:pt idx="608">
                  <c:v>1E-4</c:v>
                </c:pt>
                <c:pt idx="609">
                  <c:v>8.260772754377254E-4</c:v>
                </c:pt>
                <c:pt idx="610">
                  <c:v>3.7212616411964189E-3</c:v>
                </c:pt>
                <c:pt idx="611">
                  <c:v>4.7363364737329928E-3</c:v>
                </c:pt>
                <c:pt idx="612">
                  <c:v>1E-4</c:v>
                </c:pt>
                <c:pt idx="613">
                  <c:v>5.6274950251565233E-3</c:v>
                </c:pt>
                <c:pt idx="614">
                  <c:v>5.8493209896068876E-3</c:v>
                </c:pt>
                <c:pt idx="615">
                  <c:v>2.5210679279498729E-3</c:v>
                </c:pt>
                <c:pt idx="616">
                  <c:v>1E-4</c:v>
                </c:pt>
                <c:pt idx="617">
                  <c:v>2.777807540000613E-3</c:v>
                </c:pt>
                <c:pt idx="618">
                  <c:v>6.6409055317058633E-3</c:v>
                </c:pt>
                <c:pt idx="619">
                  <c:v>6.5237494229167048E-3</c:v>
                </c:pt>
                <c:pt idx="620">
                  <c:v>1E-4</c:v>
                </c:pt>
                <c:pt idx="621">
                  <c:v>6.0083175054341104E-3</c:v>
                </c:pt>
                <c:pt idx="622">
                  <c:v>5.2633098923168349E-3</c:v>
                </c:pt>
                <c:pt idx="623">
                  <c:v>1.4734875310609E-3</c:v>
                </c:pt>
                <c:pt idx="624">
                  <c:v>1E-4</c:v>
                </c:pt>
                <c:pt idx="625">
                  <c:v>1.2190117159599069E-3</c:v>
                </c:pt>
                <c:pt idx="626">
                  <c:v>4.5079984722744583E-3</c:v>
                </c:pt>
                <c:pt idx="627">
                  <c:v>5.142597999788558E-3</c:v>
                </c:pt>
                <c:pt idx="628">
                  <c:v>1E-4</c:v>
                </c:pt>
                <c:pt idx="629">
                  <c:v>4.8207719649973309E-3</c:v>
                </c:pt>
                <c:pt idx="630">
                  <c:v>3.701561020664781E-3</c:v>
                </c:pt>
                <c:pt idx="631">
                  <c:v>5.5513600933096939E-4</c:v>
                </c:pt>
                <c:pt idx="632">
                  <c:v>1E-4</c:v>
                </c:pt>
                <c:pt idx="633">
                  <c:v>1.2952211056830381E-3</c:v>
                </c:pt>
                <c:pt idx="634">
                  <c:v>5.7160609674805829E-3</c:v>
                </c:pt>
                <c:pt idx="635">
                  <c:v>6.7596333077970796E-3</c:v>
                </c:pt>
                <c:pt idx="636">
                  <c:v>1E-4</c:v>
                </c:pt>
                <c:pt idx="637">
                  <c:v>6.9523269048277648E-3</c:v>
                </c:pt>
                <c:pt idx="638">
                  <c:v>5.8590613742643188E-3</c:v>
                </c:pt>
                <c:pt idx="639">
                  <c:v>8.9529182401609786E-4</c:v>
                </c:pt>
                <c:pt idx="640">
                  <c:v>1E-4</c:v>
                </c:pt>
                <c:pt idx="641">
                  <c:v>1.493873496925718E-3</c:v>
                </c:pt>
                <c:pt idx="642">
                  <c:v>5.4077766961126989E-6</c:v>
                </c:pt>
                <c:pt idx="643">
                  <c:v>2.074474055198141E-3</c:v>
                </c:pt>
                <c:pt idx="644">
                  <c:v>1E-4</c:v>
                </c:pt>
                <c:pt idx="645">
                  <c:v>3.0577467100090859E-3</c:v>
                </c:pt>
                <c:pt idx="646">
                  <c:v>1.9863212689555931E-3</c:v>
                </c:pt>
                <c:pt idx="647">
                  <c:v>5.4149388659812314E-4</c:v>
                </c:pt>
                <c:pt idx="648">
                  <c:v>1E-4</c:v>
                </c:pt>
                <c:pt idx="649">
                  <c:v>9.1224839908753933E-4</c:v>
                </c:pt>
                <c:pt idx="650">
                  <c:v>1.381576920681294E-3</c:v>
                </c:pt>
                <c:pt idx="651">
                  <c:v>2.9744520272812882E-3</c:v>
                </c:pt>
                <c:pt idx="652">
                  <c:v>1E-4</c:v>
                </c:pt>
                <c:pt idx="653">
                  <c:v>2.7210301007517001E-3</c:v>
                </c:pt>
                <c:pt idx="654">
                  <c:v>2.5569211010824199E-4</c:v>
                </c:pt>
                <c:pt idx="655">
                  <c:v>2.5926856700575931E-3</c:v>
                </c:pt>
                <c:pt idx="656">
                  <c:v>1E-4</c:v>
                </c:pt>
                <c:pt idx="657">
                  <c:v>3.7622388829832059E-3</c:v>
                </c:pt>
                <c:pt idx="658">
                  <c:v>2.3253785228068351E-3</c:v>
                </c:pt>
                <c:pt idx="659">
                  <c:v>9.6516299100989588E-4</c:v>
                </c:pt>
                <c:pt idx="660">
                  <c:v>1E-4</c:v>
                </c:pt>
                <c:pt idx="661">
                  <c:v>2.335013329775649E-3</c:v>
                </c:pt>
                <c:pt idx="662">
                  <c:v>4.8192021792779868E-4</c:v>
                </c:pt>
                <c:pt idx="663">
                  <c:v>2.2882276913962999E-3</c:v>
                </c:pt>
                <c:pt idx="664">
                  <c:v>1E-4</c:v>
                </c:pt>
                <c:pt idx="665">
                  <c:v>4.2980010363344702E-3</c:v>
                </c:pt>
                <c:pt idx="666">
                  <c:v>4.0206058977526622E-3</c:v>
                </c:pt>
                <c:pt idx="667">
                  <c:v>7.8195992307026892E-4</c:v>
                </c:pt>
                <c:pt idx="668">
                  <c:v>1E-4</c:v>
                </c:pt>
                <c:pt idx="669">
                  <c:v>3.4638620247571362E-4</c:v>
                </c:pt>
                <c:pt idx="670">
                  <c:v>1.918816507490093E-3</c:v>
                </c:pt>
                <c:pt idx="671">
                  <c:v>3.540068273237777E-3</c:v>
                </c:pt>
                <c:pt idx="672">
                  <c:v>1E-4</c:v>
                </c:pt>
                <c:pt idx="673">
                  <c:v>4.6799363897988919E-3</c:v>
                </c:pt>
                <c:pt idx="674">
                  <c:v>4.20806871788578E-3</c:v>
                </c:pt>
                <c:pt idx="675">
                  <c:v>8.5414679703599327E-4</c:v>
                </c:pt>
                <c:pt idx="676">
                  <c:v>1E-4</c:v>
                </c:pt>
                <c:pt idx="677">
                  <c:v>1.9691118689478049E-4</c:v>
                </c:pt>
                <c:pt idx="678">
                  <c:v>3.2569491685994711E-3</c:v>
                </c:pt>
                <c:pt idx="679">
                  <c:v>4.8455355229552024E-3</c:v>
                </c:pt>
                <c:pt idx="680">
                  <c:v>1E-4</c:v>
                </c:pt>
                <c:pt idx="681">
                  <c:v>5.799092734238189E-3</c:v>
                </c:pt>
                <c:pt idx="682">
                  <c:v>4.6755195342693557E-3</c:v>
                </c:pt>
                <c:pt idx="683">
                  <c:v>5.0605672806096291E-5</c:v>
                </c:pt>
                <c:pt idx="684">
                  <c:v>1E-4</c:v>
                </c:pt>
                <c:pt idx="685">
                  <c:v>2.9126407845154888E-3</c:v>
                </c:pt>
                <c:pt idx="686">
                  <c:v>1.5551890289773819E-3</c:v>
                </c:pt>
                <c:pt idx="687">
                  <c:v>2.0302287373028501E-3</c:v>
                </c:pt>
                <c:pt idx="688">
                  <c:v>1E-4</c:v>
                </c:pt>
                <c:pt idx="689">
                  <c:v>6.2221631654928913E-3</c:v>
                </c:pt>
                <c:pt idx="690">
                  <c:v>7.7233491979174368E-3</c:v>
                </c:pt>
                <c:pt idx="691">
                  <c:v>3.2393726445472718E-3</c:v>
                </c:pt>
                <c:pt idx="692">
                  <c:v>1E-4</c:v>
                </c:pt>
                <c:pt idx="693">
                  <c:v>5.561087088822381E-4</c:v>
                </c:pt>
                <c:pt idx="694">
                  <c:v>5.6345583660074542E-4</c:v>
                </c:pt>
                <c:pt idx="695">
                  <c:v>8.8708950545909372E-4</c:v>
                </c:pt>
                <c:pt idx="696">
                  <c:v>1E-4</c:v>
                </c:pt>
                <c:pt idx="697">
                  <c:v>2.8298645320679991E-3</c:v>
                </c:pt>
                <c:pt idx="698">
                  <c:v>3.0393702185206452E-3</c:v>
                </c:pt>
                <c:pt idx="699">
                  <c:v>6.81251336409616E-4</c:v>
                </c:pt>
                <c:pt idx="700">
                  <c:v>1E-4</c:v>
                </c:pt>
                <c:pt idx="701">
                  <c:v>9.9293258919020441E-4</c:v>
                </c:pt>
                <c:pt idx="702">
                  <c:v>1.7459173815808881E-4</c:v>
                </c:pt>
                <c:pt idx="703">
                  <c:v>1.427218671846874E-3</c:v>
                </c:pt>
                <c:pt idx="704">
                  <c:v>1E-4</c:v>
                </c:pt>
                <c:pt idx="705">
                  <c:v>2.809561630307805E-3</c:v>
                </c:pt>
                <c:pt idx="706">
                  <c:v>2.283713640350701E-3</c:v>
                </c:pt>
                <c:pt idx="707">
                  <c:v>3.2204382726921699E-4</c:v>
                </c:pt>
                <c:pt idx="708">
                  <c:v>1E-4</c:v>
                </c:pt>
                <c:pt idx="709">
                  <c:v>2.439513409902355E-3</c:v>
                </c:pt>
                <c:pt idx="710">
                  <c:v>2.1690963809141532E-3</c:v>
                </c:pt>
                <c:pt idx="711">
                  <c:v>1.7676496392034509E-4</c:v>
                </c:pt>
                <c:pt idx="712">
                  <c:v>1E-4</c:v>
                </c:pt>
                <c:pt idx="713">
                  <c:v>1.8880017744527661E-3</c:v>
                </c:pt>
                <c:pt idx="714">
                  <c:v>1.0337524202115821E-3</c:v>
                </c:pt>
                <c:pt idx="715">
                  <c:v>1.277672379187587E-3</c:v>
                </c:pt>
                <c:pt idx="716">
                  <c:v>1E-4</c:v>
                </c:pt>
                <c:pt idx="717">
                  <c:v>3.5975174039475141E-3</c:v>
                </c:pt>
                <c:pt idx="718">
                  <c:v>3.678357600022328E-3</c:v>
                </c:pt>
                <c:pt idx="719">
                  <c:v>6.0177528672285534E-4</c:v>
                </c:pt>
                <c:pt idx="720">
                  <c:v>1E-4</c:v>
                </c:pt>
                <c:pt idx="721">
                  <c:v>1.972850352319764E-3</c:v>
                </c:pt>
                <c:pt idx="722">
                  <c:v>1.396956132213687E-3</c:v>
                </c:pt>
                <c:pt idx="723">
                  <c:v>1.2520452023972509E-3</c:v>
                </c:pt>
                <c:pt idx="724">
                  <c:v>1E-4</c:v>
                </c:pt>
                <c:pt idx="725">
                  <c:v>5.1324850922394053E-3</c:v>
                </c:pt>
                <c:pt idx="726">
                  <c:v>7.0732230518024157E-3</c:v>
                </c:pt>
                <c:pt idx="727">
                  <c:v>3.4971384734629059E-3</c:v>
                </c:pt>
                <c:pt idx="728">
                  <c:v>1E-4</c:v>
                </c:pt>
                <c:pt idx="729">
                  <c:v>1.588967975708815E-4</c:v>
                </c:pt>
                <c:pt idx="730">
                  <c:v>7.4262641912818068E-5</c:v>
                </c:pt>
                <c:pt idx="731">
                  <c:v>1.1430916444874219E-3</c:v>
                </c:pt>
                <c:pt idx="732">
                  <c:v>1E-4</c:v>
                </c:pt>
                <c:pt idx="733">
                  <c:v>3.6967299117078509E-3</c:v>
                </c:pt>
                <c:pt idx="734">
                  <c:v>5.0827715503242894E-3</c:v>
                </c:pt>
                <c:pt idx="735">
                  <c:v>2.4410617026942032E-3</c:v>
                </c:pt>
                <c:pt idx="736">
                  <c:v>1E-4</c:v>
                </c:pt>
                <c:pt idx="737">
                  <c:v>6.6186081371316565E-5</c:v>
                </c:pt>
                <c:pt idx="738">
                  <c:v>5.2800424580089786E-4</c:v>
                </c:pt>
                <c:pt idx="739">
                  <c:v>1.9072472550191271E-3</c:v>
                </c:pt>
                <c:pt idx="740">
                  <c:v>1E-4</c:v>
                </c:pt>
                <c:pt idx="741">
                  <c:v>5.5209794806984902E-3</c:v>
                </c:pt>
                <c:pt idx="742">
                  <c:v>8.2332794761940942E-3</c:v>
                </c:pt>
                <c:pt idx="743">
                  <c:v>4.6719119337569892E-3</c:v>
                </c:pt>
                <c:pt idx="744">
                  <c:v>1E-4</c:v>
                </c:pt>
                <c:pt idx="745">
                  <c:v>3.7432558427766971E-4</c:v>
                </c:pt>
                <c:pt idx="746">
                  <c:v>1.484263726055603E-3</c:v>
                </c:pt>
                <c:pt idx="747">
                  <c:v>1.3068225147598879E-3</c:v>
                </c:pt>
                <c:pt idx="748">
                  <c:v>1E-4</c:v>
                </c:pt>
                <c:pt idx="749">
                  <c:v>5.611008018147636E-4</c:v>
                </c:pt>
                <c:pt idx="750">
                  <c:v>2.0716235769978409E-3</c:v>
                </c:pt>
                <c:pt idx="751">
                  <c:v>1.7945523549624969E-3</c:v>
                </c:pt>
                <c:pt idx="752">
                  <c:v>1E-4</c:v>
                </c:pt>
                <c:pt idx="753">
                  <c:v>1.3066542091380361E-3</c:v>
                </c:pt>
                <c:pt idx="754">
                  <c:v>1.7776804340797179E-3</c:v>
                </c:pt>
                <c:pt idx="755">
                  <c:v>1.6194996427294861E-3</c:v>
                </c:pt>
                <c:pt idx="756">
                  <c:v>1E-4</c:v>
                </c:pt>
                <c:pt idx="757">
                  <c:v>2.5243443603307292E-3</c:v>
                </c:pt>
                <c:pt idx="758">
                  <c:v>3.1274506455020571E-3</c:v>
                </c:pt>
                <c:pt idx="759">
                  <c:v>1.1168299560235619E-3</c:v>
                </c:pt>
                <c:pt idx="760">
                  <c:v>1E-4</c:v>
                </c:pt>
                <c:pt idx="761">
                  <c:v>2.11531238048745E-3</c:v>
                </c:pt>
                <c:pt idx="762">
                  <c:v>4.408232890565098E-3</c:v>
                </c:pt>
                <c:pt idx="763">
                  <c:v>3.1646767046080659E-3</c:v>
                </c:pt>
                <c:pt idx="764">
                  <c:v>1E-4</c:v>
                </c:pt>
                <c:pt idx="765">
                  <c:v>9.3276361827781824E-4</c:v>
                </c:pt>
                <c:pt idx="766">
                  <c:v>5.038517129611847E-4</c:v>
                </c:pt>
                <c:pt idx="767">
                  <c:v>1.064894040683147E-3</c:v>
                </c:pt>
                <c:pt idx="768">
                  <c:v>1E-4</c:v>
                </c:pt>
                <c:pt idx="769">
                  <c:v>2.1030399570203879E-4</c:v>
                </c:pt>
                <c:pt idx="770">
                  <c:v>1.238999866420956E-3</c:v>
                </c:pt>
                <c:pt idx="771">
                  <c:v>1.8464489764026381E-3</c:v>
                </c:pt>
                <c:pt idx="772">
                  <c:v>1E-4</c:v>
                </c:pt>
                <c:pt idx="773">
                  <c:v>2.514514930499096E-3</c:v>
                </c:pt>
                <c:pt idx="774">
                  <c:v>3.27345481115835E-3</c:v>
                </c:pt>
                <c:pt idx="775">
                  <c:v>2.0860048037322971E-3</c:v>
                </c:pt>
                <c:pt idx="776">
                  <c:v>1E-4</c:v>
                </c:pt>
                <c:pt idx="777">
                  <c:v>2.3220591398853642E-3</c:v>
                </c:pt>
                <c:pt idx="778">
                  <c:v>3.9080436812571227E-3</c:v>
                </c:pt>
                <c:pt idx="779">
                  <c:v>3.1573026306274329E-3</c:v>
                </c:pt>
                <c:pt idx="780">
                  <c:v>1E-4</c:v>
                </c:pt>
                <c:pt idx="781">
                  <c:v>3.0266576574208008E-3</c:v>
                </c:pt>
                <c:pt idx="782">
                  <c:v>3.5799528799302311E-3</c:v>
                </c:pt>
                <c:pt idx="783">
                  <c:v>2.098819993476015E-3</c:v>
                </c:pt>
                <c:pt idx="784">
                  <c:v>1E-4</c:v>
                </c:pt>
                <c:pt idx="785">
                  <c:v>2.7709527010038289E-3</c:v>
                </c:pt>
                <c:pt idx="786">
                  <c:v>5.7965045188358346E-3</c:v>
                </c:pt>
                <c:pt idx="787">
                  <c:v>5.7354892627238937E-3</c:v>
                </c:pt>
                <c:pt idx="788">
                  <c:v>1E-4</c:v>
                </c:pt>
                <c:pt idx="789">
                  <c:v>7.707950569601575E-3</c:v>
                </c:pt>
                <c:pt idx="790">
                  <c:v>1.020434766323901E-2</c:v>
                </c:pt>
                <c:pt idx="791">
                  <c:v>5.7903500542816214E-3</c:v>
                </c:pt>
                <c:pt idx="792">
                  <c:v>1E-4</c:v>
                </c:pt>
                <c:pt idx="793">
                  <c:v>2.4988650556659001E-3</c:v>
                </c:pt>
                <c:pt idx="794">
                  <c:v>2.7188122000782211E-3</c:v>
                </c:pt>
                <c:pt idx="795">
                  <c:v>2.3877850953417721E-3</c:v>
                </c:pt>
                <c:pt idx="796">
                  <c:v>1E-4</c:v>
                </c:pt>
                <c:pt idx="797">
                  <c:v>4.6055770220679686E-3</c:v>
                </c:pt>
                <c:pt idx="798">
                  <c:v>7.0102767966716776E-3</c:v>
                </c:pt>
                <c:pt idx="799">
                  <c:v>4.272302249273021E-3</c:v>
                </c:pt>
                <c:pt idx="800">
                  <c:v>1E-4</c:v>
                </c:pt>
                <c:pt idx="801">
                  <c:v>1.327119912148674E-3</c:v>
                </c:pt>
                <c:pt idx="802">
                  <c:v>8.6132756589559422E-4</c:v>
                </c:pt>
                <c:pt idx="803">
                  <c:v>1.1324457823312019E-3</c:v>
                </c:pt>
                <c:pt idx="804">
                  <c:v>1E-4</c:v>
                </c:pt>
                <c:pt idx="805">
                  <c:v>4.5985549892320976E-3</c:v>
                </c:pt>
                <c:pt idx="806">
                  <c:v>8.1444586733917194E-3</c:v>
                </c:pt>
                <c:pt idx="807">
                  <c:v>5.4643749927787803E-3</c:v>
                </c:pt>
                <c:pt idx="808">
                  <c:v>1E-4</c:v>
                </c:pt>
                <c:pt idx="809">
                  <c:v>9.8082934256012015E-4</c:v>
                </c:pt>
                <c:pt idx="810">
                  <c:v>2.0476692014215511E-3</c:v>
                </c:pt>
                <c:pt idx="811">
                  <c:v>2.6658025980868258E-3</c:v>
                </c:pt>
                <c:pt idx="812">
                  <c:v>1E-4</c:v>
                </c:pt>
                <c:pt idx="813">
                  <c:v>8.4731763312777492E-4</c:v>
                </c:pt>
                <c:pt idx="814">
                  <c:v>1.0681154481823889E-3</c:v>
                </c:pt>
                <c:pt idx="815">
                  <c:v>1.4675634350818519E-3</c:v>
                </c:pt>
                <c:pt idx="816">
                  <c:v>1E-4</c:v>
                </c:pt>
                <c:pt idx="817">
                  <c:v>9.3950610610885694E-4</c:v>
                </c:pt>
                <c:pt idx="818">
                  <c:v>3.9550312825579904E-3</c:v>
                </c:pt>
                <c:pt idx="819">
                  <c:v>3.7048673241025171E-3</c:v>
                </c:pt>
                <c:pt idx="820">
                  <c:v>1E-4</c:v>
                </c:pt>
                <c:pt idx="821">
                  <c:v>1.0880154330873569E-3</c:v>
                </c:pt>
                <c:pt idx="822">
                  <c:v>1.7742471114040809E-3</c:v>
                </c:pt>
                <c:pt idx="823">
                  <c:v>2.7496837579814122E-3</c:v>
                </c:pt>
                <c:pt idx="824">
                  <c:v>1E-4</c:v>
                </c:pt>
                <c:pt idx="825">
                  <c:v>6.87129069689147E-4</c:v>
                </c:pt>
                <c:pt idx="826">
                  <c:v>2.9078373738245689E-3</c:v>
                </c:pt>
                <c:pt idx="827">
                  <c:v>4.4231057391841523E-3</c:v>
                </c:pt>
                <c:pt idx="828">
                  <c:v>1E-4</c:v>
                </c:pt>
                <c:pt idx="829">
                  <c:v>4.7469666806406264E-3</c:v>
                </c:pt>
                <c:pt idx="830">
                  <c:v>4.306128488659201E-3</c:v>
                </c:pt>
                <c:pt idx="831">
                  <c:v>1.425305648877594E-3</c:v>
                </c:pt>
                <c:pt idx="832">
                  <c:v>1E-4</c:v>
                </c:pt>
                <c:pt idx="833">
                  <c:v>1.8980205814892711E-3</c:v>
                </c:pt>
                <c:pt idx="834">
                  <c:v>5.5217962703593502E-3</c:v>
                </c:pt>
                <c:pt idx="835">
                  <c:v>5.8809288707235806E-3</c:v>
                </c:pt>
                <c:pt idx="836">
                  <c:v>1E-4</c:v>
                </c:pt>
                <c:pt idx="837">
                  <c:v>6.0225491174199864E-3</c:v>
                </c:pt>
                <c:pt idx="838">
                  <c:v>5.6668695804916441E-3</c:v>
                </c:pt>
                <c:pt idx="839">
                  <c:v>1.6981614034100329E-3</c:v>
                </c:pt>
                <c:pt idx="840">
                  <c:v>1E-4</c:v>
                </c:pt>
                <c:pt idx="841">
                  <c:v>2.7337559854204819E-4</c:v>
                </c:pt>
                <c:pt idx="842">
                  <c:v>2.472826593305757E-3</c:v>
                </c:pt>
                <c:pt idx="843">
                  <c:v>3.875093323910402E-3</c:v>
                </c:pt>
                <c:pt idx="844">
                  <c:v>1E-4</c:v>
                </c:pt>
                <c:pt idx="845">
                  <c:v>6.1709975171605792E-3</c:v>
                </c:pt>
                <c:pt idx="846">
                  <c:v>7.7566641434108014E-3</c:v>
                </c:pt>
                <c:pt idx="847">
                  <c:v>4.0967122155726194E-3</c:v>
                </c:pt>
                <c:pt idx="848">
                  <c:v>1E-4</c:v>
                </c:pt>
                <c:pt idx="849">
                  <c:v>2.439679878572543E-3</c:v>
                </c:pt>
                <c:pt idx="850">
                  <c:v>4.1689558192194338E-3</c:v>
                </c:pt>
                <c:pt idx="851">
                  <c:v>3.9203442941048152E-3</c:v>
                </c:pt>
                <c:pt idx="852">
                  <c:v>1E-4</c:v>
                </c:pt>
                <c:pt idx="853">
                  <c:v>4.4189365426978754E-3</c:v>
                </c:pt>
                <c:pt idx="854">
                  <c:v>4.6460748161399664E-3</c:v>
                </c:pt>
                <c:pt idx="855">
                  <c:v>1.6944780017600441E-3</c:v>
                </c:pt>
                <c:pt idx="856">
                  <c:v>1E-4</c:v>
                </c:pt>
                <c:pt idx="857">
                  <c:v>1.6200837091541741E-4</c:v>
                </c:pt>
                <c:pt idx="858">
                  <c:v>1.451369068268331E-3</c:v>
                </c:pt>
                <c:pt idx="859">
                  <c:v>2.6252972588325959E-3</c:v>
                </c:pt>
                <c:pt idx="860">
                  <c:v>1E-4</c:v>
                </c:pt>
                <c:pt idx="861">
                  <c:v>4.832778363834514E-3</c:v>
                </c:pt>
                <c:pt idx="862">
                  <c:v>6.0776164621201218E-3</c:v>
                </c:pt>
                <c:pt idx="863">
                  <c:v>2.7366349588761611E-3</c:v>
                </c:pt>
                <c:pt idx="864">
                  <c:v>1E-4</c:v>
                </c:pt>
                <c:pt idx="865">
                  <c:v>8.5141856938033807E-4</c:v>
                </c:pt>
                <c:pt idx="866">
                  <c:v>2.3231816734632471E-3</c:v>
                </c:pt>
                <c:pt idx="867">
                  <c:v>1.54459509959517E-3</c:v>
                </c:pt>
                <c:pt idx="868">
                  <c:v>1E-4</c:v>
                </c:pt>
                <c:pt idx="869">
                  <c:v>1.9973215140653259E-4</c:v>
                </c:pt>
                <c:pt idx="870">
                  <c:v>2.088509063429535E-4</c:v>
                </c:pt>
                <c:pt idx="871">
                  <c:v>5.2915395939908922E-5</c:v>
                </c:pt>
                <c:pt idx="872">
                  <c:v>1E-4</c:v>
                </c:pt>
                <c:pt idx="873">
                  <c:v>8.1081976993096724E-4</c:v>
                </c:pt>
                <c:pt idx="874">
                  <c:v>1.3122737694939469E-3</c:v>
                </c:pt>
                <c:pt idx="875">
                  <c:v>7.0790391829933616E-4</c:v>
                </c:pt>
                <c:pt idx="876">
                  <c:v>1E-4</c:v>
                </c:pt>
                <c:pt idx="877">
                  <c:v>5.1673059124961442E-5</c:v>
                </c:pt>
                <c:pt idx="878">
                  <c:v>8.7340347861704083E-7</c:v>
                </c:pt>
                <c:pt idx="879">
                  <c:v>4.3373048983867392E-4</c:v>
                </c:pt>
                <c:pt idx="880">
                  <c:v>1E-4</c:v>
                </c:pt>
                <c:pt idx="881">
                  <c:v>2.1035553547378689E-3</c:v>
                </c:pt>
                <c:pt idx="882">
                  <c:v>4.1165341834906071E-3</c:v>
                </c:pt>
                <c:pt idx="883">
                  <c:v>3.4440872540274681E-3</c:v>
                </c:pt>
                <c:pt idx="884">
                  <c:v>1E-4</c:v>
                </c:pt>
                <c:pt idx="885">
                  <c:v>3.4339680992027349E-3</c:v>
                </c:pt>
                <c:pt idx="886">
                  <c:v>4.2304642675680569E-3</c:v>
                </c:pt>
                <c:pt idx="887">
                  <c:v>2.4413934799617262E-3</c:v>
                </c:pt>
                <c:pt idx="888">
                  <c:v>1E-4</c:v>
                </c:pt>
                <c:pt idx="889">
                  <c:v>1.7488568933199809E-3</c:v>
                </c:pt>
                <c:pt idx="890">
                  <c:v>2.6524639184238421E-3</c:v>
                </c:pt>
                <c:pt idx="891">
                  <c:v>2.306393044489707E-3</c:v>
                </c:pt>
                <c:pt idx="892">
                  <c:v>1E-4</c:v>
                </c:pt>
                <c:pt idx="893">
                  <c:v>3.146000411609228E-3</c:v>
                </c:pt>
                <c:pt idx="894">
                  <c:v>4.1744534729608899E-3</c:v>
                </c:pt>
                <c:pt idx="895">
                  <c:v>2.129884406022642E-3</c:v>
                </c:pt>
                <c:pt idx="896">
                  <c:v>1E-4</c:v>
                </c:pt>
                <c:pt idx="897">
                  <c:v>6.0875647530692881E-4</c:v>
                </c:pt>
                <c:pt idx="898">
                  <c:v>2.3794590123645482E-3</c:v>
                </c:pt>
                <c:pt idx="899">
                  <c:v>2.0752959480556409E-3</c:v>
                </c:pt>
                <c:pt idx="900">
                  <c:v>1E-4</c:v>
                </c:pt>
                <c:pt idx="901">
                  <c:v>9.5215031746944626E-4</c:v>
                </c:pt>
                <c:pt idx="902">
                  <c:v>2.1689934884951069E-4</c:v>
                </c:pt>
                <c:pt idx="903">
                  <c:v>2.7728513926974168E-4</c:v>
                </c:pt>
                <c:pt idx="904">
                  <c:v>1E-4</c:v>
                </c:pt>
                <c:pt idx="905">
                  <c:v>8.7527993079957071E-5</c:v>
                </c:pt>
                <c:pt idx="906">
                  <c:v>2.6626761299834972E-4</c:v>
                </c:pt>
                <c:pt idx="907">
                  <c:v>2.369619381066937E-4</c:v>
                </c:pt>
                <c:pt idx="908">
                  <c:v>1E-4</c:v>
                </c:pt>
                <c:pt idx="909">
                  <c:v>2.4687037183018039E-3</c:v>
                </c:pt>
                <c:pt idx="910">
                  <c:v>4.730800494279758E-3</c:v>
                </c:pt>
                <c:pt idx="911">
                  <c:v>3.333566001473573E-3</c:v>
                </c:pt>
                <c:pt idx="912">
                  <c:v>1E-4</c:v>
                </c:pt>
                <c:pt idx="913">
                  <c:v>4.9053830516034523E-4</c:v>
                </c:pt>
                <c:pt idx="914">
                  <c:v>1.854186458730484E-3</c:v>
                </c:pt>
                <c:pt idx="915">
                  <c:v>2.4037531022014702E-3</c:v>
                </c:pt>
                <c:pt idx="916">
                  <c:v>1E-4</c:v>
                </c:pt>
                <c:pt idx="917">
                  <c:v>1.513822092073239E-3</c:v>
                </c:pt>
                <c:pt idx="918">
                  <c:v>5.0150831535746682E-4</c:v>
                </c:pt>
                <c:pt idx="919">
                  <c:v>2.8437382858977669E-4</c:v>
                </c:pt>
                <c:pt idx="920">
                  <c:v>1E-4</c:v>
                </c:pt>
                <c:pt idx="921">
                  <c:v>1.4872288492768599E-3</c:v>
                </c:pt>
                <c:pt idx="922">
                  <c:v>4.6065042167457246E-3</c:v>
                </c:pt>
                <c:pt idx="923">
                  <c:v>4.6176223025932092E-3</c:v>
                </c:pt>
                <c:pt idx="924">
                  <c:v>1E-4</c:v>
                </c:pt>
                <c:pt idx="925">
                  <c:v>4.2145706039037646E-3</c:v>
                </c:pt>
                <c:pt idx="926">
                  <c:v>4.0550843294421754E-3</c:v>
                </c:pt>
                <c:pt idx="927">
                  <c:v>1.7171541722148509E-3</c:v>
                </c:pt>
                <c:pt idx="928">
                  <c:v>1E-4</c:v>
                </c:pt>
                <c:pt idx="929">
                  <c:v>2.1835589982223832E-3</c:v>
                </c:pt>
                <c:pt idx="930">
                  <c:v>5.0523647528281247E-3</c:v>
                </c:pt>
                <c:pt idx="931">
                  <c:v>4.82868463816216E-3</c:v>
                </c:pt>
                <c:pt idx="932">
                  <c:v>1E-4</c:v>
                </c:pt>
                <c:pt idx="933">
                  <c:v>4.5272195550242512E-3</c:v>
                </c:pt>
                <c:pt idx="934">
                  <c:v>4.2643894927965583E-3</c:v>
                </c:pt>
                <c:pt idx="935">
                  <c:v>1.4341081294708519E-3</c:v>
                </c:pt>
                <c:pt idx="936">
                  <c:v>1E-4</c:v>
                </c:pt>
                <c:pt idx="937">
                  <c:v>6.6099098170545941E-4</c:v>
                </c:pt>
                <c:pt idx="938">
                  <c:v>2.2703544518288942E-3</c:v>
                </c:pt>
                <c:pt idx="939">
                  <c:v>2.6876618055634229E-3</c:v>
                </c:pt>
                <c:pt idx="940">
                  <c:v>1E-4</c:v>
                </c:pt>
                <c:pt idx="941">
                  <c:v>2.5075303232265389E-3</c:v>
                </c:pt>
                <c:pt idx="942">
                  <c:v>1.3127240204368899E-3</c:v>
                </c:pt>
                <c:pt idx="943">
                  <c:v>9.668735680166844E-4</c:v>
                </c:pt>
                <c:pt idx="944">
                  <c:v>1E-4</c:v>
                </c:pt>
                <c:pt idx="945">
                  <c:v>2.6401034625480099E-3</c:v>
                </c:pt>
                <c:pt idx="946">
                  <c:v>2.47985989135835E-3</c:v>
                </c:pt>
                <c:pt idx="947">
                  <c:v>1.7192890541467369E-4</c:v>
                </c:pt>
                <c:pt idx="948">
                  <c:v>1E-4</c:v>
                </c:pt>
                <c:pt idx="949">
                  <c:v>2.118277632208487E-3</c:v>
                </c:pt>
                <c:pt idx="950">
                  <c:v>2.5583927058692832E-3</c:v>
                </c:pt>
                <c:pt idx="951">
                  <c:v>6.1598290124949273E-4</c:v>
                </c:pt>
                <c:pt idx="952">
                  <c:v>1E-4</c:v>
                </c:pt>
                <c:pt idx="953">
                  <c:v>2.2387190418645671E-3</c:v>
                </c:pt>
                <c:pt idx="954">
                  <c:v>4.1168654439169812E-3</c:v>
                </c:pt>
                <c:pt idx="955">
                  <c:v>2.9147822369756621E-3</c:v>
                </c:pt>
                <c:pt idx="956">
                  <c:v>1E-4</c:v>
                </c:pt>
                <c:pt idx="957">
                  <c:v>2.0660173750615832E-3</c:v>
                </c:pt>
                <c:pt idx="958">
                  <c:v>2.674730221160956E-3</c:v>
                </c:pt>
                <c:pt idx="959">
                  <c:v>2.0963274532722E-3</c:v>
                </c:pt>
                <c:pt idx="960">
                  <c:v>1E-4</c:v>
                </c:pt>
                <c:pt idx="961">
                  <c:v>3.261616837565688E-3</c:v>
                </c:pt>
                <c:pt idx="962">
                  <c:v>5.5183082229328167E-3</c:v>
                </c:pt>
                <c:pt idx="963">
                  <c:v>4.4340593599101483E-3</c:v>
                </c:pt>
                <c:pt idx="964">
                  <c:v>1E-4</c:v>
                </c:pt>
                <c:pt idx="965">
                  <c:v>5.0068364831634023E-3</c:v>
                </c:pt>
                <c:pt idx="966">
                  <c:v>7.0500679887013319E-3</c:v>
                </c:pt>
                <c:pt idx="967">
                  <c:v>4.7375671957016812E-3</c:v>
                </c:pt>
                <c:pt idx="968">
                  <c:v>1E-4</c:v>
                </c:pt>
                <c:pt idx="969">
                  <c:v>3.8881263059038062E-3</c:v>
                </c:pt>
                <c:pt idx="970">
                  <c:v>5.1418566999449711E-3</c:v>
                </c:pt>
                <c:pt idx="971">
                  <c:v>3.7202456291691569E-3</c:v>
                </c:pt>
                <c:pt idx="972">
                  <c:v>1E-4</c:v>
                </c:pt>
                <c:pt idx="973">
                  <c:v>4.7369696710291599E-3</c:v>
                </c:pt>
                <c:pt idx="974">
                  <c:v>7.3444628583869452E-3</c:v>
                </c:pt>
                <c:pt idx="975">
                  <c:v>5.2497668243452911E-3</c:v>
                </c:pt>
                <c:pt idx="976">
                  <c:v>1E-4</c:v>
                </c:pt>
                <c:pt idx="977">
                  <c:v>4.0832680739470162E-3</c:v>
                </c:pt>
                <c:pt idx="978">
                  <c:v>4.7753799908964332E-3</c:v>
                </c:pt>
                <c:pt idx="979">
                  <c:v>3.0499047224971788E-3</c:v>
                </c:pt>
                <c:pt idx="980">
                  <c:v>1E-4</c:v>
                </c:pt>
                <c:pt idx="981">
                  <c:v>3.8302937092809849E-3</c:v>
                </c:pt>
                <c:pt idx="982">
                  <c:v>6.2583689941083506E-3</c:v>
                </c:pt>
                <c:pt idx="983">
                  <c:v>4.6471054720438922E-3</c:v>
                </c:pt>
                <c:pt idx="984">
                  <c:v>1E-4</c:v>
                </c:pt>
                <c:pt idx="985">
                  <c:v>3.5546237577180708E-3</c:v>
                </c:pt>
                <c:pt idx="986">
                  <c:v>3.9047664914606079E-3</c:v>
                </c:pt>
                <c:pt idx="987">
                  <c:v>2.3385071308782012E-3</c:v>
                </c:pt>
                <c:pt idx="988">
                  <c:v>1E-4</c:v>
                </c:pt>
                <c:pt idx="989">
                  <c:v>2.9175401134114189E-3</c:v>
                </c:pt>
                <c:pt idx="990">
                  <c:v>4.5735051011251146E-3</c:v>
                </c:pt>
                <c:pt idx="991">
                  <c:v>2.8984071149172762E-3</c:v>
                </c:pt>
                <c:pt idx="992">
                  <c:v>1E-4</c:v>
                </c:pt>
                <c:pt idx="993">
                  <c:v>1.3615291366989859E-4</c:v>
                </c:pt>
                <c:pt idx="994">
                  <c:v>2.6899176653507029E-3</c:v>
                </c:pt>
                <c:pt idx="995">
                  <c:v>2.880264543546967E-3</c:v>
                </c:pt>
                <c:pt idx="996">
                  <c:v>1E-4</c:v>
                </c:pt>
                <c:pt idx="997">
                  <c:v>1.169552392066162E-3</c:v>
                </c:pt>
                <c:pt idx="998">
                  <c:v>1.0701549587816949E-3</c:v>
                </c:pt>
                <c:pt idx="999">
                  <c:v>2.2559913312269102E-3</c:v>
                </c:pt>
                <c:pt idx="1000">
                  <c:v>1E-4</c:v>
                </c:pt>
                <c:pt idx="1001">
                  <c:v>1.579123117726948E-3</c:v>
                </c:pt>
                <c:pt idx="1002">
                  <c:v>4.6778628648281998E-4</c:v>
                </c:pt>
                <c:pt idx="1003">
                  <c:v>2.26920417267898E-3</c:v>
                </c:pt>
                <c:pt idx="1004">
                  <c:v>1E-4</c:v>
                </c:pt>
                <c:pt idx="1005">
                  <c:v>3.3174126391575928E-3</c:v>
                </c:pt>
                <c:pt idx="1006">
                  <c:v>3.2243260207400711E-3</c:v>
                </c:pt>
                <c:pt idx="1007">
                  <c:v>1.025391801902647E-3</c:v>
                </c:pt>
                <c:pt idx="1008">
                  <c:v>1E-4</c:v>
                </c:pt>
                <c:pt idx="1009">
                  <c:v>8.9817072415604134E-4</c:v>
                </c:pt>
                <c:pt idx="1010">
                  <c:v>3.4635441771778581E-3</c:v>
                </c:pt>
                <c:pt idx="1011">
                  <c:v>4.4249238324640004E-3</c:v>
                </c:pt>
                <c:pt idx="1012">
                  <c:v>1E-4</c:v>
                </c:pt>
                <c:pt idx="1013">
                  <c:v>6.4903139616169728E-3</c:v>
                </c:pt>
                <c:pt idx="1014">
                  <c:v>8.2457015704365689E-3</c:v>
                </c:pt>
                <c:pt idx="1015">
                  <c:v>4.4325994899918203E-3</c:v>
                </c:pt>
                <c:pt idx="1016">
                  <c:v>1E-4</c:v>
                </c:pt>
                <c:pt idx="1017">
                  <c:v>2.2820209190081539E-3</c:v>
                </c:pt>
                <c:pt idx="1018">
                  <c:v>3.4749299855021672E-3</c:v>
                </c:pt>
                <c:pt idx="1019">
                  <c:v>3.3338752241440632E-3</c:v>
                </c:pt>
                <c:pt idx="1020">
                  <c:v>1E-4</c:v>
                </c:pt>
                <c:pt idx="1021">
                  <c:v>4.9180491469602797E-3</c:v>
                </c:pt>
                <c:pt idx="1022">
                  <c:v>6.673943486461934E-3</c:v>
                </c:pt>
                <c:pt idx="1023">
                  <c:v>3.844767683037164E-3</c:v>
                </c:pt>
                <c:pt idx="1024">
                  <c:v>1E-4</c:v>
                </c:pt>
                <c:pt idx="1025">
                  <c:v>1.854418006279655E-3</c:v>
                </c:pt>
                <c:pt idx="1026">
                  <c:v>2.292801777369167E-3</c:v>
                </c:pt>
                <c:pt idx="1027">
                  <c:v>2.06818226723421E-3</c:v>
                </c:pt>
                <c:pt idx="1028">
                  <c:v>1E-4</c:v>
                </c:pt>
                <c:pt idx="1029">
                  <c:v>3.830385282609271E-3</c:v>
                </c:pt>
                <c:pt idx="1030">
                  <c:v>6.1791806039260596E-3</c:v>
                </c:pt>
                <c:pt idx="1031">
                  <c:v>4.3704896310099196E-3</c:v>
                </c:pt>
                <c:pt idx="1032">
                  <c:v>1E-4</c:v>
                </c:pt>
                <c:pt idx="1033">
                  <c:v>3.043609858211567E-3</c:v>
                </c:pt>
                <c:pt idx="1034">
                  <c:v>3.0437613674721658E-3</c:v>
                </c:pt>
                <c:pt idx="1035">
                  <c:v>1.400055811785469E-3</c:v>
                </c:pt>
                <c:pt idx="1036">
                  <c:v>1E-4</c:v>
                </c:pt>
                <c:pt idx="1037">
                  <c:v>7.0096826382209704E-4</c:v>
                </c:pt>
                <c:pt idx="1038">
                  <c:v>1.0319522816551339E-3</c:v>
                </c:pt>
                <c:pt idx="1039">
                  <c:v>8.825576366987333E-4</c:v>
                </c:pt>
                <c:pt idx="1040">
                  <c:v>1E-4</c:v>
                </c:pt>
                <c:pt idx="1041">
                  <c:v>8.9825436730055816E-4</c:v>
                </c:pt>
                <c:pt idx="1042">
                  <c:v>6.7697826546643937E-4</c:v>
                </c:pt>
                <c:pt idx="1043">
                  <c:v>2.6079884540878548E-4</c:v>
                </c:pt>
                <c:pt idx="1044">
                  <c:v>1E-4</c:v>
                </c:pt>
                <c:pt idx="1045">
                  <c:v>1.9358363240304659E-3</c:v>
                </c:pt>
                <c:pt idx="1046">
                  <c:v>3.319854184739038E-3</c:v>
                </c:pt>
                <c:pt idx="1047">
                  <c:v>2.2720617998160282E-3</c:v>
                </c:pt>
                <c:pt idx="1048">
                  <c:v>1E-4</c:v>
                </c:pt>
                <c:pt idx="1049">
                  <c:v>1.3879962350749229E-3</c:v>
                </c:pt>
                <c:pt idx="1050">
                  <c:v>1.892223174024188E-3</c:v>
                </c:pt>
                <c:pt idx="1051">
                  <c:v>1.9387782747154921E-3</c:v>
                </c:pt>
                <c:pt idx="1052">
                  <c:v>1E-4</c:v>
                </c:pt>
                <c:pt idx="1053">
                  <c:v>4.368285225067825E-3</c:v>
                </c:pt>
                <c:pt idx="1054">
                  <c:v>7.2324208877782526E-3</c:v>
                </c:pt>
                <c:pt idx="1055">
                  <c:v>4.8239952890469203E-3</c:v>
                </c:pt>
                <c:pt idx="1056">
                  <c:v>1E-4</c:v>
                </c:pt>
                <c:pt idx="1057">
                  <c:v>1.2544070436999739E-3</c:v>
                </c:pt>
                <c:pt idx="1058">
                  <c:v>1.117631991093003E-3</c:v>
                </c:pt>
                <c:pt idx="1059">
                  <c:v>1.887543113092778E-3</c:v>
                </c:pt>
                <c:pt idx="1060">
                  <c:v>1E-4</c:v>
                </c:pt>
                <c:pt idx="1061">
                  <c:v>1.088022856996137E-4</c:v>
                </c:pt>
                <c:pt idx="1062">
                  <c:v>3.311187734846593E-3</c:v>
                </c:pt>
                <c:pt idx="1063">
                  <c:v>4.2023645321476438E-3</c:v>
                </c:pt>
                <c:pt idx="1064">
                  <c:v>1E-4</c:v>
                </c:pt>
                <c:pt idx="1065">
                  <c:v>4.0603575162025812E-3</c:v>
                </c:pt>
                <c:pt idx="1066">
                  <c:v>3.0384990839212988E-3</c:v>
                </c:pt>
                <c:pt idx="1067">
                  <c:v>7.6448030958535889E-5</c:v>
                </c:pt>
                <c:pt idx="1068">
                  <c:v>1E-4</c:v>
                </c:pt>
                <c:pt idx="1069">
                  <c:v>2.3164084672107669E-3</c:v>
                </c:pt>
                <c:pt idx="1070">
                  <c:v>2.7564553072672569E-3</c:v>
                </c:pt>
                <c:pt idx="1071">
                  <c:v>1.1516374731918059E-3</c:v>
                </c:pt>
                <c:pt idx="1072">
                  <c:v>1E-4</c:v>
                </c:pt>
                <c:pt idx="1073">
                  <c:v>8.0597002239092054E-4</c:v>
                </c:pt>
                <c:pt idx="1074">
                  <c:v>2.460947919123616E-3</c:v>
                </c:pt>
                <c:pt idx="1075">
                  <c:v>3.000962509395E-3</c:v>
                </c:pt>
                <c:pt idx="1076">
                  <c:v>1E-4</c:v>
                </c:pt>
                <c:pt idx="1077">
                  <c:v>4.2401049129597501E-3</c:v>
                </c:pt>
                <c:pt idx="1078">
                  <c:v>5.244602320487143E-3</c:v>
                </c:pt>
                <c:pt idx="1079">
                  <c:v>2.7379521753065341E-3</c:v>
                </c:pt>
                <c:pt idx="1080">
                  <c:v>1E-4</c:v>
                </c:pt>
                <c:pt idx="1081">
                  <c:v>1.610156691363752E-3</c:v>
                </c:pt>
                <c:pt idx="1082">
                  <c:v>2.8951499943353472E-3</c:v>
                </c:pt>
                <c:pt idx="1083">
                  <c:v>2.941832857917145E-3</c:v>
                </c:pt>
                <c:pt idx="1084">
                  <c:v>1E-4</c:v>
                </c:pt>
                <c:pt idx="1085">
                  <c:v>4.1599849551669102E-3</c:v>
                </c:pt>
                <c:pt idx="1086">
                  <c:v>5.4041958361459074E-3</c:v>
                </c:pt>
                <c:pt idx="1087">
                  <c:v>2.9399803931405349E-3</c:v>
                </c:pt>
                <c:pt idx="1088">
                  <c:v>1E-4</c:v>
                </c:pt>
                <c:pt idx="1089">
                  <c:v>1.2416174323356449E-3</c:v>
                </c:pt>
                <c:pt idx="1090">
                  <c:v>1.636565713070899E-3</c:v>
                </c:pt>
                <c:pt idx="1091">
                  <c:v>1.6637434562782509E-3</c:v>
                </c:pt>
                <c:pt idx="1092">
                  <c:v>1E-4</c:v>
                </c:pt>
                <c:pt idx="1093">
                  <c:v>3.2474862392973709E-3</c:v>
                </c:pt>
                <c:pt idx="1094">
                  <c:v>5.147707636533618E-3</c:v>
                </c:pt>
                <c:pt idx="1095">
                  <c:v>3.5527703969842669E-3</c:v>
                </c:pt>
                <c:pt idx="1096">
                  <c:v>1E-4</c:v>
                </c:pt>
                <c:pt idx="1097">
                  <c:v>2.4709406112142542E-3</c:v>
                </c:pt>
                <c:pt idx="1098">
                  <c:v>2.7831632174299369E-3</c:v>
                </c:pt>
                <c:pt idx="1099">
                  <c:v>1.75175134639743E-3</c:v>
                </c:pt>
                <c:pt idx="1100">
                  <c:v>1E-4</c:v>
                </c:pt>
                <c:pt idx="1101">
                  <c:v>2.201337903854253E-3</c:v>
                </c:pt>
                <c:pt idx="1102">
                  <c:v>3.646753954456457E-3</c:v>
                </c:pt>
                <c:pt idx="1103">
                  <c:v>2.75285954245572E-3</c:v>
                </c:pt>
                <c:pt idx="1104">
                  <c:v>1E-4</c:v>
                </c:pt>
                <c:pt idx="1105">
                  <c:v>1.6909651194047411E-3</c:v>
                </c:pt>
                <c:pt idx="1106">
                  <c:v>5.0860917732604635E-4</c:v>
                </c:pt>
                <c:pt idx="1107">
                  <c:v>1.256236775464223E-3</c:v>
                </c:pt>
                <c:pt idx="1108">
                  <c:v>1E-4</c:v>
                </c:pt>
                <c:pt idx="1109">
                  <c:v>3.6564898357486961E-3</c:v>
                </c:pt>
                <c:pt idx="1110">
                  <c:v>5.1709632082813433E-3</c:v>
                </c:pt>
                <c:pt idx="1111">
                  <c:v>2.7264509379948572E-3</c:v>
                </c:pt>
                <c:pt idx="1112">
                  <c:v>1E-4</c:v>
                </c:pt>
                <c:pt idx="1113">
                  <c:v>2.1596966054977711E-4</c:v>
                </c:pt>
                <c:pt idx="1114">
                  <c:v>1.246979741204019E-3</c:v>
                </c:pt>
                <c:pt idx="1115">
                  <c:v>3.6940038542548529E-4</c:v>
                </c:pt>
                <c:pt idx="1116">
                  <c:v>1E-4</c:v>
                </c:pt>
                <c:pt idx="1117">
                  <c:v>3.4959703612930009E-3</c:v>
                </c:pt>
                <c:pt idx="1118">
                  <c:v>7.694255352055211E-3</c:v>
                </c:pt>
                <c:pt idx="1119">
                  <c:v>6.365128443964683E-3</c:v>
                </c:pt>
                <c:pt idx="1120">
                  <c:v>1E-4</c:v>
                </c:pt>
                <c:pt idx="1121">
                  <c:v>4.5361629791380734E-3</c:v>
                </c:pt>
                <c:pt idx="1122">
                  <c:v>4.0373724197740437E-3</c:v>
                </c:pt>
                <c:pt idx="1123">
                  <c:v>1.8067877737272481E-3</c:v>
                </c:pt>
                <c:pt idx="1124">
                  <c:v>1E-4</c:v>
                </c:pt>
                <c:pt idx="1125">
                  <c:v>3.2888620427736501E-3</c:v>
                </c:pt>
                <c:pt idx="1126">
                  <c:v>7.3298279882664666E-3</c:v>
                </c:pt>
                <c:pt idx="1127">
                  <c:v>6.7469476499633077E-3</c:v>
                </c:pt>
                <c:pt idx="1128">
                  <c:v>1E-4</c:v>
                </c:pt>
                <c:pt idx="1129">
                  <c:v>6.4357791236914312E-3</c:v>
                </c:pt>
                <c:pt idx="1130">
                  <c:v>6.681920595768962E-3</c:v>
                </c:pt>
                <c:pt idx="1131">
                  <c:v>2.90110952866466E-3</c:v>
                </c:pt>
                <c:pt idx="1132">
                  <c:v>1E-4</c:v>
                </c:pt>
                <c:pt idx="1133">
                  <c:v>1.6813587124452729E-3</c:v>
                </c:pt>
                <c:pt idx="1134">
                  <c:v>3.5373343078967051E-3</c:v>
                </c:pt>
                <c:pt idx="1135">
                  <c:v>3.5858191423932821E-3</c:v>
                </c:pt>
                <c:pt idx="1136">
                  <c:v>1E-4</c:v>
                </c:pt>
                <c:pt idx="1137">
                  <c:v>3.9120355314837211E-3</c:v>
                </c:pt>
                <c:pt idx="1138">
                  <c:v>3.9503426916152736E-3</c:v>
                </c:pt>
                <c:pt idx="1139">
                  <c:v>1.394096660808858E-3</c:v>
                </c:pt>
                <c:pt idx="1140">
                  <c:v>1E-4</c:v>
                </c:pt>
                <c:pt idx="1141">
                  <c:v>4.1026923559014082E-4</c:v>
                </c:pt>
                <c:pt idx="1142">
                  <c:v>1.924636251411149E-3</c:v>
                </c:pt>
                <c:pt idx="1143">
                  <c:v>2.827814610445149E-3</c:v>
                </c:pt>
                <c:pt idx="1144">
                  <c:v>1E-4</c:v>
                </c:pt>
                <c:pt idx="1145">
                  <c:v>4.4799551008296648E-3</c:v>
                </c:pt>
                <c:pt idx="1146">
                  <c:v>5.33437496149695E-3</c:v>
                </c:pt>
                <c:pt idx="1147">
                  <c:v>2.1808367164461231E-3</c:v>
                </c:pt>
                <c:pt idx="1148">
                  <c:v>1E-4</c:v>
                </c:pt>
                <c:pt idx="1149">
                  <c:v>1.323163322678208E-3</c:v>
                </c:pt>
                <c:pt idx="1150">
                  <c:v>3.089153160217586E-3</c:v>
                </c:pt>
                <c:pt idx="1151">
                  <c:v>2.2517667140246811E-3</c:v>
                </c:pt>
                <c:pt idx="1152">
                  <c:v>1E-4</c:v>
                </c:pt>
                <c:pt idx="1153">
                  <c:v>1.1378911930446829E-3</c:v>
                </c:pt>
                <c:pt idx="1154">
                  <c:v>9.4985296981016213E-4</c:v>
                </c:pt>
                <c:pt idx="1155">
                  <c:v>5.2704824740984978E-4</c:v>
                </c:pt>
                <c:pt idx="1156">
                  <c:v>1E-4</c:v>
                </c:pt>
                <c:pt idx="1157">
                  <c:v>9.7733463557395377E-4</c:v>
                </c:pt>
                <c:pt idx="1158">
                  <c:v>1.9281625244238301E-3</c:v>
                </c:pt>
                <c:pt idx="1159">
                  <c:v>1.808382834148099E-3</c:v>
                </c:pt>
                <c:pt idx="1160">
                  <c:v>1E-4</c:v>
                </c:pt>
                <c:pt idx="1161">
                  <c:v>2.9762461282713741E-3</c:v>
                </c:pt>
                <c:pt idx="1162">
                  <c:v>5.1667191040000726E-3</c:v>
                </c:pt>
                <c:pt idx="1163">
                  <c:v>4.2425941825703344E-3</c:v>
                </c:pt>
                <c:pt idx="1164">
                  <c:v>1E-4</c:v>
                </c:pt>
                <c:pt idx="1165">
                  <c:v>4.6540939083790506E-3</c:v>
                </c:pt>
                <c:pt idx="1166">
                  <c:v>6.2694032066921224E-3</c:v>
                </c:pt>
                <c:pt idx="1167">
                  <c:v>4.0515608706968836E-3</c:v>
                </c:pt>
                <c:pt idx="1168">
                  <c:v>1E-4</c:v>
                </c:pt>
                <c:pt idx="1169">
                  <c:v>3.2094070487548492E-3</c:v>
                </c:pt>
                <c:pt idx="1170">
                  <c:v>3.9072587406401606E-3</c:v>
                </c:pt>
                <c:pt idx="1171">
                  <c:v>2.215788114345692E-3</c:v>
                </c:pt>
                <c:pt idx="1172">
                  <c:v>1E-4</c:v>
                </c:pt>
                <c:pt idx="1173">
                  <c:v>8.5022207868835605E-4</c:v>
                </c:pt>
                <c:pt idx="1174">
                  <c:v>4.5125658350624959E-4</c:v>
                </c:pt>
                <c:pt idx="1175">
                  <c:v>1.606265558111505E-4</c:v>
                </c:pt>
                <c:pt idx="1176">
                  <c:v>1E-4</c:v>
                </c:pt>
                <c:pt idx="1177">
                  <c:v>9.6610848759400524E-4</c:v>
                </c:pt>
                <c:pt idx="1178">
                  <c:v>2.0832610022477839E-3</c:v>
                </c:pt>
                <c:pt idx="1179">
                  <c:v>1.578112407135103E-3</c:v>
                </c:pt>
                <c:pt idx="1180">
                  <c:v>1E-4</c:v>
                </c:pt>
                <c:pt idx="1181">
                  <c:v>5.362838201284022E-5</c:v>
                </c:pt>
                <c:pt idx="1182">
                  <c:v>1.7023774962796191E-3</c:v>
                </c:pt>
                <c:pt idx="1183">
                  <c:v>2.1112622802820871E-3</c:v>
                </c:pt>
                <c:pt idx="1184">
                  <c:v>1E-4</c:v>
                </c:pt>
                <c:pt idx="1185">
                  <c:v>1.728586658227303E-3</c:v>
                </c:pt>
                <c:pt idx="1186">
                  <c:v>8.7748734194519464E-4</c:v>
                </c:pt>
                <c:pt idx="1187">
                  <c:v>5.0836884378122711E-4</c:v>
                </c:pt>
                <c:pt idx="1188">
                  <c:v>1E-4</c:v>
                </c:pt>
                <c:pt idx="1189">
                  <c:v>1.0540817385563501E-3</c:v>
                </c:pt>
                <c:pt idx="1190">
                  <c:v>4.0361659374559889E-4</c:v>
                </c:pt>
                <c:pt idx="1191">
                  <c:v>7.9896921919166565E-4</c:v>
                </c:pt>
                <c:pt idx="1192">
                  <c:v>1E-4</c:v>
                </c:pt>
                <c:pt idx="1193">
                  <c:v>2.3311408239627129E-3</c:v>
                </c:pt>
                <c:pt idx="1194">
                  <c:v>3.4986037514765471E-3</c:v>
                </c:pt>
                <c:pt idx="1195">
                  <c:v>2.4110364565083481E-3</c:v>
                </c:pt>
                <c:pt idx="1196">
                  <c:v>1E-4</c:v>
                </c:pt>
                <c:pt idx="1197">
                  <c:v>2.7098231156701901E-3</c:v>
                </c:pt>
                <c:pt idx="1198">
                  <c:v>4.517378382015721E-3</c:v>
                </c:pt>
                <c:pt idx="1199">
                  <c:v>3.6389713969078828E-3</c:v>
                </c:pt>
                <c:pt idx="1200">
                  <c:v>1E-4</c:v>
                </c:pt>
                <c:pt idx="1201">
                  <c:v>3.3717266736099632E-3</c:v>
                </c:pt>
                <c:pt idx="1202">
                  <c:v>3.6498891348515322E-3</c:v>
                </c:pt>
                <c:pt idx="1203">
                  <c:v>1.664550401219047E-3</c:v>
                </c:pt>
                <c:pt idx="1204">
                  <c:v>1E-4</c:v>
                </c:pt>
                <c:pt idx="1205">
                  <c:v>7.0347641069706032E-4</c:v>
                </c:pt>
                <c:pt idx="1206">
                  <c:v>1.232477656477634E-3</c:v>
                </c:pt>
                <c:pt idx="1207">
                  <c:v>1.253945373451752E-3</c:v>
                </c:pt>
                <c:pt idx="1208">
                  <c:v>1E-4</c:v>
                </c:pt>
                <c:pt idx="1209">
                  <c:v>1.5294287016223409E-3</c:v>
                </c:pt>
                <c:pt idx="1210">
                  <c:v>1.6611314834474649E-3</c:v>
                </c:pt>
                <c:pt idx="1211">
                  <c:v>6.3371402924842612E-4</c:v>
                </c:pt>
                <c:pt idx="1212">
                  <c:v>1E-4</c:v>
                </c:pt>
                <c:pt idx="1213">
                  <c:v>2.2535973636818199E-4</c:v>
                </c:pt>
                <c:pt idx="1214">
                  <c:v>5.493448124924338E-4</c:v>
                </c:pt>
                <c:pt idx="1215">
                  <c:v>5.3273690864786205E-4</c:v>
                </c:pt>
                <c:pt idx="1216">
                  <c:v>1E-4</c:v>
                </c:pt>
                <c:pt idx="1217">
                  <c:v>1.3249470467553361E-3</c:v>
                </c:pt>
                <c:pt idx="1218">
                  <c:v>2.7901255701573212E-3</c:v>
                </c:pt>
                <c:pt idx="1219">
                  <c:v>2.566367430345442E-3</c:v>
                </c:pt>
                <c:pt idx="1220">
                  <c:v>1E-4</c:v>
                </c:pt>
                <c:pt idx="1221">
                  <c:v>2.9047021035577781E-3</c:v>
                </c:pt>
                <c:pt idx="1222">
                  <c:v>3.7632224626330821E-3</c:v>
                </c:pt>
                <c:pt idx="1223">
                  <c:v>2.3876267083630331E-3</c:v>
                </c:pt>
                <c:pt idx="1224">
                  <c:v>1E-4</c:v>
                </c:pt>
                <c:pt idx="1225">
                  <c:v>2.4802054207064758E-3</c:v>
                </c:pt>
                <c:pt idx="1226">
                  <c:v>4.0496667853919654E-3</c:v>
                </c:pt>
                <c:pt idx="1227">
                  <c:v>3.2639603656887022E-3</c:v>
                </c:pt>
                <c:pt idx="1228">
                  <c:v>1E-4</c:v>
                </c:pt>
                <c:pt idx="1229">
                  <c:v>3.5631227157979111E-3</c:v>
                </c:pt>
                <c:pt idx="1230">
                  <c:v>4.9922775755539472E-3</c:v>
                </c:pt>
                <c:pt idx="1231">
                  <c:v>3.596188034604104E-3</c:v>
                </c:pt>
                <c:pt idx="1232">
                  <c:v>1E-4</c:v>
                </c:pt>
                <c:pt idx="1233">
                  <c:v>4.3089957604404809E-3</c:v>
                </c:pt>
                <c:pt idx="1234">
                  <c:v>6.5753194168096159E-3</c:v>
                </c:pt>
                <c:pt idx="1235">
                  <c:v>4.5905005201653352E-3</c:v>
                </c:pt>
                <c:pt idx="1236">
                  <c:v>1E-4</c:v>
                </c:pt>
                <c:pt idx="1237">
                  <c:v>2.7750692070637852E-3</c:v>
                </c:pt>
                <c:pt idx="1238">
                  <c:v>2.0193401707086149E-3</c:v>
                </c:pt>
                <c:pt idx="1239">
                  <c:v>3.6643255348064568E-4</c:v>
                </c:pt>
                <c:pt idx="1240">
                  <c:v>1E-4</c:v>
                </c:pt>
                <c:pt idx="1241">
                  <c:v>1.749240999698923E-4</c:v>
                </c:pt>
                <c:pt idx="1242">
                  <c:v>1.0684752365861709E-3</c:v>
                </c:pt>
                <c:pt idx="1243">
                  <c:v>1.152958225940578E-3</c:v>
                </c:pt>
                <c:pt idx="1244">
                  <c:v>1E-4</c:v>
                </c:pt>
                <c:pt idx="1245">
                  <c:v>2.9910395896251692E-4</c:v>
                </c:pt>
                <c:pt idx="1246">
                  <c:v>2.929910797590753E-3</c:v>
                </c:pt>
                <c:pt idx="1247">
                  <c:v>3.8785317908088431E-3</c:v>
                </c:pt>
                <c:pt idx="1248">
                  <c:v>1E-4</c:v>
                </c:pt>
                <c:pt idx="1249">
                  <c:v>5.1554095132598336E-3</c:v>
                </c:pt>
                <c:pt idx="1250">
                  <c:v>5.9527950106097989E-3</c:v>
                </c:pt>
                <c:pt idx="1251">
                  <c:v>2.666650191827458E-3</c:v>
                </c:pt>
                <c:pt idx="1252">
                  <c:v>1E-4</c:v>
                </c:pt>
                <c:pt idx="1253">
                  <c:v>5.0300382491437695E-4</c:v>
                </c:pt>
                <c:pt idx="1254">
                  <c:v>1.143233569012916E-3</c:v>
                </c:pt>
                <c:pt idx="1255">
                  <c:v>2.016455579306587E-3</c:v>
                </c:pt>
                <c:pt idx="1256">
                  <c:v>1E-4</c:v>
                </c:pt>
                <c:pt idx="1257">
                  <c:v>5.1453099580216011E-3</c:v>
                </c:pt>
                <c:pt idx="1258">
                  <c:v>8.5245880952163396E-3</c:v>
                </c:pt>
                <c:pt idx="1259">
                  <c:v>6.1262294689206024E-3</c:v>
                </c:pt>
                <c:pt idx="1260">
                  <c:v>1E-4</c:v>
                </c:pt>
                <c:pt idx="1261">
                  <c:v>4.6008457336141478E-3</c:v>
                </c:pt>
                <c:pt idx="1262">
                  <c:v>5.0885669465624813E-3</c:v>
                </c:pt>
                <c:pt idx="1263">
                  <c:v>2.7805592536425702E-3</c:v>
                </c:pt>
                <c:pt idx="1264">
                  <c:v>1E-4</c:v>
                </c:pt>
                <c:pt idx="1265">
                  <c:v>1.9702940130649472E-3</c:v>
                </c:pt>
                <c:pt idx="1266">
                  <c:v>2.648167949617781E-3</c:v>
                </c:pt>
                <c:pt idx="1267">
                  <c:v>1.8484908847250211E-3</c:v>
                </c:pt>
                <c:pt idx="1268">
                  <c:v>1E-4</c:v>
                </c:pt>
                <c:pt idx="1269">
                  <c:v>1.625320270506168E-3</c:v>
                </c:pt>
                <c:pt idx="1270">
                  <c:v>1.815422943075884E-3</c:v>
                </c:pt>
                <c:pt idx="1271">
                  <c:v>7.7895982444190501E-4</c:v>
                </c:pt>
                <c:pt idx="1272">
                  <c:v>1E-4</c:v>
                </c:pt>
                <c:pt idx="1273">
                  <c:v>2.9778517106782138E-4</c:v>
                </c:pt>
                <c:pt idx="1274">
                  <c:v>7.239917807172066E-4</c:v>
                </c:pt>
                <c:pt idx="1275">
                  <c:v>3.6148722270379872E-4</c:v>
                </c:pt>
                <c:pt idx="1276">
                  <c:v>1E-4</c:v>
                </c:pt>
                <c:pt idx="1277">
                  <c:v>6.6287206216857108E-4</c:v>
                </c:pt>
                <c:pt idx="1278">
                  <c:v>1.3860163752375059E-3</c:v>
                </c:pt>
                <c:pt idx="1279">
                  <c:v>8.1505639321883302E-4</c:v>
                </c:pt>
                <c:pt idx="1280">
                  <c:v>1E-4</c:v>
                </c:pt>
                <c:pt idx="1281">
                  <c:v>9.0324287710733008E-4</c:v>
                </c:pt>
                <c:pt idx="1282">
                  <c:v>2.613549160642166E-3</c:v>
                </c:pt>
                <c:pt idx="1283">
                  <c:v>2.3496402120045481E-3</c:v>
                </c:pt>
                <c:pt idx="1284">
                  <c:v>1E-4</c:v>
                </c:pt>
                <c:pt idx="1285">
                  <c:v>1.7342008327084729E-3</c:v>
                </c:pt>
                <c:pt idx="1286">
                  <c:v>1.749282747344803E-3</c:v>
                </c:pt>
                <c:pt idx="1287">
                  <c:v>1.2589705065278491E-3</c:v>
                </c:pt>
                <c:pt idx="1288">
                  <c:v>1E-4</c:v>
                </c:pt>
                <c:pt idx="1289">
                  <c:v>3.5829473468228421E-3</c:v>
                </c:pt>
                <c:pt idx="1290">
                  <c:v>7.4722012722547859E-3</c:v>
                </c:pt>
                <c:pt idx="1291">
                  <c:v>6.5252591755574291E-3</c:v>
                </c:pt>
                <c:pt idx="1292">
                  <c:v>1E-4</c:v>
                </c:pt>
                <c:pt idx="1293">
                  <c:v>6.0115372925113068E-3</c:v>
                </c:pt>
                <c:pt idx="1294">
                  <c:v>6.4032834181855141E-3</c:v>
                </c:pt>
                <c:pt idx="1295">
                  <c:v>3.0253364517851869E-3</c:v>
                </c:pt>
                <c:pt idx="1296">
                  <c:v>1E-4</c:v>
                </c:pt>
                <c:pt idx="1297">
                  <c:v>2.2570231382350288E-3</c:v>
                </c:pt>
                <c:pt idx="1298">
                  <c:v>4.4666382064380257E-3</c:v>
                </c:pt>
                <c:pt idx="1299">
                  <c:v>4.3163730730779596E-3</c:v>
                </c:pt>
                <c:pt idx="1300">
                  <c:v>1E-4</c:v>
                </c:pt>
                <c:pt idx="1301">
                  <c:v>4.9746525757549086E-3</c:v>
                </c:pt>
                <c:pt idx="1302">
                  <c:v>5.6750858141163367E-3</c:v>
                </c:pt>
                <c:pt idx="1303">
                  <c:v>2.5811231944598691E-3</c:v>
                </c:pt>
                <c:pt idx="1304">
                  <c:v>1E-4</c:v>
                </c:pt>
                <c:pt idx="1305">
                  <c:v>5.821643090536552E-4</c:v>
                </c:pt>
                <c:pt idx="1306">
                  <c:v>9.3324342956569242E-4</c:v>
                </c:pt>
                <c:pt idx="1307">
                  <c:v>1.283858875075572E-3</c:v>
                </c:pt>
                <c:pt idx="1308">
                  <c:v>1E-4</c:v>
                </c:pt>
                <c:pt idx="1309">
                  <c:v>2.2818574395806518E-3</c:v>
                </c:pt>
                <c:pt idx="1310">
                  <c:v>2.7747950450747278E-3</c:v>
                </c:pt>
                <c:pt idx="1311">
                  <c:v>1.1069720512091011E-3</c:v>
                </c:pt>
                <c:pt idx="1312">
                  <c:v>1E-4</c:v>
                </c:pt>
                <c:pt idx="1313">
                  <c:v>8.5947307555366557E-4</c:v>
                </c:pt>
                <c:pt idx="1314">
                  <c:v>1.8769967000391199E-3</c:v>
                </c:pt>
                <c:pt idx="1315">
                  <c:v>1.332787203984759E-3</c:v>
                </c:pt>
                <c:pt idx="1316">
                  <c:v>1E-4</c:v>
                </c:pt>
                <c:pt idx="1317">
                  <c:v>6.4504243037299947E-4</c:v>
                </c:pt>
                <c:pt idx="1318">
                  <c:v>5.5148834976250253E-4</c:v>
                </c:pt>
                <c:pt idx="1319">
                  <c:v>3.8349543922382948E-4</c:v>
                </c:pt>
                <c:pt idx="1320">
                  <c:v>1E-4</c:v>
                </c:pt>
                <c:pt idx="1321">
                  <c:v>1.1886807552080091E-3</c:v>
                </c:pt>
                <c:pt idx="1322">
                  <c:v>2.7966665794624691E-3</c:v>
                </c:pt>
                <c:pt idx="1323">
                  <c:v>2.954912292993508E-3</c:v>
                </c:pt>
                <c:pt idx="1324">
                  <c:v>1E-4</c:v>
                </c:pt>
                <c:pt idx="1325">
                  <c:v>4.7494262323206091E-3</c:v>
                </c:pt>
                <c:pt idx="1326">
                  <c:v>7.0596619031289554E-3</c:v>
                </c:pt>
                <c:pt idx="1327">
                  <c:v>4.4649546089256271E-3</c:v>
                </c:pt>
                <c:pt idx="1328">
                  <c:v>1E-4</c:v>
                </c:pt>
                <c:pt idx="1329">
                  <c:v>1.4342670474911949E-3</c:v>
                </c:pt>
                <c:pt idx="1330">
                  <c:v>2.8418914865413209E-4</c:v>
                </c:pt>
                <c:pt idx="1331">
                  <c:v>1.1538076070031959E-3</c:v>
                </c:pt>
                <c:pt idx="1332">
                  <c:v>1E-4</c:v>
                </c:pt>
                <c:pt idx="1333">
                  <c:v>1.2506321642663751E-4</c:v>
                </c:pt>
                <c:pt idx="1334">
                  <c:v>1.768872421548201E-3</c:v>
                </c:pt>
                <c:pt idx="1335">
                  <c:v>2.2810470407469961E-3</c:v>
                </c:pt>
                <c:pt idx="1336">
                  <c:v>1E-4</c:v>
                </c:pt>
                <c:pt idx="1337">
                  <c:v>1.4364323766083401E-3</c:v>
                </c:pt>
                <c:pt idx="1338">
                  <c:v>2.872900179193877E-4</c:v>
                </c:pt>
                <c:pt idx="1339">
                  <c:v>1.787634535800043E-3</c:v>
                </c:pt>
                <c:pt idx="1340">
                  <c:v>1E-4</c:v>
                </c:pt>
                <c:pt idx="1341">
                  <c:v>2.2420403904229382E-3</c:v>
                </c:pt>
                <c:pt idx="1342">
                  <c:v>1.3849088064480861E-3</c:v>
                </c:pt>
                <c:pt idx="1343">
                  <c:v>5.0888258180343182E-4</c:v>
                </c:pt>
                <c:pt idx="1344">
                  <c:v>1E-4</c:v>
                </c:pt>
                <c:pt idx="1345">
                  <c:v>1.1059321184452289E-3</c:v>
                </c:pt>
                <c:pt idx="1346">
                  <c:v>4.3900708105076798E-4</c:v>
                </c:pt>
                <c:pt idx="1347">
                  <c:v>2.2723900434577699E-3</c:v>
                </c:pt>
                <c:pt idx="1348">
                  <c:v>1E-4</c:v>
                </c:pt>
                <c:pt idx="1349">
                  <c:v>4.4745809458413503E-3</c:v>
                </c:pt>
                <c:pt idx="1350">
                  <c:v>5.3066855110723678E-3</c:v>
                </c:pt>
                <c:pt idx="1351">
                  <c:v>2.118022571595195E-3</c:v>
                </c:pt>
                <c:pt idx="1352">
                  <c:v>1E-4</c:v>
                </c:pt>
                <c:pt idx="1353">
                  <c:v>6.732699125034015E-4</c:v>
                </c:pt>
                <c:pt idx="1354">
                  <c:v>7.611854145746648E-4</c:v>
                </c:pt>
                <c:pt idx="1355">
                  <c:v>6.6151030945074349E-4</c:v>
                </c:pt>
                <c:pt idx="1356">
                  <c:v>1E-4</c:v>
                </c:pt>
                <c:pt idx="1357">
                  <c:v>3.6624068651340048E-3</c:v>
                </c:pt>
                <c:pt idx="1358">
                  <c:v>5.7580307502024149E-3</c:v>
                </c:pt>
                <c:pt idx="1359">
                  <c:v>3.38163856557629E-3</c:v>
                </c:pt>
                <c:pt idx="1360">
                  <c:v>1E-4</c:v>
                </c:pt>
                <c:pt idx="1361">
                  <c:v>1.7589079045479599E-4</c:v>
                </c:pt>
                <c:pt idx="1362">
                  <c:v>1.71059114507176E-3</c:v>
                </c:pt>
                <c:pt idx="1363">
                  <c:v>1.92860029355871E-3</c:v>
                </c:pt>
                <c:pt idx="1364">
                  <c:v>1E-4</c:v>
                </c:pt>
                <c:pt idx="1365">
                  <c:v>1.6927871309370349E-3</c:v>
                </c:pt>
                <c:pt idx="1366">
                  <c:v>1.88171235183335E-3</c:v>
                </c:pt>
                <c:pt idx="1367">
                  <c:v>1.1496205815230509E-3</c:v>
                </c:pt>
                <c:pt idx="1368">
                  <c:v>1E-4</c:v>
                </c:pt>
                <c:pt idx="1369">
                  <c:v>1.4563088662981991E-3</c:v>
                </c:pt>
                <c:pt idx="1370">
                  <c:v>2.5362997150621298E-3</c:v>
                </c:pt>
                <c:pt idx="1371">
                  <c:v>2.1855463251212359E-3</c:v>
                </c:pt>
                <c:pt idx="1372">
                  <c:v>1E-4</c:v>
                </c:pt>
                <c:pt idx="1373">
                  <c:v>3.2076190767736201E-3</c:v>
                </c:pt>
                <c:pt idx="1374">
                  <c:v>5.4004142242199569E-3</c:v>
                </c:pt>
                <c:pt idx="1375">
                  <c:v>4.3605716072093043E-3</c:v>
                </c:pt>
                <c:pt idx="1376">
                  <c:v>1E-4</c:v>
                </c:pt>
                <c:pt idx="1377">
                  <c:v>4.7010466087574988E-3</c:v>
                </c:pt>
                <c:pt idx="1378">
                  <c:v>6.3350622180071998E-3</c:v>
                </c:pt>
                <c:pt idx="1379">
                  <c:v>4.2164053504619636E-3</c:v>
                </c:pt>
                <c:pt idx="1380">
                  <c:v>1E-4</c:v>
                </c:pt>
                <c:pt idx="1381">
                  <c:v>4.4205137319342806E-3</c:v>
                </c:pt>
                <c:pt idx="1382">
                  <c:v>7.0417102720838533E-3</c:v>
                </c:pt>
                <c:pt idx="1383">
                  <c:v>5.5939029351291473E-3</c:v>
                </c:pt>
                <c:pt idx="1384">
                  <c:v>1E-4</c:v>
                </c:pt>
                <c:pt idx="1385">
                  <c:v>5.9252252052060346E-3</c:v>
                </c:pt>
                <c:pt idx="1386">
                  <c:v>7.7714515424792893E-3</c:v>
                </c:pt>
                <c:pt idx="1387">
                  <c:v>4.9308422669844289E-3</c:v>
                </c:pt>
                <c:pt idx="1388">
                  <c:v>1E-4</c:v>
                </c:pt>
                <c:pt idx="1389">
                  <c:v>4.5102633453664043E-3</c:v>
                </c:pt>
                <c:pt idx="1390">
                  <c:v>6.6721866145758044E-3</c:v>
                </c:pt>
                <c:pt idx="1391">
                  <c:v>4.7904120141572786E-3</c:v>
                </c:pt>
                <c:pt idx="1392">
                  <c:v>1E-4</c:v>
                </c:pt>
                <c:pt idx="1393">
                  <c:v>2.8580925612004099E-3</c:v>
                </c:pt>
                <c:pt idx="1394">
                  <c:v>9.7376325944677428E-4</c:v>
                </c:pt>
                <c:pt idx="1395">
                  <c:v>1.705686920203538E-3</c:v>
                </c:pt>
                <c:pt idx="1396">
                  <c:v>1E-4</c:v>
                </c:pt>
                <c:pt idx="1397">
                  <c:v>4.1845054580215988E-3</c:v>
                </c:pt>
                <c:pt idx="1398">
                  <c:v>4.7485292903069161E-3</c:v>
                </c:pt>
                <c:pt idx="1399">
                  <c:v>1.3974833877329819E-3</c:v>
                </c:pt>
                <c:pt idx="1400">
                  <c:v>1E-4</c:v>
                </c:pt>
                <c:pt idx="1401">
                  <c:v>2.6628505430196579E-3</c:v>
                </c:pt>
                <c:pt idx="1402">
                  <c:v>4.4815755078555768E-3</c:v>
                </c:pt>
                <c:pt idx="1403">
                  <c:v>2.2814270644211658E-3</c:v>
                </c:pt>
                <c:pt idx="1404">
                  <c:v>1E-4</c:v>
                </c:pt>
                <c:pt idx="1405">
                  <c:v>1.769347223937516E-3</c:v>
                </c:pt>
                <c:pt idx="1406">
                  <c:v>4.9031573216669379E-3</c:v>
                </c:pt>
                <c:pt idx="1407">
                  <c:v>4.2786503083164203E-3</c:v>
                </c:pt>
                <c:pt idx="1408">
                  <c:v>1E-4</c:v>
                </c:pt>
                <c:pt idx="1409">
                  <c:v>3.6362842268499351E-3</c:v>
                </c:pt>
                <c:pt idx="1410">
                  <c:v>4.2824722220653963E-3</c:v>
                </c:pt>
                <c:pt idx="1411">
                  <c:v>2.7402343044116589E-3</c:v>
                </c:pt>
                <c:pt idx="1412">
                  <c:v>1E-4</c:v>
                </c:pt>
                <c:pt idx="1413">
                  <c:v>3.1633940599829491E-3</c:v>
                </c:pt>
                <c:pt idx="1414">
                  <c:v>4.8249857574350049E-3</c:v>
                </c:pt>
                <c:pt idx="1415">
                  <c:v>3.3878872452959658E-3</c:v>
                </c:pt>
                <c:pt idx="1416">
                  <c:v>1E-4</c:v>
                </c:pt>
                <c:pt idx="1417">
                  <c:v>2.641513990835404E-3</c:v>
                </c:pt>
                <c:pt idx="1418">
                  <c:v>3.2662779550113202E-3</c:v>
                </c:pt>
                <c:pt idx="1419">
                  <c:v>2.2377726386307389E-3</c:v>
                </c:pt>
                <c:pt idx="1420">
                  <c:v>1E-4</c:v>
                </c:pt>
                <c:pt idx="1421">
                  <c:v>2.739556079170067E-3</c:v>
                </c:pt>
                <c:pt idx="1422">
                  <c:v>4.2273727695962956E-3</c:v>
                </c:pt>
                <c:pt idx="1423">
                  <c:v>3.0394125734537342E-3</c:v>
                </c:pt>
                <c:pt idx="1424">
                  <c:v>1E-4</c:v>
                </c:pt>
                <c:pt idx="1425">
                  <c:v>2.4733943596879039E-3</c:v>
                </c:pt>
                <c:pt idx="1426">
                  <c:v>2.76655883769427E-3</c:v>
                </c:pt>
                <c:pt idx="1427">
                  <c:v>1.3144986300874361E-3</c:v>
                </c:pt>
                <c:pt idx="1428">
                  <c:v>1E-4</c:v>
                </c:pt>
                <c:pt idx="1429">
                  <c:v>4.7101051282225819E-4</c:v>
                </c:pt>
                <c:pt idx="1430">
                  <c:v>2.187440381605918E-3</c:v>
                </c:pt>
                <c:pt idx="1431">
                  <c:v>2.5171835421183338E-3</c:v>
                </c:pt>
                <c:pt idx="1432">
                  <c:v>1E-4</c:v>
                </c:pt>
                <c:pt idx="1433">
                  <c:v>3.0510159607897939E-3</c:v>
                </c:pt>
                <c:pt idx="1434">
                  <c:v>3.3191384125136028E-3</c:v>
                </c:pt>
                <c:pt idx="1435">
                  <c:v>1.2076130566657649E-3</c:v>
                </c:pt>
                <c:pt idx="1436">
                  <c:v>1E-4</c:v>
                </c:pt>
                <c:pt idx="1437">
                  <c:v>6.747633424524015E-4</c:v>
                </c:pt>
                <c:pt idx="1438">
                  <c:v>1.0003816420775431E-3</c:v>
                </c:pt>
                <c:pt idx="1439">
                  <c:v>1.2657958634591481E-4</c:v>
                </c:pt>
                <c:pt idx="1440">
                  <c:v>1E-4</c:v>
                </c:pt>
                <c:pt idx="1441">
                  <c:v>1.33322534226396E-3</c:v>
                </c:pt>
                <c:pt idx="1442">
                  <c:v>1.8523939059283121E-3</c:v>
                </c:pt>
                <c:pt idx="1443">
                  <c:v>6.093404066050491E-4</c:v>
                </c:pt>
                <c:pt idx="1444">
                  <c:v>1E-4</c:v>
                </c:pt>
                <c:pt idx="1445">
                  <c:v>1.3666618916071669E-3</c:v>
                </c:pt>
                <c:pt idx="1446">
                  <c:v>2.2737010841770832E-3</c:v>
                </c:pt>
                <c:pt idx="1447">
                  <c:v>9.9912018020362225E-4</c:v>
                </c:pt>
                <c:pt idx="1448">
                  <c:v>1E-4</c:v>
                </c:pt>
                <c:pt idx="1449">
                  <c:v>1.5429302843822221E-3</c:v>
                </c:pt>
                <c:pt idx="1450">
                  <c:v>3.230900510554646E-3</c:v>
                </c:pt>
                <c:pt idx="1451">
                  <c:v>2.0550128619272641E-3</c:v>
                </c:pt>
                <c:pt idx="1452">
                  <c:v>1E-4</c:v>
                </c:pt>
                <c:pt idx="1453">
                  <c:v>8.9931631701460906E-4</c:v>
                </c:pt>
                <c:pt idx="1454">
                  <c:v>3.650480446446181E-3</c:v>
                </c:pt>
                <c:pt idx="1455">
                  <c:v>3.6517064468517932E-3</c:v>
                </c:pt>
                <c:pt idx="1456">
                  <c:v>1E-4</c:v>
                </c:pt>
                <c:pt idx="1457">
                  <c:v>3.4761246850746178E-3</c:v>
                </c:pt>
                <c:pt idx="1458">
                  <c:v>4.059171967947489E-3</c:v>
                </c:pt>
                <c:pt idx="1459">
                  <c:v>2.5613333534356721E-3</c:v>
                </c:pt>
                <c:pt idx="1460">
                  <c:v>1E-4</c:v>
                </c:pt>
                <c:pt idx="1461">
                  <c:v>3.5611177292671002E-3</c:v>
                </c:pt>
                <c:pt idx="1462">
                  <c:v>6.2727219118861527E-3</c:v>
                </c:pt>
                <c:pt idx="1463">
                  <c:v>4.9959930813393916E-3</c:v>
                </c:pt>
                <c:pt idx="1464">
                  <c:v>1E-4</c:v>
                </c:pt>
                <c:pt idx="1465">
                  <c:v>4.3038629742523744E-3</c:v>
                </c:pt>
                <c:pt idx="1466">
                  <c:v>4.7507875353971704E-3</c:v>
                </c:pt>
                <c:pt idx="1467">
                  <c:v>2.5492452109981871E-3</c:v>
                </c:pt>
                <c:pt idx="1468">
                  <c:v>1E-4</c:v>
                </c:pt>
                <c:pt idx="1469">
                  <c:v>2.4478439471705051E-3</c:v>
                </c:pt>
                <c:pt idx="1470">
                  <c:v>4.2889491742463372E-3</c:v>
                </c:pt>
                <c:pt idx="1471">
                  <c:v>3.5788400109399241E-3</c:v>
                </c:pt>
                <c:pt idx="1472">
                  <c:v>1E-4</c:v>
                </c:pt>
                <c:pt idx="1473">
                  <c:v>3.2153889320942299E-3</c:v>
                </c:pt>
                <c:pt idx="1474">
                  <c:v>3.113642165293523E-3</c:v>
                </c:pt>
                <c:pt idx="1475">
                  <c:v>9.6873329169956353E-4</c:v>
                </c:pt>
                <c:pt idx="1476">
                  <c:v>1E-4</c:v>
                </c:pt>
                <c:pt idx="1477">
                  <c:v>7.6920607401976312E-4</c:v>
                </c:pt>
                <c:pt idx="1478">
                  <c:v>1.310421215103759E-3</c:v>
                </c:pt>
                <c:pt idx="1479">
                  <c:v>7.2916498633443982E-4</c:v>
                </c:pt>
                <c:pt idx="1480">
                  <c:v>1E-4</c:v>
                </c:pt>
                <c:pt idx="1481">
                  <c:v>2.3719289497454429E-4</c:v>
                </c:pt>
                <c:pt idx="1482">
                  <c:v>4.094129346447101E-4</c:v>
                </c:pt>
                <c:pt idx="1483">
                  <c:v>5.8437415029207211E-4</c:v>
                </c:pt>
                <c:pt idx="1484">
                  <c:v>1E-4</c:v>
                </c:pt>
                <c:pt idx="1485">
                  <c:v>1.510638964790848E-3</c:v>
                </c:pt>
                <c:pt idx="1486">
                  <c:v>2.8457324737626369E-3</c:v>
                </c:pt>
                <c:pt idx="1487">
                  <c:v>2.5421111931937281E-3</c:v>
                </c:pt>
                <c:pt idx="1488">
                  <c:v>1E-4</c:v>
                </c:pt>
                <c:pt idx="1489">
                  <c:v>3.7184551225087192E-3</c:v>
                </c:pt>
                <c:pt idx="1490">
                  <c:v>5.9884763995522146E-3</c:v>
                </c:pt>
                <c:pt idx="1491">
                  <c:v>4.5257404681273497E-3</c:v>
                </c:pt>
                <c:pt idx="1492">
                  <c:v>1E-4</c:v>
                </c:pt>
                <c:pt idx="1493">
                  <c:v>4.1061310106644613E-3</c:v>
                </c:pt>
                <c:pt idx="1494">
                  <c:v>4.9935939954748928E-3</c:v>
                </c:pt>
                <c:pt idx="1495">
                  <c:v>2.9793337430816138E-3</c:v>
                </c:pt>
                <c:pt idx="1496">
                  <c:v>1E-4</c:v>
                </c:pt>
                <c:pt idx="1497">
                  <c:v>2.6288589144024912E-3</c:v>
                </c:pt>
                <c:pt idx="1498">
                  <c:v>3.9732343950617888E-3</c:v>
                </c:pt>
                <c:pt idx="1499">
                  <c:v>2.9659831773903248E-3</c:v>
                </c:pt>
                <c:pt idx="1500">
                  <c:v>1E-4</c:v>
                </c:pt>
                <c:pt idx="1501">
                  <c:v>2.3658167713089991E-3</c:v>
                </c:pt>
                <c:pt idx="1502">
                  <c:v>2.2594014973904512E-3</c:v>
                </c:pt>
                <c:pt idx="1503">
                  <c:v>8.4495927666952653E-4</c:v>
                </c:pt>
                <c:pt idx="1504">
                  <c:v>1E-4</c:v>
                </c:pt>
                <c:pt idx="1505">
                  <c:v>6.5730762484177748E-4</c:v>
                </c:pt>
                <c:pt idx="1506">
                  <c:v>2.0011392989589048E-3</c:v>
                </c:pt>
                <c:pt idx="1507">
                  <c:v>2.4089257600799158E-3</c:v>
                </c:pt>
                <c:pt idx="1508">
                  <c:v>1E-4</c:v>
                </c:pt>
                <c:pt idx="1509">
                  <c:v>3.1410190844913702E-3</c:v>
                </c:pt>
                <c:pt idx="1510">
                  <c:v>3.112915503222952E-3</c:v>
                </c:pt>
                <c:pt idx="1511">
                  <c:v>4.6368912373086061E-4</c:v>
                </c:pt>
                <c:pt idx="1512">
                  <c:v>1E-4</c:v>
                </c:pt>
                <c:pt idx="1513">
                  <c:v>3.4702859973846471E-3</c:v>
                </c:pt>
                <c:pt idx="1514">
                  <c:v>6.505177711510754E-3</c:v>
                </c:pt>
                <c:pt idx="1515">
                  <c:v>4.8374762101257834E-3</c:v>
                </c:pt>
                <c:pt idx="1516">
                  <c:v>1E-4</c:v>
                </c:pt>
                <c:pt idx="1517">
                  <c:v>3.5628055822166768E-3</c:v>
                </c:pt>
                <c:pt idx="1518">
                  <c:v>4.1218887046301986E-3</c:v>
                </c:pt>
                <c:pt idx="1519">
                  <c:v>2.6902829844267181E-3</c:v>
                </c:pt>
                <c:pt idx="1520">
                  <c:v>1E-4</c:v>
                </c:pt>
                <c:pt idx="1521">
                  <c:v>3.2686059304938989E-3</c:v>
                </c:pt>
                <c:pt idx="1522">
                  <c:v>4.9368922150577537E-3</c:v>
                </c:pt>
                <c:pt idx="1523">
                  <c:v>3.314452191434252E-3</c:v>
                </c:pt>
                <c:pt idx="1524">
                  <c:v>1E-4</c:v>
                </c:pt>
                <c:pt idx="1525">
                  <c:v>1.8998361178054551E-3</c:v>
                </c:pt>
                <c:pt idx="1526">
                  <c:v>1.678370459459683E-3</c:v>
                </c:pt>
                <c:pt idx="1527">
                  <c:v>8.5196791869846314E-4</c:v>
                </c:pt>
                <c:pt idx="1528">
                  <c:v>1E-4</c:v>
                </c:pt>
                <c:pt idx="1529">
                  <c:v>1.446299653844496E-3</c:v>
                </c:pt>
                <c:pt idx="1530">
                  <c:v>2.783954894159113E-3</c:v>
                </c:pt>
                <c:pt idx="1531">
                  <c:v>2.2607968743521248E-3</c:v>
                </c:pt>
                <c:pt idx="1532">
                  <c:v>1E-4</c:v>
                </c:pt>
                <c:pt idx="1533">
                  <c:v>1.6387221605930031E-3</c:v>
                </c:pt>
                <c:pt idx="1534">
                  <c:v>1.233976983879869E-3</c:v>
                </c:pt>
                <c:pt idx="1535">
                  <c:v>6.6764237962198218E-5</c:v>
                </c:pt>
                <c:pt idx="1536">
                  <c:v>1E-4</c:v>
                </c:pt>
                <c:pt idx="1537">
                  <c:v>1.3366202277623981E-3</c:v>
                </c:pt>
                <c:pt idx="1538">
                  <c:v>2.652252118020562E-3</c:v>
                </c:pt>
                <c:pt idx="1539">
                  <c:v>2.3658252532779952E-3</c:v>
                </c:pt>
                <c:pt idx="1540">
                  <c:v>1E-4</c:v>
                </c:pt>
                <c:pt idx="1541">
                  <c:v>3.082913226078145E-3</c:v>
                </c:pt>
                <c:pt idx="1542">
                  <c:v>4.4428804783758196E-3</c:v>
                </c:pt>
                <c:pt idx="1543">
                  <c:v>2.9364453813436569E-3</c:v>
                </c:pt>
                <c:pt idx="1544">
                  <c:v>1E-4</c:v>
                </c:pt>
                <c:pt idx="1545">
                  <c:v>2.131260370153213E-3</c:v>
                </c:pt>
                <c:pt idx="1546">
                  <c:v>2.6856936929008212E-3</c:v>
                </c:pt>
                <c:pt idx="1547">
                  <c:v>1.9617981663108798E-3</c:v>
                </c:pt>
                <c:pt idx="1548">
                  <c:v>1E-4</c:v>
                </c:pt>
                <c:pt idx="1549">
                  <c:v>2.707829037357383E-3</c:v>
                </c:pt>
                <c:pt idx="1550">
                  <c:v>4.2746620551189964E-3</c:v>
                </c:pt>
                <c:pt idx="1551">
                  <c:v>3.1106124714727788E-3</c:v>
                </c:pt>
                <c:pt idx="1552">
                  <c:v>1E-4</c:v>
                </c:pt>
                <c:pt idx="1553">
                  <c:v>2.9275391117435769E-3</c:v>
                </c:pt>
                <c:pt idx="1554">
                  <c:v>4.3512455354638921E-3</c:v>
                </c:pt>
                <c:pt idx="1555">
                  <c:v>3.5656431239998571E-3</c:v>
                </c:pt>
                <c:pt idx="1556">
                  <c:v>1E-4</c:v>
                </c:pt>
                <c:pt idx="1557">
                  <c:v>4.7887293040240744E-3</c:v>
                </c:pt>
                <c:pt idx="1558">
                  <c:v>6.657531901963977E-3</c:v>
                </c:pt>
                <c:pt idx="1559">
                  <c:v>3.699290334087748E-3</c:v>
                </c:pt>
                <c:pt idx="1560">
                  <c:v>1E-4</c:v>
                </c:pt>
                <c:pt idx="1561">
                  <c:v>6.8202943523479993E-4</c:v>
                </c:pt>
                <c:pt idx="1562">
                  <c:v>4.2496156063743951E-3</c:v>
                </c:pt>
                <c:pt idx="1563">
                  <c:v>4.5432688170621068E-3</c:v>
                </c:pt>
                <c:pt idx="1564">
                  <c:v>1E-4</c:v>
                </c:pt>
                <c:pt idx="1565">
                  <c:v>4.1543384914977813E-3</c:v>
                </c:pt>
                <c:pt idx="1566">
                  <c:v>3.894153782514319E-3</c:v>
                </c:pt>
                <c:pt idx="1567">
                  <c:v>1.3881260876635281E-3</c:v>
                </c:pt>
                <c:pt idx="1568">
                  <c:v>1E-4</c:v>
                </c:pt>
                <c:pt idx="1569">
                  <c:v>7.8386872525710736E-4</c:v>
                </c:pt>
                <c:pt idx="1570">
                  <c:v>2.294822434333568E-3</c:v>
                </c:pt>
                <c:pt idx="1571">
                  <c:v>2.6806022856956969E-3</c:v>
                </c:pt>
                <c:pt idx="1572">
                  <c:v>1E-4</c:v>
                </c:pt>
                <c:pt idx="1573">
                  <c:v>3.4322220272847408E-3</c:v>
                </c:pt>
                <c:pt idx="1574">
                  <c:v>3.9073383308844568E-3</c:v>
                </c:pt>
                <c:pt idx="1575">
                  <c:v>1.713846319230527E-3</c:v>
                </c:pt>
                <c:pt idx="1576">
                  <c:v>1E-4</c:v>
                </c:pt>
                <c:pt idx="1577">
                  <c:v>2.6386074801193271E-4</c:v>
                </c:pt>
                <c:pt idx="1578">
                  <c:v>5.1857495735534815E-4</c:v>
                </c:pt>
                <c:pt idx="1579">
                  <c:v>9.0746764421503865E-4</c:v>
                </c:pt>
                <c:pt idx="1580">
                  <c:v>1E-4</c:v>
                </c:pt>
                <c:pt idx="1581">
                  <c:v>1.850906384991811E-3</c:v>
                </c:pt>
                <c:pt idx="1582">
                  <c:v>2.386281050038169E-3</c:v>
                </c:pt>
                <c:pt idx="1583">
                  <c:v>1.052122918777585E-3</c:v>
                </c:pt>
                <c:pt idx="1584">
                  <c:v>1E-4</c:v>
                </c:pt>
                <c:pt idx="1585">
                  <c:v>8.2419914894503465E-4</c:v>
                </c:pt>
                <c:pt idx="1586">
                  <c:v>2.330525558555137E-3</c:v>
                </c:pt>
                <c:pt idx="1587">
                  <c:v>2.304861344988991E-3</c:v>
                </c:pt>
                <c:pt idx="1588">
                  <c:v>1E-4</c:v>
                </c:pt>
                <c:pt idx="1589">
                  <c:v>3.3858155230722989E-3</c:v>
                </c:pt>
                <c:pt idx="1590">
                  <c:v>5.5268713474293284E-3</c:v>
                </c:pt>
                <c:pt idx="1591">
                  <c:v>4.3485351652119636E-3</c:v>
                </c:pt>
                <c:pt idx="1592">
                  <c:v>1E-4</c:v>
                </c:pt>
                <c:pt idx="1593">
                  <c:v>4.5162145638897502E-3</c:v>
                </c:pt>
                <c:pt idx="1594">
                  <c:v>5.8953824820659612E-3</c:v>
                </c:pt>
                <c:pt idx="1595">
                  <c:v>3.670294729145067E-3</c:v>
                </c:pt>
                <c:pt idx="1596">
                  <c:v>1E-4</c:v>
                </c:pt>
                <c:pt idx="1597">
                  <c:v>2.925271238535697E-3</c:v>
                </c:pt>
                <c:pt idx="1598">
                  <c:v>4.0326847303019091E-3</c:v>
                </c:pt>
                <c:pt idx="1599">
                  <c:v>2.8844508665564319E-3</c:v>
                </c:pt>
                <c:pt idx="1600">
                  <c:v>1E-4</c:v>
                </c:pt>
                <c:pt idx="1601">
                  <c:v>2.6413676450946682E-3</c:v>
                </c:pt>
                <c:pt idx="1602">
                  <c:v>3.1801614508888739E-3</c:v>
                </c:pt>
                <c:pt idx="1603">
                  <c:v>1.8326067858710931E-3</c:v>
                </c:pt>
                <c:pt idx="1604">
                  <c:v>1E-4</c:v>
                </c:pt>
                <c:pt idx="1605">
                  <c:v>1.7641070424352021E-3</c:v>
                </c:pt>
                <c:pt idx="1606">
                  <c:v>3.2033133136740118E-3</c:v>
                </c:pt>
                <c:pt idx="1607">
                  <c:v>2.892623088497936E-3</c:v>
                </c:pt>
                <c:pt idx="1608">
                  <c:v>1E-4</c:v>
                </c:pt>
                <c:pt idx="1609">
                  <c:v>3.044165895848122E-3</c:v>
                </c:pt>
                <c:pt idx="1610">
                  <c:v>2.8725296587066092E-3</c:v>
                </c:pt>
                <c:pt idx="1611">
                  <c:v>3.5168475306906788E-4</c:v>
                </c:pt>
                <c:pt idx="1612">
                  <c:v>1E-4</c:v>
                </c:pt>
                <c:pt idx="1613">
                  <c:v>3.3461551918192401E-3</c:v>
                </c:pt>
                <c:pt idx="1614">
                  <c:v>6.1984790562993096E-3</c:v>
                </c:pt>
                <c:pt idx="1615">
                  <c:v>4.5299786718700202E-3</c:v>
                </c:pt>
                <c:pt idx="1616">
                  <c:v>1E-4</c:v>
                </c:pt>
                <c:pt idx="1617">
                  <c:v>2.9463519025257042E-3</c:v>
                </c:pt>
                <c:pt idx="1618">
                  <c:v>3.0000944804326381E-3</c:v>
                </c:pt>
                <c:pt idx="1619">
                  <c:v>1.839349737876737E-3</c:v>
                </c:pt>
                <c:pt idx="1620">
                  <c:v>1E-4</c:v>
                </c:pt>
                <c:pt idx="1621">
                  <c:v>3.1189219759451109E-3</c:v>
                </c:pt>
                <c:pt idx="1622">
                  <c:v>5.8262153299184433E-3</c:v>
                </c:pt>
                <c:pt idx="1623">
                  <c:v>4.8077111786034108E-3</c:v>
                </c:pt>
                <c:pt idx="1624">
                  <c:v>1E-4</c:v>
                </c:pt>
                <c:pt idx="1625">
                  <c:v>4.3901016057832079E-3</c:v>
                </c:pt>
                <c:pt idx="1626">
                  <c:v>4.9501741419083374E-3</c:v>
                </c:pt>
                <c:pt idx="1627">
                  <c:v>2.6063168375074571E-3</c:v>
                </c:pt>
                <c:pt idx="1628">
                  <c:v>1E-4</c:v>
                </c:pt>
                <c:pt idx="1629">
                  <c:v>1.9592083542710869E-3</c:v>
                </c:pt>
                <c:pt idx="1630">
                  <c:v>3.2045553125296172E-3</c:v>
                </c:pt>
                <c:pt idx="1631">
                  <c:v>2.6861963667977771E-3</c:v>
                </c:pt>
                <c:pt idx="1632">
                  <c:v>1E-4</c:v>
                </c:pt>
                <c:pt idx="1633">
                  <c:v>2.6846847365587091E-3</c:v>
                </c:pt>
                <c:pt idx="1634">
                  <c:v>2.9202933455259512E-3</c:v>
                </c:pt>
                <c:pt idx="1635">
                  <c:v>1.2636895945277479E-3</c:v>
                </c:pt>
                <c:pt idx="1636">
                  <c:v>1E-4</c:v>
                </c:pt>
                <c:pt idx="1637">
                  <c:v>3.8313238577798942E-4</c:v>
                </c:pt>
                <c:pt idx="1638">
                  <c:v>9.128218100312262E-4</c:v>
                </c:pt>
                <c:pt idx="1639">
                  <c:v>1.2284052590333929E-3</c:v>
                </c:pt>
                <c:pt idx="1640">
                  <c:v>1E-4</c:v>
                </c:pt>
                <c:pt idx="1641">
                  <c:v>1.873892926827067E-3</c:v>
                </c:pt>
                <c:pt idx="1642">
                  <c:v>1.879978468580933E-3</c:v>
                </c:pt>
                <c:pt idx="1643">
                  <c:v>1.8548326698608161E-4</c:v>
                </c:pt>
                <c:pt idx="1644">
                  <c:v>1E-4</c:v>
                </c:pt>
                <c:pt idx="1645">
                  <c:v>2.570089292101712E-3</c:v>
                </c:pt>
                <c:pt idx="1646">
                  <c:v>4.7107254561317858E-3</c:v>
                </c:pt>
                <c:pt idx="1647">
                  <c:v>3.3829763304265141E-3</c:v>
                </c:pt>
                <c:pt idx="1648">
                  <c:v>1E-4</c:v>
                </c:pt>
                <c:pt idx="1649">
                  <c:v>2.0307133374465841E-3</c:v>
                </c:pt>
                <c:pt idx="1650">
                  <c:v>1.9142124404716179E-3</c:v>
                </c:pt>
                <c:pt idx="1651">
                  <c:v>1.0862461033730049E-3</c:v>
                </c:pt>
                <c:pt idx="1652">
                  <c:v>1E-4</c:v>
                </c:pt>
                <c:pt idx="1653">
                  <c:v>1.732513710466165E-3</c:v>
                </c:pt>
                <c:pt idx="1654">
                  <c:v>3.0517480710155979E-3</c:v>
                </c:pt>
                <c:pt idx="1655">
                  <c:v>2.2684113953268139E-3</c:v>
                </c:pt>
                <c:pt idx="1656">
                  <c:v>1E-4</c:v>
                </c:pt>
                <c:pt idx="1657">
                  <c:v>1.1565775391930099E-3</c:v>
                </c:pt>
                <c:pt idx="1658">
                  <c:v>1.7763665683148219E-4</c:v>
                </c:pt>
                <c:pt idx="1659">
                  <c:v>9.9168479249353266E-4</c:v>
                </c:pt>
                <c:pt idx="1660">
                  <c:v>1E-4</c:v>
                </c:pt>
                <c:pt idx="1661">
                  <c:v>3.0824246129347302E-3</c:v>
                </c:pt>
                <c:pt idx="1662">
                  <c:v>5.6481059974567817E-3</c:v>
                </c:pt>
                <c:pt idx="1663">
                  <c:v>4.7429447263697038E-3</c:v>
                </c:pt>
                <c:pt idx="1664">
                  <c:v>1E-4</c:v>
                </c:pt>
                <c:pt idx="1665">
                  <c:v>5.1353175087825711E-3</c:v>
                </c:pt>
                <c:pt idx="1666">
                  <c:v>6.3617874458818486E-3</c:v>
                </c:pt>
                <c:pt idx="1667">
                  <c:v>3.363706975265775E-3</c:v>
                </c:pt>
                <c:pt idx="1668">
                  <c:v>1E-4</c:v>
                </c:pt>
                <c:pt idx="1669">
                  <c:v>1.030623896758317E-3</c:v>
                </c:pt>
                <c:pt idx="1670">
                  <c:v>1.0245608326761031E-3</c:v>
                </c:pt>
                <c:pt idx="1671">
                  <c:v>1.3060314858735159E-3</c:v>
                </c:pt>
                <c:pt idx="1672">
                  <c:v>1E-4</c:v>
                </c:pt>
                <c:pt idx="1673">
                  <c:v>3.9210450448986193E-3</c:v>
                </c:pt>
                <c:pt idx="1674">
                  <c:v>6.6626619565674861E-3</c:v>
                </c:pt>
                <c:pt idx="1675">
                  <c:v>4.4137160367055187E-3</c:v>
                </c:pt>
                <c:pt idx="1676">
                  <c:v>1E-4</c:v>
                </c:pt>
                <c:pt idx="1677">
                  <c:v>6.9101547322487173E-4</c:v>
                </c:pt>
                <c:pt idx="1678">
                  <c:v>2.2265053149191178E-3</c:v>
                </c:pt>
                <c:pt idx="1679">
                  <c:v>3.0711190281309331E-3</c:v>
                </c:pt>
                <c:pt idx="1680">
                  <c:v>1E-4</c:v>
                </c:pt>
                <c:pt idx="1681">
                  <c:v>2.416928806839897E-3</c:v>
                </c:pt>
                <c:pt idx="1682">
                  <c:v>1.238843552543845E-3</c:v>
                </c:pt>
                <c:pt idx="1683">
                  <c:v>4.955565771235064E-4</c:v>
                </c:pt>
                <c:pt idx="1684">
                  <c:v>1E-4</c:v>
                </c:pt>
                <c:pt idx="1685">
                  <c:v>4.3379140030915041E-4</c:v>
                </c:pt>
                <c:pt idx="1686">
                  <c:v>1.409549686444856E-3</c:v>
                </c:pt>
                <c:pt idx="1687">
                  <c:v>2.6367685455822689E-3</c:v>
                </c:pt>
                <c:pt idx="1688">
                  <c:v>1E-4</c:v>
                </c:pt>
                <c:pt idx="1689">
                  <c:v>4.0680938960600344E-3</c:v>
                </c:pt>
                <c:pt idx="1690">
                  <c:v>4.9317258750764112E-3</c:v>
                </c:pt>
                <c:pt idx="1691">
                  <c:v>2.522595415255438E-3</c:v>
                </c:pt>
                <c:pt idx="1692">
                  <c:v>1E-4</c:v>
                </c:pt>
                <c:pt idx="1693">
                  <c:v>1.8904496145226231E-3</c:v>
                </c:pt>
                <c:pt idx="1694">
                  <c:v>4.0543165060972141E-3</c:v>
                </c:pt>
                <c:pt idx="1695">
                  <c:v>4.4489172347242289E-3</c:v>
                </c:pt>
                <c:pt idx="1696">
                  <c:v>1E-4</c:v>
                </c:pt>
                <c:pt idx="1697">
                  <c:v>7.051953985965172E-3</c:v>
                </c:pt>
                <c:pt idx="1698">
                  <c:v>1.0049941493353981E-2</c:v>
                </c:pt>
                <c:pt idx="1699">
                  <c:v>6.2305241299380051E-3</c:v>
                </c:pt>
                <c:pt idx="1700">
                  <c:v>1E-4</c:v>
                </c:pt>
                <c:pt idx="1701">
                  <c:v>3.280168005453157E-3</c:v>
                </c:pt>
                <c:pt idx="1702">
                  <c:v>3.0553296568103512E-3</c:v>
                </c:pt>
                <c:pt idx="1703">
                  <c:v>1.626426589711689E-3</c:v>
                </c:pt>
                <c:pt idx="1704">
                  <c:v>1E-4</c:v>
                </c:pt>
                <c:pt idx="1705">
                  <c:v>1.7993153233806819E-3</c:v>
                </c:pt>
                <c:pt idx="1706">
                  <c:v>2.7118410585305051E-3</c:v>
                </c:pt>
                <c:pt idx="1707">
                  <c:v>1.7347543041052521E-3</c:v>
                </c:pt>
                <c:pt idx="1708">
                  <c:v>1E-4</c:v>
                </c:pt>
                <c:pt idx="1709">
                  <c:v>3.867302705263542E-4</c:v>
                </c:pt>
                <c:pt idx="1710">
                  <c:v>7.5212197303855762E-4</c:v>
                </c:pt>
                <c:pt idx="1711">
                  <c:v>1.4008576052713579E-3</c:v>
                </c:pt>
                <c:pt idx="1712">
                  <c:v>1E-4</c:v>
                </c:pt>
                <c:pt idx="1713">
                  <c:v>2.6640767279772731E-3</c:v>
                </c:pt>
                <c:pt idx="1714">
                  <c:v>4.2706917171473676E-3</c:v>
                </c:pt>
                <c:pt idx="1715">
                  <c:v>3.2067280290465892E-3</c:v>
                </c:pt>
                <c:pt idx="1716">
                  <c:v>1E-4</c:v>
                </c:pt>
                <c:pt idx="1717">
                  <c:v>3.2064605389331298E-3</c:v>
                </c:pt>
                <c:pt idx="1718">
                  <c:v>4.4713924900634996E-3</c:v>
                </c:pt>
                <c:pt idx="1719">
                  <c:v>3.226597453909145E-3</c:v>
                </c:pt>
                <c:pt idx="1720">
                  <c:v>1E-4</c:v>
                </c:pt>
                <c:pt idx="1721">
                  <c:v>3.9396348691026961E-3</c:v>
                </c:pt>
                <c:pt idx="1722">
                  <c:v>6.3432892422269861E-3</c:v>
                </c:pt>
                <c:pt idx="1723">
                  <c:v>4.9163911584806054E-3</c:v>
                </c:pt>
                <c:pt idx="1724">
                  <c:v>1E-4</c:v>
                </c:pt>
                <c:pt idx="1725">
                  <c:v>4.5529573757750142E-3</c:v>
                </c:pt>
                <c:pt idx="1726">
                  <c:v>5.0443908341505266E-3</c:v>
                </c:pt>
                <c:pt idx="1727">
                  <c:v>2.194410659778807E-3</c:v>
                </c:pt>
                <c:pt idx="1728">
                  <c:v>1E-4</c:v>
                </c:pt>
                <c:pt idx="1729">
                  <c:v>5.2978417635039397E-4</c:v>
                </c:pt>
                <c:pt idx="1730">
                  <c:v>1.8667517897636521E-3</c:v>
                </c:pt>
                <c:pt idx="1731">
                  <c:v>1.588862260784428E-3</c:v>
                </c:pt>
                <c:pt idx="1732">
                  <c:v>1E-4</c:v>
                </c:pt>
                <c:pt idx="1733">
                  <c:v>1.1335348000466601E-3</c:v>
                </c:pt>
                <c:pt idx="1734">
                  <c:v>1.2787676704781141E-3</c:v>
                </c:pt>
                <c:pt idx="1735">
                  <c:v>9.3532556250492727E-4</c:v>
                </c:pt>
                <c:pt idx="1736">
                  <c:v>1E-4</c:v>
                </c:pt>
                <c:pt idx="1737">
                  <c:v>1.723485182301241E-3</c:v>
                </c:pt>
                <c:pt idx="1738">
                  <c:v>3.056158462515759E-3</c:v>
                </c:pt>
                <c:pt idx="1739">
                  <c:v>2.373513248191897E-3</c:v>
                </c:pt>
                <c:pt idx="1740">
                  <c:v>1E-4</c:v>
                </c:pt>
                <c:pt idx="1741">
                  <c:v>1.8976343653084691E-3</c:v>
                </c:pt>
                <c:pt idx="1742">
                  <c:v>2.0246724997747671E-3</c:v>
                </c:pt>
                <c:pt idx="1743">
                  <c:v>1.0973957755778831E-3</c:v>
                </c:pt>
                <c:pt idx="1744">
                  <c:v>1E-4</c:v>
                </c:pt>
                <c:pt idx="1745">
                  <c:v>1.396604948897436E-3</c:v>
                </c:pt>
                <c:pt idx="1746">
                  <c:v>2.7649525263671328E-3</c:v>
                </c:pt>
                <c:pt idx="1747">
                  <c:v>2.4858748131849789E-3</c:v>
                </c:pt>
                <c:pt idx="1748">
                  <c:v>1E-4</c:v>
                </c:pt>
                <c:pt idx="1749">
                  <c:v>2.296243899116856E-3</c:v>
                </c:pt>
                <c:pt idx="1750">
                  <c:v>1.823092664704754E-3</c:v>
                </c:pt>
                <c:pt idx="1751">
                  <c:v>1.748661270231139E-4</c:v>
                </c:pt>
                <c:pt idx="1752">
                  <c:v>1E-4</c:v>
                </c:pt>
                <c:pt idx="1753">
                  <c:v>2.932700476566164E-3</c:v>
                </c:pt>
                <c:pt idx="1754">
                  <c:v>4.9456231654679429E-3</c:v>
                </c:pt>
                <c:pt idx="1755">
                  <c:v>3.3172145005941479E-3</c:v>
                </c:pt>
                <c:pt idx="1756">
                  <c:v>1E-4</c:v>
                </c:pt>
                <c:pt idx="1757">
                  <c:v>1.663626208444814E-3</c:v>
                </c:pt>
                <c:pt idx="1758">
                  <c:v>1.451562767228107E-3</c:v>
                </c:pt>
                <c:pt idx="1759">
                  <c:v>9.801547795731556E-4</c:v>
                </c:pt>
                <c:pt idx="1760">
                  <c:v>1E-4</c:v>
                </c:pt>
                <c:pt idx="1761">
                  <c:v>2.571105781764782E-3</c:v>
                </c:pt>
                <c:pt idx="1762">
                  <c:v>5.0424306886243169E-3</c:v>
                </c:pt>
                <c:pt idx="1763">
                  <c:v>4.1455603490186824E-3</c:v>
                </c:pt>
                <c:pt idx="1764">
                  <c:v>1E-4</c:v>
                </c:pt>
                <c:pt idx="1765">
                  <c:v>3.4188028369175239E-3</c:v>
                </c:pt>
                <c:pt idx="1766">
                  <c:v>3.4715541432898569E-3</c:v>
                </c:pt>
                <c:pt idx="1767">
                  <c:v>1.592214613644054E-3</c:v>
                </c:pt>
                <c:pt idx="1768">
                  <c:v>1E-4</c:v>
                </c:pt>
                <c:pt idx="1769">
                  <c:v>1.245920435003413E-3</c:v>
                </c:pt>
                <c:pt idx="1770">
                  <c:v>2.4230363145292129E-3</c:v>
                </c:pt>
                <c:pt idx="1771">
                  <c:v>2.2286244360618869E-3</c:v>
                </c:pt>
                <c:pt idx="1772">
                  <c:v>1E-4</c:v>
                </c:pt>
                <c:pt idx="1773">
                  <c:v>2.1171565379864469E-3</c:v>
                </c:pt>
                <c:pt idx="1774">
                  <c:v>1.787445269871566E-3</c:v>
                </c:pt>
                <c:pt idx="1775">
                  <c:v>8.5853603298107997E-5</c:v>
                </c:pt>
                <c:pt idx="1776">
                  <c:v>1E-4</c:v>
                </c:pt>
                <c:pt idx="1777">
                  <c:v>2.2261435410492118E-3</c:v>
                </c:pt>
                <c:pt idx="1778">
                  <c:v>4.1567612365171376E-3</c:v>
                </c:pt>
                <c:pt idx="1779">
                  <c:v>3.329466097802004E-3</c:v>
                </c:pt>
                <c:pt idx="1780">
                  <c:v>1E-4</c:v>
                </c:pt>
                <c:pt idx="1781">
                  <c:v>3.5556258543413539E-3</c:v>
                </c:pt>
                <c:pt idx="1782">
                  <c:v>5.0516715300257106E-3</c:v>
                </c:pt>
                <c:pt idx="1783">
                  <c:v>3.5544251058416492E-3</c:v>
                </c:pt>
                <c:pt idx="1784">
                  <c:v>1E-4</c:v>
                </c:pt>
                <c:pt idx="1785">
                  <c:v>3.3711104489144868E-3</c:v>
                </c:pt>
                <c:pt idx="1786">
                  <c:v>4.6314818290914021E-3</c:v>
                </c:pt>
                <c:pt idx="1787">
                  <c:v>3.2940063534768341E-3</c:v>
                </c:pt>
                <c:pt idx="1788">
                  <c:v>1E-4</c:v>
                </c:pt>
                <c:pt idx="1789">
                  <c:v>3.9177669599721647E-3</c:v>
                </c:pt>
                <c:pt idx="1790">
                  <c:v>6.2700104623115991E-3</c:v>
                </c:pt>
                <c:pt idx="1791">
                  <c:v>4.8890387412243328E-3</c:v>
                </c:pt>
                <c:pt idx="1792">
                  <c:v>1E-4</c:v>
                </c:pt>
                <c:pt idx="1793">
                  <c:v>5.0048195928272289E-3</c:v>
                </c:pt>
                <c:pt idx="1794">
                  <c:v>6.4628533782440014E-3</c:v>
                </c:pt>
                <c:pt idx="1795">
                  <c:v>3.9090834830050897E-3</c:v>
                </c:pt>
                <c:pt idx="1796">
                  <c:v>1E-4</c:v>
                </c:pt>
                <c:pt idx="1797">
                  <c:v>2.4083160115356971E-3</c:v>
                </c:pt>
                <c:pt idx="1798">
                  <c:v>2.3925053617835871E-3</c:v>
                </c:pt>
                <c:pt idx="1799">
                  <c:v>9.703255670781085E-4</c:v>
                </c:pt>
                <c:pt idx="1800">
                  <c:v>1E-4</c:v>
                </c:pt>
                <c:pt idx="1801">
                  <c:v>6.2582820096891809E-4</c:v>
                </c:pt>
                <c:pt idx="1802">
                  <c:v>1.9636016113289711E-3</c:v>
                </c:pt>
                <c:pt idx="1803">
                  <c:v>1.9439078137200719E-3</c:v>
                </c:pt>
                <c:pt idx="1804">
                  <c:v>1E-4</c:v>
                </c:pt>
                <c:pt idx="1805">
                  <c:v>1.9453883900483609E-3</c:v>
                </c:pt>
                <c:pt idx="1806">
                  <c:v>2.0474207543588652E-3</c:v>
                </c:pt>
                <c:pt idx="1807">
                  <c:v>8.8994887104637196E-4</c:v>
                </c:pt>
                <c:pt idx="1808">
                  <c:v>1E-4</c:v>
                </c:pt>
                <c:pt idx="1809">
                  <c:v>6.6759442055317061E-4</c:v>
                </c:pt>
                <c:pt idx="1810">
                  <c:v>1.8184853827727849E-3</c:v>
                </c:pt>
                <c:pt idx="1811">
                  <c:v>2.2783219158780828E-3</c:v>
                </c:pt>
                <c:pt idx="1812">
                  <c:v>1E-4</c:v>
                </c:pt>
                <c:pt idx="1813">
                  <c:v>4.1601302038082634E-3</c:v>
                </c:pt>
                <c:pt idx="1814">
                  <c:v>6.2745349669257079E-3</c:v>
                </c:pt>
                <c:pt idx="1815">
                  <c:v>4.0777661698532357E-3</c:v>
                </c:pt>
                <c:pt idx="1816">
                  <c:v>1E-4</c:v>
                </c:pt>
                <c:pt idx="1817">
                  <c:v>1.9979695923308832E-3</c:v>
                </c:pt>
                <c:pt idx="1818">
                  <c:v>1.219980957805104E-3</c:v>
                </c:pt>
                <c:pt idx="1819">
                  <c:v>7.9137705601645334E-5</c:v>
                </c:pt>
                <c:pt idx="1820">
                  <c:v>1E-4</c:v>
                </c:pt>
                <c:pt idx="1821">
                  <c:v>1.2809451288261689E-4</c:v>
                </c:pt>
                <c:pt idx="1822">
                  <c:v>3.7552880036216757E-4</c:v>
                </c:pt>
                <c:pt idx="1823">
                  <c:v>5.840438258021179E-4</c:v>
                </c:pt>
                <c:pt idx="1824">
                  <c:v>1E-4</c:v>
                </c:pt>
                <c:pt idx="1825">
                  <c:v>1.4844993029897009E-4</c:v>
                </c:pt>
                <c:pt idx="1826">
                  <c:v>1.963325659368863E-3</c:v>
                </c:pt>
                <c:pt idx="1827">
                  <c:v>3.0103690454170362E-3</c:v>
                </c:pt>
                <c:pt idx="1828">
                  <c:v>1E-4</c:v>
                </c:pt>
                <c:pt idx="1829">
                  <c:v>5.7249561475346709E-3</c:v>
                </c:pt>
                <c:pt idx="1830">
                  <c:v>8.4905089408422348E-3</c:v>
                </c:pt>
                <c:pt idx="1831">
                  <c:v>5.3160886969550354E-3</c:v>
                </c:pt>
                <c:pt idx="1832">
                  <c:v>1E-4</c:v>
                </c:pt>
                <c:pt idx="1833">
                  <c:v>1.936951321549309E-3</c:v>
                </c:pt>
                <c:pt idx="1834">
                  <c:v>2.3997979717221019E-4</c:v>
                </c:pt>
                <c:pt idx="1835">
                  <c:v>1.036268313842873E-3</c:v>
                </c:pt>
                <c:pt idx="1836">
                  <c:v>1E-4</c:v>
                </c:pt>
                <c:pt idx="1837">
                  <c:v>1.2011028875070461E-3</c:v>
                </c:pt>
                <c:pt idx="1838">
                  <c:v>7.7876582001101607E-4</c:v>
                </c:pt>
                <c:pt idx="1839">
                  <c:v>9.4981794660477128E-5</c:v>
                </c:pt>
                <c:pt idx="1840">
                  <c:v>1E-4</c:v>
                </c:pt>
                <c:pt idx="1841">
                  <c:v>2.0466757395484991E-4</c:v>
                </c:pt>
                <c:pt idx="1842">
                  <c:v>4.9895630062293816E-4</c:v>
                </c:pt>
                <c:pt idx="1843">
                  <c:v>1.064827320550982E-3</c:v>
                </c:pt>
                <c:pt idx="1844">
                  <c:v>1E-4</c:v>
                </c:pt>
                <c:pt idx="1845">
                  <c:v>2.217502631050321E-3</c:v>
                </c:pt>
                <c:pt idx="1846">
                  <c:v>3.68435402884692E-3</c:v>
                </c:pt>
                <c:pt idx="1847">
                  <c:v>3.0220573202498768E-3</c:v>
                </c:pt>
                <c:pt idx="1848">
                  <c:v>1E-4</c:v>
                </c:pt>
                <c:pt idx="1849">
                  <c:v>4.2865587697067196E-3</c:v>
                </c:pt>
                <c:pt idx="1850">
                  <c:v>7.0291291975155858E-3</c:v>
                </c:pt>
                <c:pt idx="1851">
                  <c:v>5.3798088195980438E-3</c:v>
                </c:pt>
                <c:pt idx="1852">
                  <c:v>1E-4</c:v>
                </c:pt>
                <c:pt idx="1853">
                  <c:v>4.5890652956476416E-3</c:v>
                </c:pt>
                <c:pt idx="1854">
                  <c:v>4.8370151341216418E-3</c:v>
                </c:pt>
                <c:pt idx="1855">
                  <c:v>2.067483181015697E-3</c:v>
                </c:pt>
                <c:pt idx="1856">
                  <c:v>1E-4</c:v>
                </c:pt>
                <c:pt idx="1857">
                  <c:v>1.4701355278675919E-4</c:v>
                </c:pt>
                <c:pt idx="1858">
                  <c:v>8.1534889616140135E-5</c:v>
                </c:pt>
                <c:pt idx="1859">
                  <c:v>2.07021080921109E-4</c:v>
                </c:pt>
                <c:pt idx="1860">
                  <c:v>1E-4</c:v>
                </c:pt>
                <c:pt idx="1861">
                  <c:v>1.1320171114210329E-3</c:v>
                </c:pt>
                <c:pt idx="1862">
                  <c:v>1.880066531363951E-3</c:v>
                </c:pt>
                <c:pt idx="1863">
                  <c:v>1.177585162607376E-3</c:v>
                </c:pt>
                <c:pt idx="1864">
                  <c:v>1E-4</c:v>
                </c:pt>
                <c:pt idx="1865">
                  <c:v>1.4351122599539051E-4</c:v>
                </c:pt>
                <c:pt idx="1866">
                  <c:v>1.6063161807697041E-3</c:v>
                </c:pt>
                <c:pt idx="1867">
                  <c:v>2.218905410179045E-3</c:v>
                </c:pt>
                <c:pt idx="1868">
                  <c:v>1E-4</c:v>
                </c:pt>
                <c:pt idx="1869">
                  <c:v>4.0146649264012346E-3</c:v>
                </c:pt>
                <c:pt idx="1870">
                  <c:v>6.1952572428974409E-3</c:v>
                </c:pt>
                <c:pt idx="1871">
                  <c:v>4.2265924414143733E-3</c:v>
                </c:pt>
                <c:pt idx="1872">
                  <c:v>1E-4</c:v>
                </c:pt>
                <c:pt idx="1873">
                  <c:v>2.629478489595861E-3</c:v>
                </c:pt>
                <c:pt idx="1874">
                  <c:v>2.425412361157198E-3</c:v>
                </c:pt>
                <c:pt idx="1875">
                  <c:v>1.196410094426634E-3</c:v>
                </c:pt>
                <c:pt idx="1876">
                  <c:v>1E-4</c:v>
                </c:pt>
                <c:pt idx="1877">
                  <c:v>2.067504751333233E-3</c:v>
                </c:pt>
                <c:pt idx="1878">
                  <c:v>4.51478174165134E-3</c:v>
                </c:pt>
                <c:pt idx="1879">
                  <c:v>4.2301320472728958E-3</c:v>
                </c:pt>
                <c:pt idx="1880">
                  <c:v>1E-4</c:v>
                </c:pt>
                <c:pt idx="1881">
                  <c:v>4.2945172848227074E-3</c:v>
                </c:pt>
                <c:pt idx="1882">
                  <c:v>4.2381136431126508E-3</c:v>
                </c:pt>
                <c:pt idx="1883">
                  <c:v>1.099124640712326E-3</c:v>
                </c:pt>
                <c:pt idx="1884">
                  <c:v>1E-4</c:v>
                </c:pt>
                <c:pt idx="1885">
                  <c:v>2.5695921706044519E-3</c:v>
                </c:pt>
                <c:pt idx="1886">
                  <c:v>4.9859136110277516E-3</c:v>
                </c:pt>
                <c:pt idx="1887">
                  <c:v>3.731909362943992E-3</c:v>
                </c:pt>
                <c:pt idx="1888">
                  <c:v>1E-4</c:v>
                </c:pt>
                <c:pt idx="1889">
                  <c:v>2.7951738862026592E-3</c:v>
                </c:pt>
                <c:pt idx="1890">
                  <c:v>3.271644083832145E-3</c:v>
                </c:pt>
                <c:pt idx="1891">
                  <c:v>2.1462458275140692E-3</c:v>
                </c:pt>
                <c:pt idx="1892">
                  <c:v>1E-4</c:v>
                </c:pt>
                <c:pt idx="1893">
                  <c:v>2.8049580979760758E-3</c:v>
                </c:pt>
                <c:pt idx="1894">
                  <c:v>4.7839671348781834E-3</c:v>
                </c:pt>
                <c:pt idx="1895">
                  <c:v>3.9218493193208231E-3</c:v>
                </c:pt>
                <c:pt idx="1896">
                  <c:v>1E-4</c:v>
                </c:pt>
                <c:pt idx="1897">
                  <c:v>4.5283617541884936E-3</c:v>
                </c:pt>
                <c:pt idx="1898">
                  <c:v>6.4319948742969403E-3</c:v>
                </c:pt>
                <c:pt idx="1899">
                  <c:v>4.3969629316113947E-3</c:v>
                </c:pt>
                <c:pt idx="1900">
                  <c:v>1E-4</c:v>
                </c:pt>
                <c:pt idx="1901">
                  <c:v>3.7124382342877751E-3</c:v>
                </c:pt>
                <c:pt idx="1902">
                  <c:v>4.6297323862949579E-3</c:v>
                </c:pt>
                <c:pt idx="1903">
                  <c:v>2.840554168803969E-3</c:v>
                </c:pt>
                <c:pt idx="1904">
                  <c:v>1E-4</c:v>
                </c:pt>
                <c:pt idx="1905">
                  <c:v>2.049987305131624E-3</c:v>
                </c:pt>
                <c:pt idx="1906">
                  <c:v>2.276414296136777E-3</c:v>
                </c:pt>
                <c:pt idx="1907">
                  <c:v>1.038225944371311E-3</c:v>
                </c:pt>
                <c:pt idx="1908">
                  <c:v>1E-4</c:v>
                </c:pt>
                <c:pt idx="1909">
                  <c:v>6.3073008902261515E-4</c:v>
                </c:pt>
                <c:pt idx="1910">
                  <c:v>2.2187339131056632E-3</c:v>
                </c:pt>
                <c:pt idx="1911">
                  <c:v>2.34927486483953E-3</c:v>
                </c:pt>
                <c:pt idx="1912">
                  <c:v>1E-4</c:v>
                </c:pt>
                <c:pt idx="1913">
                  <c:v>2.7582751768379138E-3</c:v>
                </c:pt>
                <c:pt idx="1914">
                  <c:v>3.2644620476826461E-3</c:v>
                </c:pt>
                <c:pt idx="1915">
                  <c:v>1.5931112881290941E-3</c:v>
                </c:pt>
                <c:pt idx="1916">
                  <c:v>1E-4</c:v>
                </c:pt>
                <c:pt idx="1917">
                  <c:v>2.9734469118233468E-4</c:v>
                </c:pt>
                <c:pt idx="1918">
                  <c:v>8.8397656260682923E-5</c:v>
                </c:pt>
                <c:pt idx="1919">
                  <c:v>1.5670046426333149E-4</c:v>
                </c:pt>
                <c:pt idx="1920">
                  <c:v>1E-4</c:v>
                </c:pt>
                <c:pt idx="1921">
                  <c:v>7.121712656796566E-4</c:v>
                </c:pt>
                <c:pt idx="1922">
                  <c:v>1.179180796868259E-3</c:v>
                </c:pt>
                <c:pt idx="1923">
                  <c:v>7.053742409296555E-4</c:v>
                </c:pt>
                <c:pt idx="1924">
                  <c:v>1E-4</c:v>
                </c:pt>
                <c:pt idx="1925">
                  <c:v>2.1924125251327801E-4</c:v>
                </c:pt>
                <c:pt idx="1926">
                  <c:v>1.107530397901259E-3</c:v>
                </c:pt>
                <c:pt idx="1927">
                  <c:v>1.259467475960366E-3</c:v>
                </c:pt>
                <c:pt idx="1928">
                  <c:v>1E-4</c:v>
                </c:pt>
                <c:pt idx="1929">
                  <c:v>1.650344007149099E-3</c:v>
                </c:pt>
                <c:pt idx="1930">
                  <c:v>2.2425788213747419E-3</c:v>
                </c:pt>
                <c:pt idx="1931">
                  <c:v>1.4639994771559681E-3</c:v>
                </c:pt>
                <c:pt idx="1932">
                  <c:v>1E-4</c:v>
                </c:pt>
                <c:pt idx="1933">
                  <c:v>1.5561716184832369E-3</c:v>
                </c:pt>
                <c:pt idx="1934">
                  <c:v>2.7611972760029592E-3</c:v>
                </c:pt>
                <c:pt idx="1935">
                  <c:v>2.5603556959155312E-3</c:v>
                </c:pt>
                <c:pt idx="1936">
                  <c:v>1E-4</c:v>
                </c:pt>
                <c:pt idx="1937">
                  <c:v>3.6491854347029669E-3</c:v>
                </c:pt>
                <c:pt idx="1938">
                  <c:v>5.0940747825646742E-3</c:v>
                </c:pt>
                <c:pt idx="1939">
                  <c:v>2.8980808467456579E-3</c:v>
                </c:pt>
                <c:pt idx="1940">
                  <c:v>1E-4</c:v>
                </c:pt>
                <c:pt idx="1941">
                  <c:v>1.9256033015952189E-4</c:v>
                </c:pt>
                <c:pt idx="1942">
                  <c:v>2.6955368398787951E-3</c:v>
                </c:pt>
                <c:pt idx="1943">
                  <c:v>3.1545548450469629E-3</c:v>
                </c:pt>
                <c:pt idx="1944">
                  <c:v>1E-4</c:v>
                </c:pt>
                <c:pt idx="1945">
                  <c:v>3.2143889300257781E-3</c:v>
                </c:pt>
                <c:pt idx="1946">
                  <c:v>3.134421299302343E-3</c:v>
                </c:pt>
                <c:pt idx="1947">
                  <c:v>1.089308989245611E-3</c:v>
                </c:pt>
                <c:pt idx="1948">
                  <c:v>1E-4</c:v>
                </c:pt>
                <c:pt idx="1949">
                  <c:v>4.0256844379674692E-4</c:v>
                </c:pt>
                <c:pt idx="1950">
                  <c:v>1.8646662535832389E-3</c:v>
                </c:pt>
                <c:pt idx="1951">
                  <c:v>2.8922633699596128E-3</c:v>
                </c:pt>
                <c:pt idx="1952">
                  <c:v>1E-4</c:v>
                </c:pt>
                <c:pt idx="1953">
                  <c:v>6.1565268072877131E-3</c:v>
                </c:pt>
                <c:pt idx="1954">
                  <c:v>9.859347845972111E-3</c:v>
                </c:pt>
                <c:pt idx="1955">
                  <c:v>6.9965884286862434E-3</c:v>
                </c:pt>
                <c:pt idx="1956">
                  <c:v>1E-4</c:v>
                </c:pt>
                <c:pt idx="1957">
                  <c:v>5.4766975314840391E-3</c:v>
                </c:pt>
                <c:pt idx="1958">
                  <c:v>6.6115250961495554E-3</c:v>
                </c:pt>
                <c:pt idx="1959">
                  <c:v>4.2829841278624074E-3</c:v>
                </c:pt>
                <c:pt idx="1960">
                  <c:v>1E-4</c:v>
                </c:pt>
                <c:pt idx="1961">
                  <c:v>4.956466400390532E-3</c:v>
                </c:pt>
                <c:pt idx="1962">
                  <c:v>7.9818645593186192E-3</c:v>
                </c:pt>
                <c:pt idx="1963">
                  <c:v>6.1297564635301371E-3</c:v>
                </c:pt>
                <c:pt idx="1964">
                  <c:v>1E-4</c:v>
                </c:pt>
                <c:pt idx="1965">
                  <c:v>5.4091492810705083E-3</c:v>
                </c:pt>
                <c:pt idx="1966">
                  <c:v>5.7331995213342054E-3</c:v>
                </c:pt>
                <c:pt idx="1967">
                  <c:v>2.256066694880242E-3</c:v>
                </c:pt>
                <c:pt idx="1968">
                  <c:v>1E-4</c:v>
                </c:pt>
                <c:pt idx="1969">
                  <c:v>1.230488125522363E-3</c:v>
                </c:pt>
                <c:pt idx="1970">
                  <c:v>3.1282346092279E-3</c:v>
                </c:pt>
                <c:pt idx="1971">
                  <c:v>2.4505794371368558E-3</c:v>
                </c:pt>
                <c:pt idx="1972">
                  <c:v>1E-4</c:v>
                </c:pt>
                <c:pt idx="1973">
                  <c:v>1.2877732686936119E-3</c:v>
                </c:pt>
                <c:pt idx="1974">
                  <c:v>8.4087277162013551E-4</c:v>
                </c:pt>
                <c:pt idx="1975">
                  <c:v>3.3396506244305369E-4</c:v>
                </c:pt>
                <c:pt idx="1976">
                  <c:v>1E-4</c:v>
                </c:pt>
                <c:pt idx="1977">
                  <c:v>1.589223619570572E-3</c:v>
                </c:pt>
                <c:pt idx="1978">
                  <c:v>3.9020869019908799E-3</c:v>
                </c:pt>
                <c:pt idx="1979">
                  <c:v>3.7900141052115452E-3</c:v>
                </c:pt>
                <c:pt idx="1980">
                  <c:v>1E-4</c:v>
                </c:pt>
                <c:pt idx="1981">
                  <c:v>4.1621921050809581E-3</c:v>
                </c:pt>
                <c:pt idx="1982">
                  <c:v>4.7808138531264524E-3</c:v>
                </c:pt>
                <c:pt idx="1983">
                  <c:v>2.234947458873697E-3</c:v>
                </c:pt>
                <c:pt idx="1984">
                  <c:v>1E-4</c:v>
                </c:pt>
                <c:pt idx="1985">
                  <c:v>1.7981858747140881E-4</c:v>
                </c:pt>
                <c:pt idx="1986">
                  <c:v>4.5687677820436829E-4</c:v>
                </c:pt>
                <c:pt idx="1987">
                  <c:v>4.7514857847743072E-4</c:v>
                </c:pt>
                <c:pt idx="1988">
                  <c:v>1E-4</c:v>
                </c:pt>
                <c:pt idx="1989">
                  <c:v>4.9936618336628136E-4</c:v>
                </c:pt>
                <c:pt idx="1990">
                  <c:v>1.032154459762454E-3</c:v>
                </c:pt>
                <c:pt idx="1991">
                  <c:v>1.18233451394108E-3</c:v>
                </c:pt>
                <c:pt idx="1992">
                  <c:v>1E-4</c:v>
                </c:pt>
                <c:pt idx="1993">
                  <c:v>2.29305072034629E-3</c:v>
                </c:pt>
                <c:pt idx="1994">
                  <c:v>3.7095531242305152E-3</c:v>
                </c:pt>
                <c:pt idx="1995">
                  <c:v>2.6322557481476931E-3</c:v>
                </c:pt>
                <c:pt idx="1996">
                  <c:v>1E-4</c:v>
                </c:pt>
                <c:pt idx="1997">
                  <c:v>1.618732756892295E-3</c:v>
                </c:pt>
                <c:pt idx="1998">
                  <c:v>1.0855711038715141E-3</c:v>
                </c:pt>
                <c:pt idx="1999">
                  <c:v>9.8129135112013342E-5</c:v>
                </c:pt>
                <c:pt idx="2000">
                  <c:v>1E-4</c:v>
                </c:pt>
                <c:pt idx="2001">
                  <c:v>9.5566225125628382E-4</c:v>
                </c:pt>
                <c:pt idx="2002">
                  <c:v>9.5728394340128284E-4</c:v>
                </c:pt>
                <c:pt idx="2003">
                  <c:v>7.3680547596634811E-5</c:v>
                </c:pt>
                <c:pt idx="2004">
                  <c:v>1E-4</c:v>
                </c:pt>
                <c:pt idx="2005">
                  <c:v>1.7728972323809279E-3</c:v>
                </c:pt>
                <c:pt idx="2006">
                  <c:v>2.7825755824803012E-3</c:v>
                </c:pt>
                <c:pt idx="2007">
                  <c:v>1.3131144154844439E-3</c:v>
                </c:pt>
                <c:pt idx="2008">
                  <c:v>1E-4</c:v>
                </c:pt>
                <c:pt idx="2009">
                  <c:v>2.221702415061734E-3</c:v>
                </c:pt>
                <c:pt idx="2010">
                  <c:v>5.9671204450674553E-3</c:v>
                </c:pt>
                <c:pt idx="2011">
                  <c:v>5.5959732332076968E-3</c:v>
                </c:pt>
                <c:pt idx="2012">
                  <c:v>1E-4</c:v>
                </c:pt>
                <c:pt idx="2013">
                  <c:v>5.3101198369358412E-3</c:v>
                </c:pt>
                <c:pt idx="2014">
                  <c:v>5.6819877576459324E-3</c:v>
                </c:pt>
                <c:pt idx="2015">
                  <c:v>2.713190072105257E-3</c:v>
                </c:pt>
                <c:pt idx="2016">
                  <c:v>1E-4</c:v>
                </c:pt>
                <c:pt idx="2017">
                  <c:v>2.201638592059687E-3</c:v>
                </c:pt>
                <c:pt idx="2018">
                  <c:v>4.5459232550650588E-3</c:v>
                </c:pt>
                <c:pt idx="2019">
                  <c:v>4.5598259346604489E-3</c:v>
                </c:pt>
                <c:pt idx="2020">
                  <c:v>1E-4</c:v>
                </c:pt>
                <c:pt idx="2021">
                  <c:v>5.7884586332924504E-3</c:v>
                </c:pt>
                <c:pt idx="2022">
                  <c:v>7.0308950939449366E-3</c:v>
                </c:pt>
                <c:pt idx="2023">
                  <c:v>3.37741342707639E-3</c:v>
                </c:pt>
                <c:pt idx="2024">
                  <c:v>1E-4</c:v>
                </c:pt>
                <c:pt idx="2025">
                  <c:v>5.1498967621674667E-5</c:v>
                </c:pt>
                <c:pt idx="2026">
                  <c:v>1.136447585533837E-3</c:v>
                </c:pt>
                <c:pt idx="2027">
                  <c:v>8.800463055673158E-4</c:v>
                </c:pt>
                <c:pt idx="2028">
                  <c:v>1E-4</c:v>
                </c:pt>
                <c:pt idx="2029">
                  <c:v>9.063373405953291E-5</c:v>
                </c:pt>
                <c:pt idx="2030">
                  <c:v>1.9288986984918208E-6</c:v>
                </c:pt>
                <c:pt idx="2031">
                  <c:v>4.0905574446559379E-4</c:v>
                </c:pt>
                <c:pt idx="2032">
                  <c:v>1E-4</c:v>
                </c:pt>
                <c:pt idx="2033">
                  <c:v>2.0415352623670401E-3</c:v>
                </c:pt>
                <c:pt idx="2034">
                  <c:v>3.806265134858162E-3</c:v>
                </c:pt>
                <c:pt idx="2035">
                  <c:v>2.9776662750696042E-3</c:v>
                </c:pt>
                <c:pt idx="2036">
                  <c:v>1E-4</c:v>
                </c:pt>
                <c:pt idx="2037">
                  <c:v>2.748785889655948E-3</c:v>
                </c:pt>
                <c:pt idx="2038">
                  <c:v>3.714523278799107E-3</c:v>
                </c:pt>
                <c:pt idx="2039">
                  <c:v>2.693004877082913E-3</c:v>
                </c:pt>
                <c:pt idx="2040">
                  <c:v>1E-4</c:v>
                </c:pt>
                <c:pt idx="2041">
                  <c:v>3.1698152580668551E-3</c:v>
                </c:pt>
                <c:pt idx="2042">
                  <c:v>4.5957131895692912E-3</c:v>
                </c:pt>
                <c:pt idx="2043">
                  <c:v>3.0343762343561058E-3</c:v>
                </c:pt>
                <c:pt idx="2044">
                  <c:v>1E-4</c:v>
                </c:pt>
                <c:pt idx="2045">
                  <c:v>1.743640674705828E-3</c:v>
                </c:pt>
                <c:pt idx="2046">
                  <c:v>1.2560209994681021E-3</c:v>
                </c:pt>
                <c:pt idx="2047">
                  <c:v>7.83345941936967E-5</c:v>
                </c:pt>
                <c:pt idx="2048">
                  <c:v>1E-4</c:v>
                </c:pt>
                <c:pt idx="2049">
                  <c:v>1.30228761644498E-3</c:v>
                </c:pt>
                <c:pt idx="2050">
                  <c:v>2.5924621314976268E-3</c:v>
                </c:pt>
                <c:pt idx="2051">
                  <c:v>2.2692554546552141E-3</c:v>
                </c:pt>
                <c:pt idx="2052">
                  <c:v>1E-4</c:v>
                </c:pt>
                <c:pt idx="2053">
                  <c:v>2.7354592130840738E-3</c:v>
                </c:pt>
                <c:pt idx="2054">
                  <c:v>3.8308274518969198E-3</c:v>
                </c:pt>
                <c:pt idx="2055">
                  <c:v>2.5279346292078589E-3</c:v>
                </c:pt>
                <c:pt idx="2056">
                  <c:v>1E-4</c:v>
                </c:pt>
                <c:pt idx="2057">
                  <c:v>1.9980298714179362E-3</c:v>
                </c:pt>
                <c:pt idx="2058">
                  <c:v>2.5689880534239379E-3</c:v>
                </c:pt>
                <c:pt idx="2059">
                  <c:v>1.753149791063975E-3</c:v>
                </c:pt>
                <c:pt idx="2060">
                  <c:v>1E-4</c:v>
                </c:pt>
                <c:pt idx="2061">
                  <c:v>1.8710889716051489E-3</c:v>
                </c:pt>
                <c:pt idx="2062">
                  <c:v>2.713574189016129E-3</c:v>
                </c:pt>
                <c:pt idx="2063">
                  <c:v>1.853134425420698E-3</c:v>
                </c:pt>
                <c:pt idx="2064">
                  <c:v>1E-4</c:v>
                </c:pt>
                <c:pt idx="2065">
                  <c:v>1.0960492571633091E-3</c:v>
                </c:pt>
                <c:pt idx="2066">
                  <c:v>4.6766136450043718E-4</c:v>
                </c:pt>
                <c:pt idx="2067">
                  <c:v>6.4779107460336731E-4</c:v>
                </c:pt>
                <c:pt idx="2068">
                  <c:v>1E-4</c:v>
                </c:pt>
                <c:pt idx="2069">
                  <c:v>2.610878170179359E-3</c:v>
                </c:pt>
                <c:pt idx="2070">
                  <c:v>4.459616071067307E-3</c:v>
                </c:pt>
                <c:pt idx="2071">
                  <c:v>3.1713480789588651E-3</c:v>
                </c:pt>
                <c:pt idx="2072">
                  <c:v>1E-4</c:v>
                </c:pt>
                <c:pt idx="2073">
                  <c:v>1.8948451742081679E-3</c:v>
                </c:pt>
                <c:pt idx="2074">
                  <c:v>1.694667812370736E-3</c:v>
                </c:pt>
                <c:pt idx="2075">
                  <c:v>9.7303550060926218E-4</c:v>
                </c:pt>
                <c:pt idx="2076">
                  <c:v>1E-4</c:v>
                </c:pt>
                <c:pt idx="2077">
                  <c:v>2.424726981258511E-3</c:v>
                </c:pt>
                <c:pt idx="2078">
                  <c:v>5.029670554908691E-3</c:v>
                </c:pt>
                <c:pt idx="2079">
                  <c:v>4.2089480996741072E-3</c:v>
                </c:pt>
                <c:pt idx="2080">
                  <c:v>1E-4</c:v>
                </c:pt>
                <c:pt idx="2081">
                  <c:v>2.352179802846124E-3</c:v>
                </c:pt>
                <c:pt idx="2082">
                  <c:v>2.838994358224056E-5</c:v>
                </c:pt>
                <c:pt idx="2083">
                  <c:v>2.546598614435971E-3</c:v>
                </c:pt>
                <c:pt idx="2084">
                  <c:v>1E-4</c:v>
                </c:pt>
                <c:pt idx="2085">
                  <c:v>4.9621967139089332E-3</c:v>
                </c:pt>
                <c:pt idx="2086">
                  <c:v>5.8718121731862923E-3</c:v>
                </c:pt>
                <c:pt idx="2087">
                  <c:v>2.441445591138576E-3</c:v>
                </c:pt>
                <c:pt idx="2088">
                  <c:v>1E-4</c:v>
                </c:pt>
                <c:pt idx="2089">
                  <c:v>2.35568431818058E-4</c:v>
                </c:pt>
                <c:pt idx="2090">
                  <c:v>2.6929481724942569E-4</c:v>
                </c:pt>
                <c:pt idx="2091">
                  <c:v>1.863151084994447E-3</c:v>
                </c:pt>
                <c:pt idx="2092">
                  <c:v>1E-4</c:v>
                </c:pt>
                <c:pt idx="2093">
                  <c:v>6.122472763016122E-3</c:v>
                </c:pt>
                <c:pt idx="2094">
                  <c:v>9.922174141525731E-3</c:v>
                </c:pt>
                <c:pt idx="2095">
                  <c:v>6.5006424555772513E-3</c:v>
                </c:pt>
                <c:pt idx="2096">
                  <c:v>1E-4</c:v>
                </c:pt>
                <c:pt idx="2097">
                  <c:v>2.6464891490670102E-3</c:v>
                </c:pt>
                <c:pt idx="2098">
                  <c:v>1.055672899600735E-3</c:v>
                </c:pt>
                <c:pt idx="2099">
                  <c:v>3.5005620015095019E-4</c:v>
                </c:pt>
                <c:pt idx="2100">
                  <c:v>1E-4</c:v>
                </c:pt>
                <c:pt idx="2101">
                  <c:v>1.6181644511412111E-4</c:v>
                </c:pt>
                <c:pt idx="2102">
                  <c:v>4.0161548324627109E-4</c:v>
                </c:pt>
                <c:pt idx="2103">
                  <c:v>3.2996061390629442E-4</c:v>
                </c:pt>
                <c:pt idx="2104">
                  <c:v>1E-4</c:v>
                </c:pt>
                <c:pt idx="2105">
                  <c:v>1.1172427653432071E-3</c:v>
                </c:pt>
                <c:pt idx="2106">
                  <c:v>2.968952263982483E-3</c:v>
                </c:pt>
                <c:pt idx="2107">
                  <c:v>2.818909400537307E-3</c:v>
                </c:pt>
                <c:pt idx="2108">
                  <c:v>1E-4</c:v>
                </c:pt>
                <c:pt idx="2109">
                  <c:v>3.182255065674378E-3</c:v>
                </c:pt>
                <c:pt idx="2110">
                  <c:v>4.4966576198351062E-3</c:v>
                </c:pt>
                <c:pt idx="2111">
                  <c:v>3.35209557772775E-3</c:v>
                </c:pt>
                <c:pt idx="2112">
                  <c:v>1E-4</c:v>
                </c:pt>
                <c:pt idx="2113">
                  <c:v>4.1918564970401312E-3</c:v>
                </c:pt>
                <c:pt idx="2114">
                  <c:v>6.2841301889039452E-3</c:v>
                </c:pt>
                <c:pt idx="2115">
                  <c:v>4.3002222128020713E-3</c:v>
                </c:pt>
                <c:pt idx="2116">
                  <c:v>1E-4</c:v>
                </c:pt>
                <c:pt idx="2117">
                  <c:v>3.0298803338874242E-3</c:v>
                </c:pt>
                <c:pt idx="2118">
                  <c:v>3.4482171908872951E-3</c:v>
                </c:pt>
                <c:pt idx="2119">
                  <c:v>2.239249504925113E-3</c:v>
                </c:pt>
                <c:pt idx="2120">
                  <c:v>1E-4</c:v>
                </c:pt>
                <c:pt idx="2121">
                  <c:v>2.8913958453660351E-3</c:v>
                </c:pt>
                <c:pt idx="2122">
                  <c:v>4.4225050755639051E-3</c:v>
                </c:pt>
                <c:pt idx="2123">
                  <c:v>2.8131400689320632E-3</c:v>
                </c:pt>
                <c:pt idx="2124">
                  <c:v>1E-4</c:v>
                </c:pt>
                <c:pt idx="2125">
                  <c:v>2.4936850845246142E-4</c:v>
                </c:pt>
                <c:pt idx="2126">
                  <c:v>2.064148315438768E-3</c:v>
                </c:pt>
                <c:pt idx="2127">
                  <c:v>2.845856519110011E-3</c:v>
                </c:pt>
                <c:pt idx="2128">
                  <c:v>1E-4</c:v>
                </c:pt>
                <c:pt idx="2129">
                  <c:v>3.6079546997459552E-3</c:v>
                </c:pt>
                <c:pt idx="2130">
                  <c:v>4.4370104408336152E-3</c:v>
                </c:pt>
                <c:pt idx="2131">
                  <c:v>2.5446008793703701E-3</c:v>
                </c:pt>
                <c:pt idx="2132">
                  <c:v>1E-4</c:v>
                </c:pt>
                <c:pt idx="2133">
                  <c:v>2.219626033390903E-3</c:v>
                </c:pt>
                <c:pt idx="2134">
                  <c:v>3.6929528183828062E-3</c:v>
                </c:pt>
                <c:pt idx="2135">
                  <c:v>3.1241455710640889E-3</c:v>
                </c:pt>
                <c:pt idx="2136">
                  <c:v>1E-4</c:v>
                </c:pt>
                <c:pt idx="2137">
                  <c:v>3.4463665318235268E-3</c:v>
                </c:pt>
                <c:pt idx="2138">
                  <c:v>4.2301760621357614E-3</c:v>
                </c:pt>
                <c:pt idx="2139">
                  <c:v>2.1991553208590541E-3</c:v>
                </c:pt>
                <c:pt idx="2140">
                  <c:v>1E-4</c:v>
                </c:pt>
                <c:pt idx="2141">
                  <c:v>3.0671942584526541E-4</c:v>
                </c:pt>
                <c:pt idx="2142">
                  <c:v>7.0988163375673393E-4</c:v>
                </c:pt>
                <c:pt idx="2143">
                  <c:v>1.118481231000326E-3</c:v>
                </c:pt>
                <c:pt idx="2144">
                  <c:v>1E-4</c:v>
                </c:pt>
                <c:pt idx="2145">
                  <c:v>1.785016442940686E-3</c:v>
                </c:pt>
                <c:pt idx="2146">
                  <c:v>2.651798970983321E-3</c:v>
                </c:pt>
                <c:pt idx="2147">
                  <c:v>1.845855896786963E-3</c:v>
                </c:pt>
                <c:pt idx="2148">
                  <c:v>1E-4</c:v>
                </c:pt>
                <c:pt idx="2149">
                  <c:v>1.6513447284597889E-3</c:v>
                </c:pt>
                <c:pt idx="2150">
                  <c:v>2.279743056294668E-3</c:v>
                </c:pt>
                <c:pt idx="2151">
                  <c:v>1.645605868247922E-3</c:v>
                </c:pt>
                <c:pt idx="2152">
                  <c:v>1E-4</c:v>
                </c:pt>
                <c:pt idx="2153">
                  <c:v>1.6694205076251761E-3</c:v>
                </c:pt>
                <c:pt idx="2154">
                  <c:v>2.066302682816476E-3</c:v>
                </c:pt>
                <c:pt idx="2155">
                  <c:v>1.0440572129745301E-3</c:v>
                </c:pt>
                <c:pt idx="2156">
                  <c:v>1E-4</c:v>
                </c:pt>
                <c:pt idx="2157">
                  <c:v>7.1177995336147392E-5</c:v>
                </c:pt>
                <c:pt idx="2158">
                  <c:v>5.5620462039517667E-4</c:v>
                </c:pt>
                <c:pt idx="2159">
                  <c:v>4.4991381068014782E-4</c:v>
                </c:pt>
                <c:pt idx="2160">
                  <c:v>1E-4</c:v>
                </c:pt>
                <c:pt idx="2161">
                  <c:v>5.7088620328961632E-5</c:v>
                </c:pt>
                <c:pt idx="2162">
                  <c:v>9.6672047226714197E-6</c:v>
                </c:pt>
                <c:pt idx="2163">
                  <c:v>3.4766848988588482E-4</c:v>
                </c:pt>
                <c:pt idx="2164">
                  <c:v>1E-4</c:v>
                </c:pt>
                <c:pt idx="2165">
                  <c:v>2.081695024535484E-3</c:v>
                </c:pt>
                <c:pt idx="2166">
                  <c:v>4.2281631680208577E-3</c:v>
                </c:pt>
                <c:pt idx="2167">
                  <c:v>3.5320445661677969E-3</c:v>
                </c:pt>
                <c:pt idx="2168">
                  <c:v>1E-4</c:v>
                </c:pt>
                <c:pt idx="2169">
                  <c:v>3.1301553200778088E-3</c:v>
                </c:pt>
                <c:pt idx="2170">
                  <c:v>3.5141556634620289E-3</c:v>
                </c:pt>
                <c:pt idx="2171">
                  <c:v>1.9152812678079911E-3</c:v>
                </c:pt>
                <c:pt idx="2172">
                  <c:v>1E-4</c:v>
                </c:pt>
                <c:pt idx="2173">
                  <c:v>1.6228088765871879E-3</c:v>
                </c:pt>
                <c:pt idx="2174">
                  <c:v>2.4860076923630551E-3</c:v>
                </c:pt>
                <c:pt idx="2175">
                  <c:v>1.7852996750501659E-3</c:v>
                </c:pt>
                <c:pt idx="2176">
                  <c:v>1E-4</c:v>
                </c:pt>
                <c:pt idx="2177">
                  <c:v>8.9055486149547977E-4</c:v>
                </c:pt>
                <c:pt idx="2178">
                  <c:v>5.9952548337260761E-5</c:v>
                </c:pt>
                <c:pt idx="2179">
                  <c:v>8.3082559203691069E-4</c:v>
                </c:pt>
                <c:pt idx="2180">
                  <c:v>1E-4</c:v>
                </c:pt>
                <c:pt idx="2181">
                  <c:v>2.121632243229215E-3</c:v>
                </c:pt>
                <c:pt idx="2182">
                  <c:v>3.6905275878375259E-3</c:v>
                </c:pt>
                <c:pt idx="2183">
                  <c:v>3.1877897454283218E-3</c:v>
                </c:pt>
                <c:pt idx="2184">
                  <c:v>1E-4</c:v>
                </c:pt>
                <c:pt idx="2185">
                  <c:v>4.8193984963157731E-3</c:v>
                </c:pt>
                <c:pt idx="2186">
                  <c:v>7.8844062845655778E-3</c:v>
                </c:pt>
                <c:pt idx="2187">
                  <c:v>5.9240995098646934E-3</c:v>
                </c:pt>
                <c:pt idx="2188">
                  <c:v>1E-4</c:v>
                </c:pt>
                <c:pt idx="2189">
                  <c:v>4.8354929456539261E-3</c:v>
                </c:pt>
                <c:pt idx="2190">
                  <c:v>5.2214367977192772E-3</c:v>
                </c:pt>
                <c:pt idx="2191">
                  <c:v>2.6529430749520251E-3</c:v>
                </c:pt>
                <c:pt idx="2192">
                  <c:v>1E-4</c:v>
                </c:pt>
                <c:pt idx="2193">
                  <c:v>2.138880348260853E-3</c:v>
                </c:pt>
                <c:pt idx="2194">
                  <c:v>3.746005669684852E-3</c:v>
                </c:pt>
                <c:pt idx="2195">
                  <c:v>3.212745376397342E-3</c:v>
                </c:pt>
                <c:pt idx="2196">
                  <c:v>1E-4</c:v>
                </c:pt>
                <c:pt idx="2197">
                  <c:v>2.7931105438122709E-3</c:v>
                </c:pt>
                <c:pt idx="2198">
                  <c:v>2.1282021599862331E-3</c:v>
                </c:pt>
                <c:pt idx="2199">
                  <c:v>1.849439929867503E-4</c:v>
                </c:pt>
                <c:pt idx="2200">
                  <c:v>1E-4</c:v>
                </c:pt>
                <c:pt idx="2201">
                  <c:v>2.7474363479618939E-3</c:v>
                </c:pt>
                <c:pt idx="2202">
                  <c:v>4.1521578952160038E-3</c:v>
                </c:pt>
                <c:pt idx="2203">
                  <c:v>2.4165552235386571E-3</c:v>
                </c:pt>
                <c:pt idx="2204">
                  <c:v>1E-4</c:v>
                </c:pt>
                <c:pt idx="2205">
                  <c:v>8.2335232384713386E-4</c:v>
                </c:pt>
                <c:pt idx="2206">
                  <c:v>8.2314533943858451E-4</c:v>
                </c:pt>
                <c:pt idx="2207">
                  <c:v>9.601351719080184E-4</c:v>
                </c:pt>
                <c:pt idx="2208">
                  <c:v>1E-4</c:v>
                </c:pt>
                <c:pt idx="2209">
                  <c:v>2.793866331396297E-3</c:v>
                </c:pt>
                <c:pt idx="2210">
                  <c:v>5.0380022591452502E-3</c:v>
                </c:pt>
                <c:pt idx="2211">
                  <c:v>3.859472737096335E-3</c:v>
                </c:pt>
                <c:pt idx="2212">
                  <c:v>1E-4</c:v>
                </c:pt>
                <c:pt idx="2213">
                  <c:v>2.9044838840999081E-3</c:v>
                </c:pt>
                <c:pt idx="2214">
                  <c:v>2.728047386313119E-3</c:v>
                </c:pt>
                <c:pt idx="2215">
                  <c:v>8.773243835489545E-4</c:v>
                </c:pt>
                <c:pt idx="2216">
                  <c:v>1E-4</c:v>
                </c:pt>
                <c:pt idx="2217">
                  <c:v>9.8130597668021026E-4</c:v>
                </c:pt>
                <c:pt idx="2218">
                  <c:v>2.399873627905706E-3</c:v>
                </c:pt>
                <c:pt idx="2219">
                  <c:v>2.2753371615783511E-3</c:v>
                </c:pt>
                <c:pt idx="2220">
                  <c:v>1E-4</c:v>
                </c:pt>
                <c:pt idx="2221">
                  <c:v>3.0671238335883209E-3</c:v>
                </c:pt>
                <c:pt idx="2222">
                  <c:v>4.6818583116887986E-3</c:v>
                </c:pt>
                <c:pt idx="2223">
                  <c:v>3.465858346218478E-3</c:v>
                </c:pt>
                <c:pt idx="2224">
                  <c:v>1E-4</c:v>
                </c:pt>
                <c:pt idx="2225">
                  <c:v>3.38687799462395E-3</c:v>
                </c:pt>
                <c:pt idx="2226">
                  <c:v>4.2270271997054054E-3</c:v>
                </c:pt>
                <c:pt idx="2227">
                  <c:v>2.2213910477576889E-3</c:v>
                </c:pt>
                <c:pt idx="2228">
                  <c:v>1E-4</c:v>
                </c:pt>
                <c:pt idx="2229">
                  <c:v>4.3930295192914389E-4</c:v>
                </c:pt>
                <c:pt idx="2230">
                  <c:v>2.8485515925848982E-3</c:v>
                </c:pt>
                <c:pt idx="2231">
                  <c:v>3.3831799770682562E-3</c:v>
                </c:pt>
                <c:pt idx="2232">
                  <c:v>1E-4</c:v>
                </c:pt>
                <c:pt idx="2233">
                  <c:v>4.5557287653344818E-3</c:v>
                </c:pt>
                <c:pt idx="2234">
                  <c:v>6.1232006541837259E-3</c:v>
                </c:pt>
                <c:pt idx="2235">
                  <c:v>3.8808414674231561E-3</c:v>
                </c:pt>
                <c:pt idx="2236">
                  <c:v>1E-4</c:v>
                </c:pt>
                <c:pt idx="2237">
                  <c:v>3.6827719899019478E-3</c:v>
                </c:pt>
                <c:pt idx="2238">
                  <c:v>6.0443706097205981E-3</c:v>
                </c:pt>
                <c:pt idx="2239">
                  <c:v>5.1513766138945793E-3</c:v>
                </c:pt>
                <c:pt idx="2240">
                  <c:v>1E-4</c:v>
                </c:pt>
                <c:pt idx="2241">
                  <c:v>6.2649735893042261E-3</c:v>
                </c:pt>
                <c:pt idx="2242">
                  <c:v>8.3411801493385295E-3</c:v>
                </c:pt>
                <c:pt idx="2243">
                  <c:v>4.8822571807742811E-3</c:v>
                </c:pt>
                <c:pt idx="2244">
                  <c:v>1E-4</c:v>
                </c:pt>
                <c:pt idx="2245">
                  <c:v>2.1084798436752841E-3</c:v>
                </c:pt>
                <c:pt idx="2246">
                  <c:v>1.4614587345390549E-3</c:v>
                </c:pt>
                <c:pt idx="2247">
                  <c:v>3.7332801787983393E-4</c:v>
                </c:pt>
                <c:pt idx="2248">
                  <c:v>1E-4</c:v>
                </c:pt>
                <c:pt idx="2249">
                  <c:v>3.5523176578930118E-4</c:v>
                </c:pt>
                <c:pt idx="2250">
                  <c:v>1.261591766812219E-3</c:v>
                </c:pt>
                <c:pt idx="2251">
                  <c:v>1.693146635014145E-3</c:v>
                </c:pt>
                <c:pt idx="2252">
                  <c:v>1E-4</c:v>
                </c:pt>
                <c:pt idx="2253">
                  <c:v>3.390441781699496E-3</c:v>
                </c:pt>
                <c:pt idx="2254">
                  <c:v>5.3446229715597886E-3</c:v>
                </c:pt>
                <c:pt idx="2255">
                  <c:v>3.7077173769293529E-3</c:v>
                </c:pt>
                <c:pt idx="2256">
                  <c:v>1E-4</c:v>
                </c:pt>
                <c:pt idx="2257">
                  <c:v>2.945188398818124E-3</c:v>
                </c:pt>
                <c:pt idx="2258">
                  <c:v>4.0690159113272164E-3</c:v>
                </c:pt>
                <c:pt idx="2259">
                  <c:v>3.2684712150348222E-3</c:v>
                </c:pt>
                <c:pt idx="2260">
                  <c:v>1E-4</c:v>
                </c:pt>
                <c:pt idx="2261">
                  <c:v>4.7467125019261631E-3</c:v>
                </c:pt>
                <c:pt idx="2262">
                  <c:v>7.2058372027267838E-3</c:v>
                </c:pt>
                <c:pt idx="2263">
                  <c:v>4.7758476051201412E-3</c:v>
                </c:pt>
                <c:pt idx="2264">
                  <c:v>1E-4</c:v>
                </c:pt>
                <c:pt idx="2265">
                  <c:v>2.3996445439925149E-3</c:v>
                </c:pt>
                <c:pt idx="2266">
                  <c:v>1.503965798459827E-3</c:v>
                </c:pt>
                <c:pt idx="2267">
                  <c:v>1.8207945508174651E-4</c:v>
                </c:pt>
                <c:pt idx="2268">
                  <c:v>1E-4</c:v>
                </c:pt>
                <c:pt idx="2269">
                  <c:v>1.2780406868073189E-4</c:v>
                </c:pt>
                <c:pt idx="2270">
                  <c:v>6.1825930556491041E-4</c:v>
                </c:pt>
                <c:pt idx="2271">
                  <c:v>4.2830341326098451E-4</c:v>
                </c:pt>
                <c:pt idx="2272">
                  <c:v>1E-4</c:v>
                </c:pt>
                <c:pt idx="2273">
                  <c:v>1.4824746303095521E-3</c:v>
                </c:pt>
                <c:pt idx="2274">
                  <c:v>4.3833620016506787E-3</c:v>
                </c:pt>
                <c:pt idx="2275">
                  <c:v>4.6020413156057137E-3</c:v>
                </c:pt>
                <c:pt idx="2276">
                  <c:v>1E-4</c:v>
                </c:pt>
                <c:pt idx="2277">
                  <c:v>5.6453050568540082E-3</c:v>
                </c:pt>
                <c:pt idx="2278">
                  <c:v>6.976009684552793E-3</c:v>
                </c:pt>
                <c:pt idx="2279">
                  <c:v>3.655368920680982E-3</c:v>
                </c:pt>
                <c:pt idx="2280">
                  <c:v>1E-4</c:v>
                </c:pt>
                <c:pt idx="2281">
                  <c:v>8.9574644531384146E-4</c:v>
                </c:pt>
                <c:pt idx="2282">
                  <c:v>1.759625548729389E-5</c:v>
                </c:pt>
                <c:pt idx="2283">
                  <c:v>4.8524321108866771E-4</c:v>
                </c:pt>
                <c:pt idx="2284">
                  <c:v>1E-4</c:v>
                </c:pt>
                <c:pt idx="2285">
                  <c:v>5.5334903361200453E-4</c:v>
                </c:pt>
                <c:pt idx="2286">
                  <c:v>6.6241037483270025E-4</c:v>
                </c:pt>
                <c:pt idx="2287">
                  <c:v>4.8253637289336049E-4</c:v>
                </c:pt>
                <c:pt idx="2288">
                  <c:v>1E-4</c:v>
                </c:pt>
                <c:pt idx="2289">
                  <c:v>1.046381279215974E-3</c:v>
                </c:pt>
                <c:pt idx="2290">
                  <c:v>2.3185823879150612E-3</c:v>
                </c:pt>
                <c:pt idx="2291">
                  <c:v>2.3967492290765408E-3</c:v>
                </c:pt>
                <c:pt idx="2292">
                  <c:v>1E-4</c:v>
                </c:pt>
                <c:pt idx="2293">
                  <c:v>3.8659531601978971E-3</c:v>
                </c:pt>
                <c:pt idx="2294">
                  <c:v>5.9018226423668933E-3</c:v>
                </c:pt>
                <c:pt idx="2295">
                  <c:v>3.9424707339618661E-3</c:v>
                </c:pt>
                <c:pt idx="2296">
                  <c:v>1E-4</c:v>
                </c:pt>
                <c:pt idx="2297">
                  <c:v>1.806660557667702E-3</c:v>
                </c:pt>
                <c:pt idx="2298">
                  <c:v>4.2600400456340001E-4</c:v>
                </c:pt>
                <c:pt idx="2299">
                  <c:v>1.0356994232593121E-3</c:v>
                </c:pt>
                <c:pt idx="2300">
                  <c:v>1E-4</c:v>
                </c:pt>
                <c:pt idx="2301">
                  <c:v>2.0903850490449731E-3</c:v>
                </c:pt>
                <c:pt idx="2302">
                  <c:v>2.4648996257041942E-3</c:v>
                </c:pt>
                <c:pt idx="2303">
                  <c:v>1.131942709618967E-3</c:v>
                </c:pt>
                <c:pt idx="2304">
                  <c:v>1E-4</c:v>
                </c:pt>
                <c:pt idx="2305">
                  <c:v>5.9571228576228339E-4</c:v>
                </c:pt>
                <c:pt idx="2306">
                  <c:v>1.61286705905092E-3</c:v>
                </c:pt>
                <c:pt idx="2307">
                  <c:v>2.1841031080195019E-3</c:v>
                </c:pt>
                <c:pt idx="2308">
                  <c:v>1E-4</c:v>
                </c:pt>
                <c:pt idx="2309">
                  <c:v>4.5089729184881397E-3</c:v>
                </c:pt>
                <c:pt idx="2310">
                  <c:v>7.2224170995811854E-3</c:v>
                </c:pt>
                <c:pt idx="2311">
                  <c:v>5.0842952588915661E-3</c:v>
                </c:pt>
                <c:pt idx="2312">
                  <c:v>1E-4</c:v>
                </c:pt>
                <c:pt idx="2313">
                  <c:v>3.5899611405001159E-3</c:v>
                </c:pt>
                <c:pt idx="2314">
                  <c:v>3.715574855239353E-3</c:v>
                </c:pt>
                <c:pt idx="2315">
                  <c:v>1.8548168266567539E-3</c:v>
                </c:pt>
                <c:pt idx="2316">
                  <c:v>1E-4</c:v>
                </c:pt>
                <c:pt idx="2317">
                  <c:v>1.191417277974133E-3</c:v>
                </c:pt>
                <c:pt idx="2318">
                  <c:v>1.6077569602752221E-3</c:v>
                </c:pt>
                <c:pt idx="2319">
                  <c:v>1.0485100559915611E-3</c:v>
                </c:pt>
                <c:pt idx="2320">
                  <c:v>1E-4</c:v>
                </c:pt>
                <c:pt idx="2321">
                  <c:v>2.2801971112103219E-4</c:v>
                </c:pt>
                <c:pt idx="2322">
                  <c:v>8.4260221347309924E-4</c:v>
                </c:pt>
                <c:pt idx="2323">
                  <c:v>1.614624248509439E-3</c:v>
                </c:pt>
                <c:pt idx="2324">
                  <c:v>1E-4</c:v>
                </c:pt>
                <c:pt idx="2325">
                  <c:v>3.7503344937830788E-3</c:v>
                </c:pt>
                <c:pt idx="2326">
                  <c:v>6.4786750992745241E-3</c:v>
                </c:pt>
                <c:pt idx="2327">
                  <c:v>5.0812201226769823E-3</c:v>
                </c:pt>
                <c:pt idx="2328">
                  <c:v>1E-4</c:v>
                </c:pt>
                <c:pt idx="2329">
                  <c:v>4.8258575969246809E-3</c:v>
                </c:pt>
                <c:pt idx="2330">
                  <c:v>5.8297105888587093E-3</c:v>
                </c:pt>
                <c:pt idx="2331">
                  <c:v>3.201196521342901E-3</c:v>
                </c:pt>
                <c:pt idx="2332">
                  <c:v>1E-4</c:v>
                </c:pt>
                <c:pt idx="2333">
                  <c:v>1.4376105195141721E-3</c:v>
                </c:pt>
                <c:pt idx="2334">
                  <c:v>1.226408944440018E-3</c:v>
                </c:pt>
                <c:pt idx="2335">
                  <c:v>5.282511996281702E-4</c:v>
                </c:pt>
                <c:pt idx="2336">
                  <c:v>1E-4</c:v>
                </c:pt>
                <c:pt idx="2337">
                  <c:v>5.4362998303448709E-5</c:v>
                </c:pt>
                <c:pt idx="2338">
                  <c:v>7.9621168812406154E-4</c:v>
                </c:pt>
                <c:pt idx="2339">
                  <c:v>1.384459107144167E-3</c:v>
                </c:pt>
                <c:pt idx="2340">
                  <c:v>1E-4</c:v>
                </c:pt>
                <c:pt idx="2341">
                  <c:v>3.3386133423958311E-3</c:v>
                </c:pt>
                <c:pt idx="2342">
                  <c:v>5.6285072880435678E-3</c:v>
                </c:pt>
                <c:pt idx="2343">
                  <c:v>4.1106900829247124E-3</c:v>
                </c:pt>
                <c:pt idx="2344">
                  <c:v>1E-4</c:v>
                </c:pt>
                <c:pt idx="2345">
                  <c:v>2.8826779818035739E-3</c:v>
                </c:pt>
                <c:pt idx="2346">
                  <c:v>2.788305301716463E-3</c:v>
                </c:pt>
                <c:pt idx="2347">
                  <c:v>1.2766960947356151E-3</c:v>
                </c:pt>
                <c:pt idx="2348">
                  <c:v>1E-4</c:v>
                </c:pt>
                <c:pt idx="2349">
                  <c:v>1.131507920820641E-3</c:v>
                </c:pt>
                <c:pt idx="2350">
                  <c:v>2.0722699624490491E-3</c:v>
                </c:pt>
                <c:pt idx="2351">
                  <c:v>1.6675015268465519E-3</c:v>
                </c:pt>
                <c:pt idx="2352">
                  <c:v>1E-4</c:v>
                </c:pt>
                <c:pt idx="2353">
                  <c:v>6.1248833795215086E-4</c:v>
                </c:pt>
                <c:pt idx="2354">
                  <c:v>9.4939582993176547E-4</c:v>
                </c:pt>
                <c:pt idx="2355">
                  <c:v>2.086438922449781E-3</c:v>
                </c:pt>
                <c:pt idx="2356">
                  <c:v>1E-4</c:v>
                </c:pt>
                <c:pt idx="2357">
                  <c:v>3.6779591249521139E-3</c:v>
                </c:pt>
                <c:pt idx="2358">
                  <c:v>4.7655888624260458E-3</c:v>
                </c:pt>
                <c:pt idx="2359">
                  <c:v>2.426079091486402E-3</c:v>
                </c:pt>
                <c:pt idx="2360">
                  <c:v>1E-4</c:v>
                </c:pt>
                <c:pt idx="2361">
                  <c:v>1.713307229886798E-4</c:v>
                </c:pt>
                <c:pt idx="2362">
                  <c:v>5.132692522822229E-4</c:v>
                </c:pt>
                <c:pt idx="2363">
                  <c:v>2.4808027518591992E-4</c:v>
                </c:pt>
                <c:pt idx="2364">
                  <c:v>1E-4</c:v>
                </c:pt>
                <c:pt idx="2365">
                  <c:v>1.239744760648812E-3</c:v>
                </c:pt>
                <c:pt idx="2366">
                  <c:v>2.704415476841407E-3</c:v>
                </c:pt>
                <c:pt idx="2367">
                  <c:v>2.1299732557673611E-3</c:v>
                </c:pt>
                <c:pt idx="2368">
                  <c:v>1E-4</c:v>
                </c:pt>
                <c:pt idx="2369">
                  <c:v>9.3578163379417567E-4</c:v>
                </c:pt>
                <c:pt idx="2370">
                  <c:v>2.7427465859942762E-4</c:v>
                </c:pt>
                <c:pt idx="2371">
                  <c:v>1.363317953017359E-3</c:v>
                </c:pt>
                <c:pt idx="2372">
                  <c:v>1E-4</c:v>
                </c:pt>
                <c:pt idx="2373">
                  <c:v>3.1123785558046569E-3</c:v>
                </c:pt>
                <c:pt idx="2374">
                  <c:v>5.0309237993176759E-3</c:v>
                </c:pt>
                <c:pt idx="2375">
                  <c:v>3.7354212042432959E-3</c:v>
                </c:pt>
                <c:pt idx="2376">
                  <c:v>1E-4</c:v>
                </c:pt>
                <c:pt idx="2377">
                  <c:v>3.462213793299542E-3</c:v>
                </c:pt>
                <c:pt idx="2378">
                  <c:v>4.3811567091333638E-3</c:v>
                </c:pt>
                <c:pt idx="2379">
                  <c:v>2.6524565467294461E-3</c:v>
                </c:pt>
                <c:pt idx="2380">
                  <c:v>1E-4</c:v>
                </c:pt>
                <c:pt idx="2381">
                  <c:v>1.764162786867908E-3</c:v>
                </c:pt>
                <c:pt idx="2382">
                  <c:v>1.9665959924981351E-3</c:v>
                </c:pt>
                <c:pt idx="2383">
                  <c:v>1.0220535225477249E-3</c:v>
                </c:pt>
                <c:pt idx="2384">
                  <c:v>1E-4</c:v>
                </c:pt>
                <c:pt idx="2385">
                  <c:v>1.6614741329862821E-4</c:v>
                </c:pt>
                <c:pt idx="2386">
                  <c:v>1.65995858032947E-3</c:v>
                </c:pt>
                <c:pt idx="2387">
                  <c:v>2.4783005493095971E-3</c:v>
                </c:pt>
                <c:pt idx="2388">
                  <c:v>1E-4</c:v>
                </c:pt>
                <c:pt idx="2389">
                  <c:v>5.2846173223562538E-3</c:v>
                </c:pt>
                <c:pt idx="2390">
                  <c:v>8.9103140448966237E-3</c:v>
                </c:pt>
                <c:pt idx="2391">
                  <c:v>6.794699890161471E-3</c:v>
                </c:pt>
                <c:pt idx="2392">
                  <c:v>1E-4</c:v>
                </c:pt>
                <c:pt idx="2393">
                  <c:v>6.1777706710801836E-3</c:v>
                </c:pt>
                <c:pt idx="2394">
                  <c:v>7.5971451996496046E-3</c:v>
                </c:pt>
                <c:pt idx="2395">
                  <c:v>4.5386543114078227E-3</c:v>
                </c:pt>
                <c:pt idx="2396">
                  <c:v>1E-4</c:v>
                </c:pt>
                <c:pt idx="2397">
                  <c:v>3.4535720002855331E-3</c:v>
                </c:pt>
                <c:pt idx="2398">
                  <c:v>4.6622897415264462E-3</c:v>
                </c:pt>
                <c:pt idx="2399">
                  <c:v>3.3196660300709238E-3</c:v>
                </c:pt>
                <c:pt idx="2400">
                  <c:v>1E-4</c:v>
                </c:pt>
                <c:pt idx="2401">
                  <c:v>3.4215327443634148E-3</c:v>
                </c:pt>
                <c:pt idx="2402">
                  <c:v>4.5989166693681232E-3</c:v>
                </c:pt>
                <c:pt idx="2403">
                  <c:v>2.7963132556076591E-3</c:v>
                </c:pt>
                <c:pt idx="2404">
                  <c:v>1E-4</c:v>
                </c:pt>
                <c:pt idx="2405">
                  <c:v>8.6547451287259723E-4</c:v>
                </c:pt>
                <c:pt idx="2406">
                  <c:v>6.7761162161220339E-4</c:v>
                </c:pt>
                <c:pt idx="2407">
                  <c:v>1.8106372184360439E-3</c:v>
                </c:pt>
                <c:pt idx="2408">
                  <c:v>1E-4</c:v>
                </c:pt>
                <c:pt idx="2409">
                  <c:v>3.2942272831565172E-3</c:v>
                </c:pt>
                <c:pt idx="2410">
                  <c:v>4.2968043910553769E-3</c:v>
                </c:pt>
                <c:pt idx="2411">
                  <c:v>2.1415753684436872E-3</c:v>
                </c:pt>
                <c:pt idx="2412">
                  <c:v>1E-4</c:v>
                </c:pt>
                <c:pt idx="2413">
                  <c:v>3.017699365332564E-4</c:v>
                </c:pt>
                <c:pt idx="2414">
                  <c:v>1.4424409672516669E-3</c:v>
                </c:pt>
                <c:pt idx="2415">
                  <c:v>1.064114444911223E-3</c:v>
                </c:pt>
                <c:pt idx="2416">
                  <c:v>1E-4</c:v>
                </c:pt>
                <c:pt idx="2417">
                  <c:v>3.5947234647622158E-4</c:v>
                </c:pt>
                <c:pt idx="2418">
                  <c:v>1.4498826683219241E-3</c:v>
                </c:pt>
                <c:pt idx="2419">
                  <c:v>1.1257559725262861E-3</c:v>
                </c:pt>
                <c:pt idx="2420">
                  <c:v>1E-4</c:v>
                </c:pt>
                <c:pt idx="2421">
                  <c:v>6.2518067762975832E-4</c:v>
                </c:pt>
                <c:pt idx="2422">
                  <c:v>2.6173921668072508E-3</c:v>
                </c:pt>
                <c:pt idx="2423">
                  <c:v>2.6622673597838081E-3</c:v>
                </c:pt>
                <c:pt idx="2424">
                  <c:v>1E-4</c:v>
                </c:pt>
                <c:pt idx="2425">
                  <c:v>1.9102745081588249E-3</c:v>
                </c:pt>
                <c:pt idx="2426">
                  <c:v>8.0782358339542956E-4</c:v>
                </c:pt>
                <c:pt idx="2427">
                  <c:v>8.3104125134778062E-4</c:v>
                </c:pt>
                <c:pt idx="2428">
                  <c:v>1E-4</c:v>
                </c:pt>
                <c:pt idx="2429">
                  <c:v>2.0484006289752752E-3</c:v>
                </c:pt>
                <c:pt idx="2430">
                  <c:v>2.2265010221216089E-3</c:v>
                </c:pt>
                <c:pt idx="2431">
                  <c:v>6.6282361664175707E-4</c:v>
                </c:pt>
                <c:pt idx="2432">
                  <c:v>1E-4</c:v>
                </c:pt>
                <c:pt idx="2433">
                  <c:v>8.6523510633405821E-4</c:v>
                </c:pt>
                <c:pt idx="2434">
                  <c:v>1.2794536763010809E-3</c:v>
                </c:pt>
                <c:pt idx="2435">
                  <c:v>4.2045185118653371E-4</c:v>
                </c:pt>
                <c:pt idx="2436">
                  <c:v>1E-4</c:v>
                </c:pt>
                <c:pt idx="2437">
                  <c:v>1.425696004387162E-3</c:v>
                </c:pt>
                <c:pt idx="2438">
                  <c:v>3.4413901800481941E-3</c:v>
                </c:pt>
                <c:pt idx="2439">
                  <c:v>3.4142719772994041E-3</c:v>
                </c:pt>
                <c:pt idx="2440">
                  <c:v>1E-4</c:v>
                </c:pt>
                <c:pt idx="2441">
                  <c:v>5.3484161570582457E-3</c:v>
                </c:pt>
                <c:pt idx="2442">
                  <c:v>8.7813254899051247E-3</c:v>
                </c:pt>
                <c:pt idx="2443">
                  <c:v>6.7897522366919564E-3</c:v>
                </c:pt>
                <c:pt idx="2444">
                  <c:v>1E-4</c:v>
                </c:pt>
                <c:pt idx="2445">
                  <c:v>6.3955385098535961E-3</c:v>
                </c:pt>
                <c:pt idx="2446">
                  <c:v>7.5921026591532327E-3</c:v>
                </c:pt>
                <c:pt idx="2447">
                  <c:v>4.0491179202417626E-3</c:v>
                </c:pt>
                <c:pt idx="2448">
                  <c:v>1E-4</c:v>
                </c:pt>
                <c:pt idx="2449">
                  <c:v>1.8485604282208179E-3</c:v>
                </c:pt>
                <c:pt idx="2450">
                  <c:v>1.965116582914133E-3</c:v>
                </c:pt>
                <c:pt idx="2451">
                  <c:v>1.294976384405412E-3</c:v>
                </c:pt>
                <c:pt idx="2452">
                  <c:v>1E-4</c:v>
                </c:pt>
                <c:pt idx="2453">
                  <c:v>9.8745334656558385E-4</c:v>
                </c:pt>
                <c:pt idx="2454">
                  <c:v>3.1055357781567501E-4</c:v>
                </c:pt>
                <c:pt idx="2455">
                  <c:v>1.0182613233954119E-3</c:v>
                </c:pt>
                <c:pt idx="2456">
                  <c:v>1E-4</c:v>
                </c:pt>
                <c:pt idx="2457">
                  <c:v>3.7635354848123098E-3</c:v>
                </c:pt>
                <c:pt idx="2458">
                  <c:v>6.395366687438511E-3</c:v>
                </c:pt>
                <c:pt idx="2459">
                  <c:v>4.5650920834153742E-3</c:v>
                </c:pt>
                <c:pt idx="2460">
                  <c:v>1E-4</c:v>
                </c:pt>
                <c:pt idx="2461">
                  <c:v>2.957757909247378E-3</c:v>
                </c:pt>
                <c:pt idx="2462">
                  <c:v>2.7344654043902051E-3</c:v>
                </c:pt>
                <c:pt idx="2463">
                  <c:v>1.168311421013756E-3</c:v>
                </c:pt>
                <c:pt idx="2464">
                  <c:v>1E-4</c:v>
                </c:pt>
                <c:pt idx="2465">
                  <c:v>6.3870518033928825E-4</c:v>
                </c:pt>
                <c:pt idx="2466">
                  <c:v>7.9525771987086404E-4</c:v>
                </c:pt>
                <c:pt idx="2467">
                  <c:v>3.2344513606303151E-4</c:v>
                </c:pt>
                <c:pt idx="2468">
                  <c:v>1E-4</c:v>
                </c:pt>
                <c:pt idx="2469">
                  <c:v>9.6787656168111893E-4</c:v>
                </c:pt>
                <c:pt idx="2470">
                  <c:v>2.529722368897033E-3</c:v>
                </c:pt>
                <c:pt idx="2471">
                  <c:v>2.4585318626233719E-3</c:v>
                </c:pt>
                <c:pt idx="2472">
                  <c:v>1E-4</c:v>
                </c:pt>
                <c:pt idx="2473">
                  <c:v>2.868717537270343E-3</c:v>
                </c:pt>
                <c:pt idx="2474">
                  <c:v>3.8131724048574979E-3</c:v>
                </c:pt>
                <c:pt idx="2475">
                  <c:v>2.481706727684131E-3</c:v>
                </c:pt>
                <c:pt idx="2476">
                  <c:v>1E-4</c:v>
                </c:pt>
                <c:pt idx="2477">
                  <c:v>2.4165157614957399E-3</c:v>
                </c:pt>
                <c:pt idx="2478">
                  <c:v>3.605422505402064E-3</c:v>
                </c:pt>
                <c:pt idx="2479">
                  <c:v>2.620368796589557E-3</c:v>
                </c:pt>
                <c:pt idx="2480">
                  <c:v>1E-4</c:v>
                </c:pt>
                <c:pt idx="2481">
                  <c:v>1.97814733335595E-3</c:v>
                </c:pt>
                <c:pt idx="2482">
                  <c:v>1.6372122097454271E-3</c:v>
                </c:pt>
                <c:pt idx="2483">
                  <c:v>1.1105447671707791E-4</c:v>
                </c:pt>
                <c:pt idx="2484">
                  <c:v>1E-4</c:v>
                </c:pt>
                <c:pt idx="2485">
                  <c:v>2.107385571525277E-3</c:v>
                </c:pt>
                <c:pt idx="2486">
                  <c:v>4.177967801715669E-3</c:v>
                </c:pt>
                <c:pt idx="2487">
                  <c:v>3.4929561888553131E-3</c:v>
                </c:pt>
                <c:pt idx="2488">
                  <c:v>1E-4</c:v>
                </c:pt>
                <c:pt idx="2489">
                  <c:v>3.4537404099976659E-3</c:v>
                </c:pt>
                <c:pt idx="2490">
                  <c:v>4.0546936889542208E-3</c:v>
                </c:pt>
                <c:pt idx="2491">
                  <c:v>1.9789777860350979E-3</c:v>
                </c:pt>
                <c:pt idx="2492">
                  <c:v>1E-4</c:v>
                </c:pt>
                <c:pt idx="2493">
                  <c:v>7.8060870592038843E-5</c:v>
                </c:pt>
                <c:pt idx="2494">
                  <c:v>1.071558272144787E-3</c:v>
                </c:pt>
                <c:pt idx="2495">
                  <c:v>9.7727531897361065E-4</c:v>
                </c:pt>
                <c:pt idx="2496">
                  <c:v>1E-4</c:v>
                </c:pt>
                <c:pt idx="2497">
                  <c:v>5.6738437851191283E-5</c:v>
                </c:pt>
                <c:pt idx="2498">
                  <c:v>1.1185051211663819E-3</c:v>
                </c:pt>
                <c:pt idx="2499">
                  <c:v>1.232918786104891E-3</c:v>
                </c:pt>
                <c:pt idx="2500">
                  <c:v>1E-4</c:v>
                </c:pt>
                <c:pt idx="2501">
                  <c:v>7.1872017135109418E-5</c:v>
                </c:pt>
                <c:pt idx="2502">
                  <c:v>2.147381255782085E-3</c:v>
                </c:pt>
                <c:pt idx="2503">
                  <c:v>3.267759023522276E-3</c:v>
                </c:pt>
                <c:pt idx="2504">
                  <c:v>1E-4</c:v>
                </c:pt>
                <c:pt idx="2505">
                  <c:v>5.2597487516004562E-3</c:v>
                </c:pt>
                <c:pt idx="2506">
                  <c:v>6.8745557716640886E-3</c:v>
                </c:pt>
                <c:pt idx="2507">
                  <c:v>3.6123757329557821E-3</c:v>
                </c:pt>
                <c:pt idx="2508">
                  <c:v>1E-4</c:v>
                </c:pt>
                <c:pt idx="2509">
                  <c:v>4.008339286769516E-4</c:v>
                </c:pt>
                <c:pt idx="2510">
                  <c:v>7.8802098689882759E-4</c:v>
                </c:pt>
                <c:pt idx="2511">
                  <c:v>7.2492378509394215E-4</c:v>
                </c:pt>
                <c:pt idx="2512">
                  <c:v>1E-4</c:v>
                </c:pt>
                <c:pt idx="2513">
                  <c:v>5.7461046751777561E-4</c:v>
                </c:pt>
                <c:pt idx="2514">
                  <c:v>1.689691088365843E-3</c:v>
                </c:pt>
                <c:pt idx="2515">
                  <c:v>1.279547353537393E-3</c:v>
                </c:pt>
                <c:pt idx="2516">
                  <c:v>1E-4</c:v>
                </c:pt>
                <c:pt idx="2517">
                  <c:v>4.7598327775396412E-4</c:v>
                </c:pt>
                <c:pt idx="2518">
                  <c:v>2.6956496616527882E-3</c:v>
                </c:pt>
                <c:pt idx="2519">
                  <c:v>3.2840437488463239E-3</c:v>
                </c:pt>
                <c:pt idx="2520">
                  <c:v>1E-4</c:v>
                </c:pt>
                <c:pt idx="2521">
                  <c:v>5.0260713973320544E-3</c:v>
                </c:pt>
                <c:pt idx="2522">
                  <c:v>7.5016639895505053E-3</c:v>
                </c:pt>
                <c:pt idx="2523">
                  <c:v>5.2673845936575397E-3</c:v>
                </c:pt>
                <c:pt idx="2524">
                  <c:v>1E-4</c:v>
                </c:pt>
                <c:pt idx="2525">
                  <c:v>4.419239876595241E-3</c:v>
                </c:pt>
                <c:pt idx="2526">
                  <c:v>5.1062665249841594E-3</c:v>
                </c:pt>
                <c:pt idx="2527">
                  <c:v>2.5832384093500481E-3</c:v>
                </c:pt>
                <c:pt idx="2528">
                  <c:v>1E-4</c:v>
                </c:pt>
                <c:pt idx="2529">
                  <c:v>4.8465156796005069E-4</c:v>
                </c:pt>
                <c:pt idx="2530">
                  <c:v>2.04742689156889E-4</c:v>
                </c:pt>
                <c:pt idx="2531">
                  <c:v>2.8748175982221531E-4</c:v>
                </c:pt>
                <c:pt idx="2532">
                  <c:v>1E-4</c:v>
                </c:pt>
                <c:pt idx="2533">
                  <c:v>4.9155088823695902E-4</c:v>
                </c:pt>
                <c:pt idx="2534">
                  <c:v>1.1175332007057829E-3</c:v>
                </c:pt>
                <c:pt idx="2535">
                  <c:v>6.0591079117161344E-4</c:v>
                </c:pt>
                <c:pt idx="2536">
                  <c:v>1E-4</c:v>
                </c:pt>
                <c:pt idx="2537">
                  <c:v>1.396906375124934E-3</c:v>
                </c:pt>
                <c:pt idx="2538">
                  <c:v>3.738066322567677E-3</c:v>
                </c:pt>
                <c:pt idx="2539">
                  <c:v>3.4489217790542978E-3</c:v>
                </c:pt>
                <c:pt idx="2540">
                  <c:v>1E-4</c:v>
                </c:pt>
                <c:pt idx="2541">
                  <c:v>2.6415774643088002E-3</c:v>
                </c:pt>
                <c:pt idx="2542">
                  <c:v>1.748221615611904E-3</c:v>
                </c:pt>
                <c:pt idx="2543">
                  <c:v>2.6684410929714438E-4</c:v>
                </c:pt>
                <c:pt idx="2544">
                  <c:v>1E-4</c:v>
                </c:pt>
                <c:pt idx="2545">
                  <c:v>1.7311578001896241E-3</c:v>
                </c:pt>
                <c:pt idx="2546">
                  <c:v>2.0016345157166499E-3</c:v>
                </c:pt>
                <c:pt idx="2547">
                  <c:v>7.3685707061319091E-4</c:v>
                </c:pt>
                <c:pt idx="2548">
                  <c:v>1E-4</c:v>
                </c:pt>
                <c:pt idx="2549">
                  <c:v>1.7374488962105299E-4</c:v>
                </c:pt>
                <c:pt idx="2550">
                  <c:v>1.2545388682974139E-3</c:v>
                </c:pt>
                <c:pt idx="2551">
                  <c:v>2.194810299666066E-3</c:v>
                </c:pt>
                <c:pt idx="2552">
                  <c:v>1E-4</c:v>
                </c:pt>
                <c:pt idx="2553">
                  <c:v>4.8308933276555591E-3</c:v>
                </c:pt>
                <c:pt idx="2554">
                  <c:v>7.4122424948174044E-3</c:v>
                </c:pt>
                <c:pt idx="2555">
                  <c:v>4.7437559364709534E-3</c:v>
                </c:pt>
                <c:pt idx="2556">
                  <c:v>1E-4</c:v>
                </c:pt>
                <c:pt idx="2557">
                  <c:v>1.6991980081535189E-3</c:v>
                </c:pt>
                <c:pt idx="2558">
                  <c:v>1.667056501473188E-4</c:v>
                </c:pt>
                <c:pt idx="2559">
                  <c:v>1.657363016909244E-3</c:v>
                </c:pt>
                <c:pt idx="2560">
                  <c:v>1E-4</c:v>
                </c:pt>
                <c:pt idx="2561">
                  <c:v>3.3037800341166172E-3</c:v>
                </c:pt>
                <c:pt idx="2562">
                  <c:v>4.8987318028471524E-3</c:v>
                </c:pt>
                <c:pt idx="2563">
                  <c:v>3.3327249003126222E-3</c:v>
                </c:pt>
                <c:pt idx="2564">
                  <c:v>1E-4</c:v>
                </c:pt>
                <c:pt idx="2565">
                  <c:v>2.6146512637711919E-3</c:v>
                </c:pt>
                <c:pt idx="2566">
                  <c:v>3.1006457760546428E-3</c:v>
                </c:pt>
                <c:pt idx="2567">
                  <c:v>1.8479844255320311E-3</c:v>
                </c:pt>
                <c:pt idx="2568">
                  <c:v>1E-4</c:v>
                </c:pt>
                <c:pt idx="2569">
                  <c:v>1.799144922314793E-3</c:v>
                </c:pt>
                <c:pt idx="2570">
                  <c:v>3.1270955867298898E-3</c:v>
                </c:pt>
                <c:pt idx="2571">
                  <c:v>2.8414626100722591E-3</c:v>
                </c:pt>
                <c:pt idx="2572">
                  <c:v>1E-4</c:v>
                </c:pt>
                <c:pt idx="2573">
                  <c:v>3.9001976576227698E-3</c:v>
                </c:pt>
                <c:pt idx="2574">
                  <c:v>5.3970305349889261E-3</c:v>
                </c:pt>
                <c:pt idx="2575">
                  <c:v>3.1020504863262682E-3</c:v>
                </c:pt>
                <c:pt idx="2576">
                  <c:v>1E-4</c:v>
                </c:pt>
                <c:pt idx="2577">
                  <c:v>1.020382694096489E-4</c:v>
                </c:pt>
                <c:pt idx="2578">
                  <c:v>2.3550332375263622E-3</c:v>
                </c:pt>
                <c:pt idx="2579">
                  <c:v>3.1224465253057898E-3</c:v>
                </c:pt>
                <c:pt idx="2580">
                  <c:v>1E-4</c:v>
                </c:pt>
                <c:pt idx="2581">
                  <c:v>4.274894065537601E-3</c:v>
                </c:pt>
                <c:pt idx="2582">
                  <c:v>5.6407503551907162E-3</c:v>
                </c:pt>
                <c:pt idx="2583">
                  <c:v>3.4212676732768761E-3</c:v>
                </c:pt>
                <c:pt idx="2584">
                  <c:v>1E-4</c:v>
                </c:pt>
                <c:pt idx="2585">
                  <c:v>2.6495503689344031E-3</c:v>
                </c:pt>
                <c:pt idx="2586">
                  <c:v>3.9898876840650226E-3</c:v>
                </c:pt>
                <c:pt idx="2587">
                  <c:v>3.3281762636554919E-3</c:v>
                </c:pt>
                <c:pt idx="2588">
                  <c:v>1E-4</c:v>
                </c:pt>
                <c:pt idx="2589">
                  <c:v>4.277815891296461E-3</c:v>
                </c:pt>
                <c:pt idx="2590">
                  <c:v>5.7771065013273969E-3</c:v>
                </c:pt>
                <c:pt idx="2591">
                  <c:v>3.1849883519922059E-3</c:v>
                </c:pt>
                <c:pt idx="2592">
                  <c:v>1E-4</c:v>
                </c:pt>
                <c:pt idx="2593">
                  <c:v>3.208743806963577E-4</c:v>
                </c:pt>
                <c:pt idx="2594">
                  <c:v>3.15991376365047E-3</c:v>
                </c:pt>
                <c:pt idx="2595">
                  <c:v>3.6865323563654889E-3</c:v>
                </c:pt>
                <c:pt idx="2596">
                  <c:v>1E-4</c:v>
                </c:pt>
                <c:pt idx="2597">
                  <c:v>4.1167399054896758E-3</c:v>
                </c:pt>
                <c:pt idx="2598">
                  <c:v>4.4397864578809704E-3</c:v>
                </c:pt>
                <c:pt idx="2599">
                  <c:v>1.772751144663128E-3</c:v>
                </c:pt>
                <c:pt idx="2600">
                  <c:v>1E-4</c:v>
                </c:pt>
                <c:pt idx="2601">
                  <c:v>4.1422614465979582E-4</c:v>
                </c:pt>
                <c:pt idx="2602">
                  <c:v>8.8095784619766492E-4</c:v>
                </c:pt>
                <c:pt idx="2603">
                  <c:v>2.0413058356265221E-4</c:v>
                </c:pt>
                <c:pt idx="2604">
                  <c:v>1E-4</c:v>
                </c:pt>
                <c:pt idx="2605">
                  <c:v>1.49073387008119E-3</c:v>
                </c:pt>
                <c:pt idx="2606">
                  <c:v>2.8601384919976791E-3</c:v>
                </c:pt>
                <c:pt idx="2607">
                  <c:v>1.969446317571929E-3</c:v>
                </c:pt>
                <c:pt idx="2608">
                  <c:v>1E-4</c:v>
                </c:pt>
                <c:pt idx="2609">
                  <c:v>5.0047771724087287E-5</c:v>
                </c:pt>
                <c:pt idx="2610">
                  <c:v>2.1758555518655879E-3</c:v>
                </c:pt>
                <c:pt idx="2611">
                  <c:v>3.0274970303093632E-3</c:v>
                </c:pt>
                <c:pt idx="2612">
                  <c:v>1E-4</c:v>
                </c:pt>
                <c:pt idx="2613">
                  <c:v>4.7492851273735594E-3</c:v>
                </c:pt>
                <c:pt idx="2614">
                  <c:v>6.6568514137521411E-3</c:v>
                </c:pt>
                <c:pt idx="2615">
                  <c:v>4.1056092174840313E-3</c:v>
                </c:pt>
                <c:pt idx="2616">
                  <c:v>1E-4</c:v>
                </c:pt>
                <c:pt idx="2617">
                  <c:v>1.9433058140849351E-3</c:v>
                </c:pt>
                <c:pt idx="2618">
                  <c:v>1.1331080800679641E-3</c:v>
                </c:pt>
                <c:pt idx="2619">
                  <c:v>1.8173462177558061E-4</c:v>
                </c:pt>
                <c:pt idx="2620">
                  <c:v>1E-4</c:v>
                </c:pt>
                <c:pt idx="2621">
                  <c:v>1.5474962423791829E-3</c:v>
                </c:pt>
                <c:pt idx="2622">
                  <c:v>2.9628440257304998E-3</c:v>
                </c:pt>
                <c:pt idx="2623">
                  <c:v>2.694796205710595E-3</c:v>
                </c:pt>
                <c:pt idx="2624">
                  <c:v>1E-4</c:v>
                </c:pt>
                <c:pt idx="2625">
                  <c:v>4.1844964239995978E-3</c:v>
                </c:pt>
                <c:pt idx="2626">
                  <c:v>6.9739193333699604E-3</c:v>
                </c:pt>
                <c:pt idx="2627">
                  <c:v>5.4815050337868217E-3</c:v>
                </c:pt>
                <c:pt idx="2628">
                  <c:v>1E-4</c:v>
                </c:pt>
                <c:pt idx="2629">
                  <c:v>5.465282667059001E-3</c:v>
                </c:pt>
                <c:pt idx="2630">
                  <c:v>6.8422725034055169E-3</c:v>
                </c:pt>
                <c:pt idx="2631">
                  <c:v>3.9156057939784359E-3</c:v>
                </c:pt>
                <c:pt idx="2632">
                  <c:v>1E-4</c:v>
                </c:pt>
                <c:pt idx="2633">
                  <c:v>1.8207828630305389E-3</c:v>
                </c:pt>
                <c:pt idx="2634">
                  <c:v>1.2978659574394891E-3</c:v>
                </c:pt>
                <c:pt idx="2635">
                  <c:v>2.0842891839625101E-4</c:v>
                </c:pt>
                <c:pt idx="2636">
                  <c:v>1E-4</c:v>
                </c:pt>
                <c:pt idx="2637">
                  <c:v>6.6132024684290816E-4</c:v>
                </c:pt>
                <c:pt idx="2638">
                  <c:v>1.171323027454972E-3</c:v>
                </c:pt>
                <c:pt idx="2639">
                  <c:v>8.3728100961190431E-4</c:v>
                </c:pt>
                <c:pt idx="2640">
                  <c:v>1E-4</c:v>
                </c:pt>
                <c:pt idx="2641">
                  <c:v>5.3718441924654244E-4</c:v>
                </c:pt>
                <c:pt idx="2642">
                  <c:v>6.0585180622782335E-4</c:v>
                </c:pt>
                <c:pt idx="2643">
                  <c:v>5.425262959264886E-4</c:v>
                </c:pt>
                <c:pt idx="2644">
                  <c:v>1E-4</c:v>
                </c:pt>
                <c:pt idx="2645">
                  <c:v>1.747781417172775E-3</c:v>
                </c:pt>
                <c:pt idx="2646">
                  <c:v>3.833139453164598E-3</c:v>
                </c:pt>
                <c:pt idx="2647">
                  <c:v>3.6123280295314048E-3</c:v>
                </c:pt>
                <c:pt idx="2648">
                  <c:v>1E-4</c:v>
                </c:pt>
                <c:pt idx="2649">
                  <c:v>4.1014072076408807E-3</c:v>
                </c:pt>
                <c:pt idx="2650">
                  <c:v>4.7983347837729446E-3</c:v>
                </c:pt>
                <c:pt idx="2651">
                  <c:v>2.1701076151864722E-3</c:v>
                </c:pt>
                <c:pt idx="2652">
                  <c:v>1E-4</c:v>
                </c:pt>
                <c:pt idx="2653">
                  <c:v>5.4413339204643625E-4</c:v>
                </c:pt>
                <c:pt idx="2654">
                  <c:v>1.9636896728541888E-3</c:v>
                </c:pt>
                <c:pt idx="2655">
                  <c:v>1.708952223442664E-3</c:v>
                </c:pt>
                <c:pt idx="2656">
                  <c:v>1E-4</c:v>
                </c:pt>
                <c:pt idx="2657">
                  <c:v>1.390299293319389E-3</c:v>
                </c:pt>
                <c:pt idx="2658">
                  <c:v>1.8540963000840021E-3</c:v>
                </c:pt>
                <c:pt idx="2659">
                  <c:v>1.5657262310912049E-3</c:v>
                </c:pt>
                <c:pt idx="2660">
                  <c:v>1E-4</c:v>
                </c:pt>
                <c:pt idx="2661">
                  <c:v>2.80982649112195E-3</c:v>
                </c:pt>
                <c:pt idx="2662">
                  <c:v>4.6168726875922472E-3</c:v>
                </c:pt>
                <c:pt idx="2663">
                  <c:v>3.2014485708302498E-3</c:v>
                </c:pt>
                <c:pt idx="2664">
                  <c:v>1E-4</c:v>
                </c:pt>
                <c:pt idx="2665">
                  <c:v>1.1286927761816219E-3</c:v>
                </c:pt>
                <c:pt idx="2666">
                  <c:v>7.9246665446548476E-4</c:v>
                </c:pt>
                <c:pt idx="2667">
                  <c:v>2.2353847253936362E-3</c:v>
                </c:pt>
                <c:pt idx="2668">
                  <c:v>1E-4</c:v>
                </c:pt>
                <c:pt idx="2669">
                  <c:v>4.3231373508977253E-3</c:v>
                </c:pt>
                <c:pt idx="2670">
                  <c:v>6.3726907573048658E-3</c:v>
                </c:pt>
                <c:pt idx="2671">
                  <c:v>4.2454938007966672E-3</c:v>
                </c:pt>
                <c:pt idx="2672">
                  <c:v>1E-4</c:v>
                </c:pt>
                <c:pt idx="2673">
                  <c:v>3.2681067413267641E-3</c:v>
                </c:pt>
                <c:pt idx="2674">
                  <c:v>4.0816302774884048E-3</c:v>
                </c:pt>
                <c:pt idx="2675">
                  <c:v>2.627329537335148E-3</c:v>
                </c:pt>
                <c:pt idx="2676">
                  <c:v>1E-4</c:v>
                </c:pt>
                <c:pt idx="2677">
                  <c:v>2.1177064407348332E-3</c:v>
                </c:pt>
                <c:pt idx="2678">
                  <c:v>2.357786039093208E-3</c:v>
                </c:pt>
                <c:pt idx="2679">
                  <c:v>1.041821127478858E-3</c:v>
                </c:pt>
                <c:pt idx="2680">
                  <c:v>1E-4</c:v>
                </c:pt>
                <c:pt idx="2681">
                  <c:v>5.1234580758026513E-4</c:v>
                </c:pt>
                <c:pt idx="2682">
                  <c:v>1.800978871374128E-3</c:v>
                </c:pt>
                <c:pt idx="2683">
                  <c:v>1.9709073310819831E-3</c:v>
                </c:pt>
                <c:pt idx="2684">
                  <c:v>1E-4</c:v>
                </c:pt>
                <c:pt idx="2685">
                  <c:v>3.2294634693636158E-3</c:v>
                </c:pt>
                <c:pt idx="2686">
                  <c:v>5.4174857965575947E-3</c:v>
                </c:pt>
                <c:pt idx="2687">
                  <c:v>4.3729236701958909E-3</c:v>
                </c:pt>
                <c:pt idx="2688">
                  <c:v>1E-4</c:v>
                </c:pt>
                <c:pt idx="2689">
                  <c:v>4.864816420745606E-3</c:v>
                </c:pt>
                <c:pt idx="2690">
                  <c:v>6.5318651715292964E-3</c:v>
                </c:pt>
                <c:pt idx="2691">
                  <c:v>4.0316303940864219E-3</c:v>
                </c:pt>
                <c:pt idx="2692">
                  <c:v>1E-4</c:v>
                </c:pt>
                <c:pt idx="2693">
                  <c:v>2.3849555776683622E-3</c:v>
                </c:pt>
                <c:pt idx="2694">
                  <c:v>2.4102580982045979E-3</c:v>
                </c:pt>
                <c:pt idx="2695">
                  <c:v>1.273956919549247E-3</c:v>
                </c:pt>
                <c:pt idx="2696">
                  <c:v>1E-4</c:v>
                </c:pt>
                <c:pt idx="2697">
                  <c:v>7.5809662638467773E-4</c:v>
                </c:pt>
                <c:pt idx="2698">
                  <c:v>2.6116521822758368E-4</c:v>
                </c:pt>
                <c:pt idx="2699">
                  <c:v>9.0400310531536441E-4</c:v>
                </c:pt>
                <c:pt idx="2700">
                  <c:v>1E-4</c:v>
                </c:pt>
                <c:pt idx="2701">
                  <c:v>4.4983065540734292E-3</c:v>
                </c:pt>
                <c:pt idx="2702">
                  <c:v>9.0048359296069375E-3</c:v>
                </c:pt>
                <c:pt idx="2703">
                  <c:v>7.6416658557472237E-3</c:v>
                </c:pt>
                <c:pt idx="2704">
                  <c:v>1E-4</c:v>
                </c:pt>
                <c:pt idx="2705">
                  <c:v>7.0474802676615102E-3</c:v>
                </c:pt>
                <c:pt idx="2706">
                  <c:v>7.3614047717145119E-3</c:v>
                </c:pt>
                <c:pt idx="2707">
                  <c:v>2.8411404873290979E-3</c:v>
                </c:pt>
                <c:pt idx="2708">
                  <c:v>1E-4</c:v>
                </c:pt>
                <c:pt idx="2709">
                  <c:v>1.231820673062502E-3</c:v>
                </c:pt>
                <c:pt idx="2710">
                  <c:v>3.052040846618408E-3</c:v>
                </c:pt>
                <c:pt idx="2711">
                  <c:v>2.280317088365963E-3</c:v>
                </c:pt>
                <c:pt idx="2712">
                  <c:v>1E-4</c:v>
                </c:pt>
                <c:pt idx="2713">
                  <c:v>1.3540967747874379E-3</c:v>
                </c:pt>
                <c:pt idx="2714">
                  <c:v>1.521229547712967E-3</c:v>
                </c:pt>
                <c:pt idx="2715">
                  <c:v>1.24363111567202E-3</c:v>
                </c:pt>
                <c:pt idx="2716">
                  <c:v>1E-4</c:v>
                </c:pt>
                <c:pt idx="2717">
                  <c:v>2.6492794469903948E-3</c:v>
                </c:pt>
                <c:pt idx="2718">
                  <c:v>4.8042421446520779E-3</c:v>
                </c:pt>
                <c:pt idx="2719">
                  <c:v>3.8159552805077722E-3</c:v>
                </c:pt>
                <c:pt idx="2720">
                  <c:v>1E-4</c:v>
                </c:pt>
                <c:pt idx="2721">
                  <c:v>3.191705954009711E-3</c:v>
                </c:pt>
                <c:pt idx="2722">
                  <c:v>3.189153204593672E-3</c:v>
                </c:pt>
                <c:pt idx="2723">
                  <c:v>1.136126285984193E-3</c:v>
                </c:pt>
                <c:pt idx="2724">
                  <c:v>1E-4</c:v>
                </c:pt>
                <c:pt idx="2725">
                  <c:v>8.5826327524907338E-4</c:v>
                </c:pt>
                <c:pt idx="2726">
                  <c:v>2.0588672811093882E-3</c:v>
                </c:pt>
                <c:pt idx="2727">
                  <c:v>1.7428990343163269E-3</c:v>
                </c:pt>
                <c:pt idx="2728">
                  <c:v>1E-4</c:v>
                </c:pt>
                <c:pt idx="2729">
                  <c:v>1.688178029987061E-3</c:v>
                </c:pt>
                <c:pt idx="2730">
                  <c:v>2.2466464963490839E-3</c:v>
                </c:pt>
                <c:pt idx="2731">
                  <c:v>1.567779434756035E-3</c:v>
                </c:pt>
                <c:pt idx="2732">
                  <c:v>1E-4</c:v>
                </c:pt>
                <c:pt idx="2733">
                  <c:v>1.660229608442449E-3</c:v>
                </c:pt>
                <c:pt idx="2734">
                  <c:v>2.1494758006195499E-3</c:v>
                </c:pt>
                <c:pt idx="2735">
                  <c:v>1.049781064038438E-3</c:v>
                </c:pt>
                <c:pt idx="2736">
                  <c:v>1E-4</c:v>
                </c:pt>
                <c:pt idx="2737">
                  <c:v>1.0356755953814191E-3</c:v>
                </c:pt>
                <c:pt idx="2738">
                  <c:v>3.3549220640510711E-3</c:v>
                </c:pt>
                <c:pt idx="2739">
                  <c:v>3.562442096351856E-3</c:v>
                </c:pt>
                <c:pt idx="2740">
                  <c:v>1E-4</c:v>
                </c:pt>
                <c:pt idx="2741">
                  <c:v>4.6828975166984706E-3</c:v>
                </c:pt>
                <c:pt idx="2742">
                  <c:v>6.5114605137707631E-3</c:v>
                </c:pt>
                <c:pt idx="2743">
                  <c:v>4.3658482180495102E-3</c:v>
                </c:pt>
                <c:pt idx="2744">
                  <c:v>1E-4</c:v>
                </c:pt>
                <c:pt idx="2745">
                  <c:v>4.3755195582506918E-3</c:v>
                </c:pt>
                <c:pt idx="2746">
                  <c:v>6.7180430356950328E-3</c:v>
                </c:pt>
                <c:pt idx="2747">
                  <c:v>5.1232892278125853E-3</c:v>
                </c:pt>
                <c:pt idx="2748">
                  <c:v>1E-4</c:v>
                </c:pt>
                <c:pt idx="2749">
                  <c:v>4.5689426377398604E-3</c:v>
                </c:pt>
                <c:pt idx="2750">
                  <c:v>4.6442572029367158E-3</c:v>
                </c:pt>
                <c:pt idx="2751">
                  <c:v>1.482423918735193E-3</c:v>
                </c:pt>
                <c:pt idx="2752">
                  <c:v>1E-4</c:v>
                </c:pt>
                <c:pt idx="2753">
                  <c:v>2.118706417292593E-3</c:v>
                </c:pt>
                <c:pt idx="2754">
                  <c:v>4.5204641801632759E-3</c:v>
                </c:pt>
                <c:pt idx="2755">
                  <c:v>3.644241920134727E-3</c:v>
                </c:pt>
                <c:pt idx="2756">
                  <c:v>1E-4</c:v>
                </c:pt>
                <c:pt idx="2757">
                  <c:v>3.556568529356696E-3</c:v>
                </c:pt>
                <c:pt idx="2758">
                  <c:v>5.1580171163622948E-3</c:v>
                </c:pt>
                <c:pt idx="2759">
                  <c:v>4.051529231488789E-3</c:v>
                </c:pt>
                <c:pt idx="2760">
                  <c:v>1E-4</c:v>
                </c:pt>
                <c:pt idx="2761">
                  <c:v>5.2393400102966068E-3</c:v>
                </c:pt>
                <c:pt idx="2762">
                  <c:v>7.7508493888869771E-3</c:v>
                </c:pt>
                <c:pt idx="2763">
                  <c:v>5.234770908305526E-3</c:v>
                </c:pt>
                <c:pt idx="2764">
                  <c:v>1E-4</c:v>
                </c:pt>
                <c:pt idx="2765">
                  <c:v>3.63237255958051E-3</c:v>
                </c:pt>
                <c:pt idx="2766">
                  <c:v>3.9502856139793556E-3</c:v>
                </c:pt>
                <c:pt idx="2767">
                  <c:v>2.2569732962217539E-3</c:v>
                </c:pt>
                <c:pt idx="2768">
                  <c:v>1E-4</c:v>
                </c:pt>
                <c:pt idx="2769">
                  <c:v>2.1592348858456389E-3</c:v>
                </c:pt>
                <c:pt idx="2770">
                  <c:v>3.1709677490862989E-3</c:v>
                </c:pt>
                <c:pt idx="2771">
                  <c:v>2.0964033539308379E-3</c:v>
                </c:pt>
                <c:pt idx="2772">
                  <c:v>1E-4</c:v>
                </c:pt>
                <c:pt idx="2773">
                  <c:v>7.0958558314343793E-4</c:v>
                </c:pt>
                <c:pt idx="2774">
                  <c:v>5.2565455118658169E-4</c:v>
                </c:pt>
                <c:pt idx="2775">
                  <c:v>1.435311604357633E-3</c:v>
                </c:pt>
                <c:pt idx="2776">
                  <c:v>1E-4</c:v>
                </c:pt>
                <c:pt idx="2777">
                  <c:v>2.6790380194158048E-3</c:v>
                </c:pt>
                <c:pt idx="2778">
                  <c:v>3.7040441443288588E-3</c:v>
                </c:pt>
                <c:pt idx="2779">
                  <c:v>2.0907461018137841E-3</c:v>
                </c:pt>
                <c:pt idx="2780">
                  <c:v>1E-4</c:v>
                </c:pt>
                <c:pt idx="2781">
                  <c:v>6.8511230788758623E-5</c:v>
                </c:pt>
                <c:pt idx="2782">
                  <c:v>1.567196030766723E-3</c:v>
                </c:pt>
                <c:pt idx="2783">
                  <c:v>2.0692142101047398E-3</c:v>
                </c:pt>
                <c:pt idx="2784">
                  <c:v>1E-4</c:v>
                </c:pt>
                <c:pt idx="2785">
                  <c:v>2.8269496686160519E-3</c:v>
                </c:pt>
                <c:pt idx="2786">
                  <c:v>3.738432596501892E-3</c:v>
                </c:pt>
                <c:pt idx="2787">
                  <c:v>2.3334824875768682E-3</c:v>
                </c:pt>
                <c:pt idx="2788">
                  <c:v>1E-4</c:v>
                </c:pt>
                <c:pt idx="2789">
                  <c:v>2.3675064819799331E-3</c:v>
                </c:pt>
                <c:pt idx="2790">
                  <c:v>4.1693371035157337E-3</c:v>
                </c:pt>
                <c:pt idx="2791">
                  <c:v>3.7102486572077919E-3</c:v>
                </c:pt>
                <c:pt idx="2792">
                  <c:v>1E-4</c:v>
                </c:pt>
                <c:pt idx="2793">
                  <c:v>4.2211702086259566E-3</c:v>
                </c:pt>
                <c:pt idx="2794">
                  <c:v>4.6746794930924663E-3</c:v>
                </c:pt>
                <c:pt idx="2795">
                  <c:v>1.560553671468108E-3</c:v>
                </c:pt>
                <c:pt idx="2796">
                  <c:v>1E-4</c:v>
                </c:pt>
                <c:pt idx="2797">
                  <c:v>2.859483192587053E-3</c:v>
                </c:pt>
                <c:pt idx="2798">
                  <c:v>6.3288378246318432E-3</c:v>
                </c:pt>
                <c:pt idx="2799">
                  <c:v>5.2145194498271121E-3</c:v>
                </c:pt>
                <c:pt idx="2800">
                  <c:v>1E-4</c:v>
                </c:pt>
                <c:pt idx="2801">
                  <c:v>4.4119289944219717E-3</c:v>
                </c:pt>
                <c:pt idx="2802">
                  <c:v>5.101112134012954E-3</c:v>
                </c:pt>
                <c:pt idx="2803">
                  <c:v>3.0370706061808111E-3</c:v>
                </c:pt>
                <c:pt idx="2804">
                  <c:v>1E-4</c:v>
                </c:pt>
                <c:pt idx="2805">
                  <c:v>2.8658866084725078E-3</c:v>
                </c:pt>
                <c:pt idx="2806">
                  <c:v>4.0319149254431164E-3</c:v>
                </c:pt>
                <c:pt idx="2807">
                  <c:v>2.5139668159688969E-3</c:v>
                </c:pt>
                <c:pt idx="2808">
                  <c:v>1E-4</c:v>
                </c:pt>
                <c:pt idx="2809">
                  <c:v>6.6078492247145684E-4</c:v>
                </c:pt>
                <c:pt idx="2810">
                  <c:v>6.484533181110914E-4</c:v>
                </c:pt>
                <c:pt idx="2811">
                  <c:v>1.303275277561844E-3</c:v>
                </c:pt>
                <c:pt idx="2812">
                  <c:v>1E-4</c:v>
                </c:pt>
                <c:pt idx="2813">
                  <c:v>1.6494907669166621E-3</c:v>
                </c:pt>
                <c:pt idx="2814">
                  <c:v>1.939579518327624E-3</c:v>
                </c:pt>
                <c:pt idx="2815">
                  <c:v>1.120845172757196E-3</c:v>
                </c:pt>
                <c:pt idx="2816">
                  <c:v>1E-4</c:v>
                </c:pt>
                <c:pt idx="2817">
                  <c:v>1.2811948524535279E-3</c:v>
                </c:pt>
                <c:pt idx="2818">
                  <c:v>2.2450172042923289E-3</c:v>
                </c:pt>
                <c:pt idx="2819">
                  <c:v>1.792688415206405E-3</c:v>
                </c:pt>
                <c:pt idx="2820">
                  <c:v>1E-4</c:v>
                </c:pt>
                <c:pt idx="2821">
                  <c:v>1.3009810218136059E-3</c:v>
                </c:pt>
                <c:pt idx="2822">
                  <c:v>8.6348122159568596E-4</c:v>
                </c:pt>
                <c:pt idx="2823">
                  <c:v>2.0754468626670451E-4</c:v>
                </c:pt>
                <c:pt idx="2824">
                  <c:v>1E-4</c:v>
                </c:pt>
                <c:pt idx="2825">
                  <c:v>1.633337451660153E-3</c:v>
                </c:pt>
                <c:pt idx="2826">
                  <c:v>3.001574796046669E-3</c:v>
                </c:pt>
                <c:pt idx="2827">
                  <c:v>2.4591284460165328E-3</c:v>
                </c:pt>
                <c:pt idx="2828">
                  <c:v>1E-4</c:v>
                </c:pt>
                <c:pt idx="2829">
                  <c:v>2.656306878050828E-3</c:v>
                </c:pt>
                <c:pt idx="2830">
                  <c:v>3.4909101885738699E-3</c:v>
                </c:pt>
                <c:pt idx="2831">
                  <c:v>2.0920952282845388E-3</c:v>
                </c:pt>
                <c:pt idx="2832">
                  <c:v>1E-4</c:v>
                </c:pt>
                <c:pt idx="2833">
                  <c:v>1.1377194522230311E-3</c:v>
                </c:pt>
                <c:pt idx="2834">
                  <c:v>1.1635378132757101E-3</c:v>
                </c:pt>
                <c:pt idx="2835">
                  <c:v>7.104653460788872E-4</c:v>
                </c:pt>
                <c:pt idx="2836">
                  <c:v>1E-4</c:v>
                </c:pt>
                <c:pt idx="2837">
                  <c:v>6.2554804013840862E-4</c:v>
                </c:pt>
                <c:pt idx="2838">
                  <c:v>3.2091751881483722E-4</c:v>
                </c:pt>
                <c:pt idx="2839">
                  <c:v>6.0933224800308397E-4</c:v>
                </c:pt>
                <c:pt idx="2840">
                  <c:v>1E-4</c:v>
                </c:pt>
                <c:pt idx="2841">
                  <c:v>3.127473179564791E-3</c:v>
                </c:pt>
                <c:pt idx="2842">
                  <c:v>5.9057645863433124E-3</c:v>
                </c:pt>
                <c:pt idx="2843">
                  <c:v>4.6371564534782826E-3</c:v>
                </c:pt>
                <c:pt idx="2844">
                  <c:v>1E-4</c:v>
                </c:pt>
                <c:pt idx="2845">
                  <c:v>3.51667989522999E-3</c:v>
                </c:pt>
                <c:pt idx="2846">
                  <c:v>3.342784642256002E-3</c:v>
                </c:pt>
                <c:pt idx="2847">
                  <c:v>1.2761818796590419E-3</c:v>
                </c:pt>
                <c:pt idx="2848">
                  <c:v>1E-4</c:v>
                </c:pt>
                <c:pt idx="2849">
                  <c:v>5.2820696828065863E-5</c:v>
                </c:pt>
                <c:pt idx="2850">
                  <c:v>4.469994335300818E-4</c:v>
                </c:pt>
                <c:pt idx="2851">
                  <c:v>7.7532467863346115E-4</c:v>
                </c:pt>
                <c:pt idx="2852">
                  <c:v>1E-4</c:v>
                </c:pt>
                <c:pt idx="2853">
                  <c:v>2.5868637980481688E-3</c:v>
                </c:pt>
                <c:pt idx="2854">
                  <c:v>5.2375589216446007E-3</c:v>
                </c:pt>
                <c:pt idx="2855">
                  <c:v>4.5603065611132037E-3</c:v>
                </c:pt>
                <c:pt idx="2856">
                  <c:v>1E-4</c:v>
                </c:pt>
                <c:pt idx="2857">
                  <c:v>4.5698539224779833E-3</c:v>
                </c:pt>
                <c:pt idx="2858">
                  <c:v>5.3173975927205634E-3</c:v>
                </c:pt>
                <c:pt idx="2859">
                  <c:v>2.7386713859826259E-3</c:v>
                </c:pt>
                <c:pt idx="2860">
                  <c:v>1E-4</c:v>
                </c:pt>
                <c:pt idx="2861">
                  <c:v>1.176659212452821E-3</c:v>
                </c:pt>
                <c:pt idx="2862">
                  <c:v>1.195081096269758E-3</c:v>
                </c:pt>
                <c:pt idx="2863">
                  <c:v>6.8740721931353512E-4</c:v>
                </c:pt>
                <c:pt idx="2864">
                  <c:v>1E-4</c:v>
                </c:pt>
                <c:pt idx="2865">
                  <c:v>1.7865279342289651E-4</c:v>
                </c:pt>
                <c:pt idx="2866">
                  <c:v>5.0041023297538135E-4</c:v>
                </c:pt>
                <c:pt idx="2867">
                  <c:v>1.005236237853475E-3</c:v>
                </c:pt>
                <c:pt idx="2868">
                  <c:v>1E-4</c:v>
                </c:pt>
                <c:pt idx="2869">
                  <c:v>2.3219288158319489E-3</c:v>
                </c:pt>
                <c:pt idx="2870">
                  <c:v>4.122565940871261E-3</c:v>
                </c:pt>
                <c:pt idx="2871">
                  <c:v>3.479239663744194E-3</c:v>
                </c:pt>
                <c:pt idx="2872">
                  <c:v>1E-4</c:v>
                </c:pt>
                <c:pt idx="2873">
                  <c:v>4.3599269091975741E-3</c:v>
                </c:pt>
                <c:pt idx="2874">
                  <c:v>6.244330292811422E-3</c:v>
                </c:pt>
                <c:pt idx="2875">
                  <c:v>4.0068502518235578E-3</c:v>
                </c:pt>
                <c:pt idx="2876">
                  <c:v>1E-4</c:v>
                </c:pt>
                <c:pt idx="2877">
                  <c:v>1.7681580277730581E-3</c:v>
                </c:pt>
                <c:pt idx="2878">
                  <c:v>4.553625218327831E-4</c:v>
                </c:pt>
                <c:pt idx="2879">
                  <c:v>9.3686055620436661E-4</c:v>
                </c:pt>
                <c:pt idx="2880">
                  <c:v>1E-4</c:v>
                </c:pt>
                <c:pt idx="2881">
                  <c:v>2.1455716552517341E-3</c:v>
                </c:pt>
                <c:pt idx="2882">
                  <c:v>3.1053447450949448E-3</c:v>
                </c:pt>
                <c:pt idx="2883">
                  <c:v>2.1737485569242199E-3</c:v>
                </c:pt>
                <c:pt idx="2884">
                  <c:v>1E-4</c:v>
                </c:pt>
                <c:pt idx="2885">
                  <c:v>2.5489748924259099E-3</c:v>
                </c:pt>
                <c:pt idx="2886">
                  <c:v>3.9871938899751613E-3</c:v>
                </c:pt>
                <c:pt idx="2887">
                  <c:v>2.8180432608835202E-3</c:v>
                </c:pt>
                <c:pt idx="2888">
                  <c:v>1E-4</c:v>
                </c:pt>
                <c:pt idx="2889">
                  <c:v>1.263691085420298E-3</c:v>
                </c:pt>
                <c:pt idx="2890">
                  <c:v>1.8674431794387731E-4</c:v>
                </c:pt>
                <c:pt idx="2891">
                  <c:v>1.502040017109569E-3</c:v>
                </c:pt>
                <c:pt idx="2892">
                  <c:v>1E-4</c:v>
                </c:pt>
                <c:pt idx="2893">
                  <c:v>2.823838991571201E-3</c:v>
                </c:pt>
                <c:pt idx="2894">
                  <c:v>3.6961430322391131E-3</c:v>
                </c:pt>
                <c:pt idx="2895">
                  <c:v>2.104059434949946E-3</c:v>
                </c:pt>
                <c:pt idx="2896">
                  <c:v>1E-4</c:v>
                </c:pt>
                <c:pt idx="2897">
                  <c:v>1.4036234254176749E-3</c:v>
                </c:pt>
                <c:pt idx="2898">
                  <c:v>2.022893698895922E-3</c:v>
                </c:pt>
                <c:pt idx="2899">
                  <c:v>1.494881733274838E-3</c:v>
                </c:pt>
                <c:pt idx="2900">
                  <c:v>1E-4</c:v>
                </c:pt>
                <c:pt idx="2901">
                  <c:v>6.594516367167643E-4</c:v>
                </c:pt>
                <c:pt idx="2902">
                  <c:v>5.5813735305204767E-4</c:v>
                </c:pt>
                <c:pt idx="2903">
                  <c:v>1.582946671541436E-3</c:v>
                </c:pt>
                <c:pt idx="2904">
                  <c:v>1E-4</c:v>
                </c:pt>
                <c:pt idx="2905">
                  <c:v>2.9205673344018489E-3</c:v>
                </c:pt>
                <c:pt idx="2906">
                  <c:v>3.853210286562055E-3</c:v>
                </c:pt>
                <c:pt idx="2907">
                  <c:v>2.1733916783945101E-3</c:v>
                </c:pt>
                <c:pt idx="2908">
                  <c:v>1E-4</c:v>
                </c:pt>
                <c:pt idx="2909">
                  <c:v>1.6637252782515891E-3</c:v>
                </c:pt>
                <c:pt idx="2910">
                  <c:v>3.257204849189386E-3</c:v>
                </c:pt>
                <c:pt idx="2911">
                  <c:v>3.493905968358114E-3</c:v>
                </c:pt>
                <c:pt idx="2912">
                  <c:v>1E-4</c:v>
                </c:pt>
                <c:pt idx="2913">
                  <c:v>5.9615316236942611E-3</c:v>
                </c:pt>
                <c:pt idx="2914">
                  <c:v>9.0871227451247896E-3</c:v>
                </c:pt>
                <c:pt idx="2915">
                  <c:v>6.1449641302825826E-3</c:v>
                </c:pt>
                <c:pt idx="2916">
                  <c:v>1E-4</c:v>
                </c:pt>
                <c:pt idx="2917">
                  <c:v>4.045429201983081E-3</c:v>
                </c:pt>
                <c:pt idx="2918">
                  <c:v>3.9432860422309946E-3</c:v>
                </c:pt>
                <c:pt idx="2919">
                  <c:v>1.6334101589059969E-3</c:v>
                </c:pt>
                <c:pt idx="2920">
                  <c:v>1E-4</c:v>
                </c:pt>
                <c:pt idx="2921">
                  <c:v>5.1910634941482387E-4</c:v>
                </c:pt>
                <c:pt idx="2922">
                  <c:v>2.386858662377337E-3</c:v>
                </c:pt>
                <c:pt idx="2923">
                  <c:v>2.8987715102743571E-3</c:v>
                </c:pt>
                <c:pt idx="2924">
                  <c:v>1E-4</c:v>
                </c:pt>
                <c:pt idx="2925">
                  <c:v>4.6187772699900287E-3</c:v>
                </c:pt>
                <c:pt idx="2926">
                  <c:v>6.6178859624039851E-3</c:v>
                </c:pt>
                <c:pt idx="2927">
                  <c:v>4.1106188055495844E-3</c:v>
                </c:pt>
                <c:pt idx="2928">
                  <c:v>1E-4</c:v>
                </c:pt>
                <c:pt idx="2929">
                  <c:v>1.8477153399635449E-3</c:v>
                </c:pt>
                <c:pt idx="2930">
                  <c:v>1.047363777716275E-3</c:v>
                </c:pt>
                <c:pt idx="2931">
                  <c:v>7.6737839839317889E-5</c:v>
                </c:pt>
                <c:pt idx="2932">
                  <c:v>1E-4</c:v>
                </c:pt>
                <c:pt idx="2933">
                  <c:v>7.6785043188172574E-4</c:v>
                </c:pt>
                <c:pt idx="2934">
                  <c:v>1.3467890962377399E-3</c:v>
                </c:pt>
                <c:pt idx="2935">
                  <c:v>1.1981290251584791E-3</c:v>
                </c:pt>
                <c:pt idx="2936">
                  <c:v>1E-4</c:v>
                </c:pt>
                <c:pt idx="2937">
                  <c:v>1.793711200919486E-3</c:v>
                </c:pt>
                <c:pt idx="2938">
                  <c:v>2.7107656575537779E-3</c:v>
                </c:pt>
                <c:pt idx="2939">
                  <c:v>1.7830634361939281E-3</c:v>
                </c:pt>
                <c:pt idx="2940">
                  <c:v>1E-4</c:v>
                </c:pt>
                <c:pt idx="2941">
                  <c:v>7.7515998428549283E-4</c:v>
                </c:pt>
                <c:pt idx="2942">
                  <c:v>1.100250201543772E-4</c:v>
                </c:pt>
                <c:pt idx="2943">
                  <c:v>6.26631082991704E-4</c:v>
                </c:pt>
                <c:pt idx="2944">
                  <c:v>1E-4</c:v>
                </c:pt>
                <c:pt idx="2945">
                  <c:v>2.0010094686106318E-3</c:v>
                </c:pt>
                <c:pt idx="2946">
                  <c:v>3.878971816065422E-3</c:v>
                </c:pt>
                <c:pt idx="2947">
                  <c:v>3.5408236064380341E-3</c:v>
                </c:pt>
                <c:pt idx="2948">
                  <c:v>1E-4</c:v>
                </c:pt>
                <c:pt idx="2949">
                  <c:v>5.0186526370196048E-3</c:v>
                </c:pt>
                <c:pt idx="2950">
                  <c:v>7.7366319872348727E-3</c:v>
                </c:pt>
                <c:pt idx="2951">
                  <c:v>5.6131569053942884E-3</c:v>
                </c:pt>
                <c:pt idx="2952">
                  <c:v>1E-4</c:v>
                </c:pt>
                <c:pt idx="2953">
                  <c:v>4.9821451310611961E-3</c:v>
                </c:pt>
                <c:pt idx="2954">
                  <c:v>6.1284623041083629E-3</c:v>
                </c:pt>
                <c:pt idx="2955">
                  <c:v>3.551105332279932E-3</c:v>
                </c:pt>
                <c:pt idx="2956">
                  <c:v>1E-4</c:v>
                </c:pt>
                <c:pt idx="2957">
                  <c:v>1.6663056409605989E-3</c:v>
                </c:pt>
                <c:pt idx="2958">
                  <c:v>8.0349506157474963E-4</c:v>
                </c:pt>
                <c:pt idx="2959">
                  <c:v>5.9326548332924007E-4</c:v>
                </c:pt>
                <c:pt idx="2960">
                  <c:v>1E-4</c:v>
                </c:pt>
                <c:pt idx="2961">
                  <c:v>2.717405761139009E-3</c:v>
                </c:pt>
                <c:pt idx="2962">
                  <c:v>4.8887608931607474E-3</c:v>
                </c:pt>
                <c:pt idx="2963">
                  <c:v>3.881689823277659E-3</c:v>
                </c:pt>
                <c:pt idx="2964">
                  <c:v>1E-4</c:v>
                </c:pt>
                <c:pt idx="2965">
                  <c:v>3.8342226943206422E-3</c:v>
                </c:pt>
                <c:pt idx="2966">
                  <c:v>4.9282084837772378E-3</c:v>
                </c:pt>
                <c:pt idx="2967">
                  <c:v>3.0012831661581142E-3</c:v>
                </c:pt>
                <c:pt idx="2968">
                  <c:v>1E-4</c:v>
                </c:pt>
                <c:pt idx="2969">
                  <c:v>1.7252908375120909E-3</c:v>
                </c:pt>
                <c:pt idx="2970">
                  <c:v>1.345386763873506E-3</c:v>
                </c:pt>
                <c:pt idx="2971">
                  <c:v>1.3695675991389709E-4</c:v>
                </c:pt>
                <c:pt idx="2972">
                  <c:v>1E-4</c:v>
                </c:pt>
                <c:pt idx="2973">
                  <c:v>1.401073932613621E-3</c:v>
                </c:pt>
                <c:pt idx="2974">
                  <c:v>2.7813787647156321E-3</c:v>
                </c:pt>
                <c:pt idx="2975">
                  <c:v>2.359876403434288E-3</c:v>
                </c:pt>
                <c:pt idx="2976">
                  <c:v>1E-4</c:v>
                </c:pt>
                <c:pt idx="2977">
                  <c:v>2.7063972982172111E-3</c:v>
                </c:pt>
                <c:pt idx="2978">
                  <c:v>3.8383879462271782E-3</c:v>
                </c:pt>
                <c:pt idx="2979">
                  <c:v>2.6076004659756681E-3</c:v>
                </c:pt>
                <c:pt idx="2980">
                  <c:v>1E-4</c:v>
                </c:pt>
                <c:pt idx="2981">
                  <c:v>1.896244856678427E-3</c:v>
                </c:pt>
                <c:pt idx="2982">
                  <c:v>1.783453217887813E-3</c:v>
                </c:pt>
                <c:pt idx="2983">
                  <c:v>5.1299250708823456E-4</c:v>
                </c:pt>
                <c:pt idx="2984">
                  <c:v>1E-4</c:v>
                </c:pt>
                <c:pt idx="2985">
                  <c:v>8.5086674775418088E-4</c:v>
                </c:pt>
                <c:pt idx="2986">
                  <c:v>1.756352775026944E-3</c:v>
                </c:pt>
                <c:pt idx="2987">
                  <c:v>1.407334813515203E-3</c:v>
                </c:pt>
                <c:pt idx="2988">
                  <c:v>1E-4</c:v>
                </c:pt>
                <c:pt idx="2989">
                  <c:v>1.3757172322728559E-3</c:v>
                </c:pt>
                <c:pt idx="2990">
                  <c:v>1.94757653719039E-3</c:v>
                </c:pt>
                <c:pt idx="2991">
                  <c:v>1.441489729196231E-3</c:v>
                </c:pt>
                <c:pt idx="2992">
                  <c:v>1E-4</c:v>
                </c:pt>
                <c:pt idx="2993">
                  <c:v>1.458562117407917E-3</c:v>
                </c:pt>
                <c:pt idx="2994">
                  <c:v>1.6978651545888649E-3</c:v>
                </c:pt>
                <c:pt idx="2995">
                  <c:v>6.9595651393662532E-4</c:v>
                </c:pt>
                <c:pt idx="2996">
                  <c:v>1E-4</c:v>
                </c:pt>
                <c:pt idx="2997">
                  <c:v>8.318404222013014E-4</c:v>
                </c:pt>
                <c:pt idx="2998">
                  <c:v>2.305162714402086E-3</c:v>
                </c:pt>
                <c:pt idx="2999">
                  <c:v>2.3422162604956999E-3</c:v>
                </c:pt>
                <c:pt idx="3000">
                  <c:v>1E-4</c:v>
                </c:pt>
                <c:pt idx="3001">
                  <c:v>3.4729585075966322E-3</c:v>
                </c:pt>
                <c:pt idx="3002">
                  <c:v>5.5481033952015004E-3</c:v>
                </c:pt>
                <c:pt idx="3003">
                  <c:v>4.2580777410689986E-3</c:v>
                </c:pt>
                <c:pt idx="3004">
                  <c:v>1E-4</c:v>
                </c:pt>
                <c:pt idx="3005">
                  <c:v>4.1438748519289064E-3</c:v>
                </c:pt>
                <c:pt idx="3006">
                  <c:v>4.9373410308976374E-3</c:v>
                </c:pt>
                <c:pt idx="3007">
                  <c:v>2.4497776845535382E-3</c:v>
                </c:pt>
                <c:pt idx="3008">
                  <c:v>1E-4</c:v>
                </c:pt>
                <c:pt idx="3009">
                  <c:v>7.9493693422038044E-5</c:v>
                </c:pt>
                <c:pt idx="3010">
                  <c:v>1.46416167533501E-3</c:v>
                </c:pt>
                <c:pt idx="3011">
                  <c:v>1.602065260799459E-3</c:v>
                </c:pt>
                <c:pt idx="3012">
                  <c:v>1E-4</c:v>
                </c:pt>
                <c:pt idx="3013">
                  <c:v>1.781703543266064E-3</c:v>
                </c:pt>
                <c:pt idx="3014">
                  <c:v>2.5855614022051291E-3</c:v>
                </c:pt>
                <c:pt idx="3015">
                  <c:v>2.1296716365315628E-3</c:v>
                </c:pt>
                <c:pt idx="3016">
                  <c:v>1E-4</c:v>
                </c:pt>
                <c:pt idx="3017">
                  <c:v>3.4965397713062718E-3</c:v>
                </c:pt>
                <c:pt idx="3018">
                  <c:v>5.8883486488296687E-3</c:v>
                </c:pt>
                <c:pt idx="3019">
                  <c:v>4.4563020470793921E-3</c:v>
                </c:pt>
                <c:pt idx="3020">
                  <c:v>1E-4</c:v>
                </c:pt>
                <c:pt idx="3021">
                  <c:v>3.4254432181659369E-3</c:v>
                </c:pt>
                <c:pt idx="3022">
                  <c:v>3.255308661525221E-3</c:v>
                </c:pt>
                <c:pt idx="3023">
                  <c:v>1.110757237298955E-3</c:v>
                </c:pt>
                <c:pt idx="3024">
                  <c:v>1E-4</c:v>
                </c:pt>
                <c:pt idx="3025">
                  <c:v>6.3551683365039538E-4</c:v>
                </c:pt>
                <c:pt idx="3026">
                  <c:v>1.5592847233035661E-3</c:v>
                </c:pt>
                <c:pt idx="3027">
                  <c:v>1.456568203917114E-3</c:v>
                </c:pt>
                <c:pt idx="3028">
                  <c:v>1E-4</c:v>
                </c:pt>
                <c:pt idx="3029">
                  <c:v>2.3157547340938219E-3</c:v>
                </c:pt>
                <c:pt idx="3030">
                  <c:v>3.9702726558261828E-3</c:v>
                </c:pt>
                <c:pt idx="3031">
                  <c:v>3.1414982016889099E-3</c:v>
                </c:pt>
                <c:pt idx="3032">
                  <c:v>1E-4</c:v>
                </c:pt>
                <c:pt idx="3033">
                  <c:v>2.6536985287983058E-3</c:v>
                </c:pt>
                <c:pt idx="3034">
                  <c:v>2.495746636458305E-3</c:v>
                </c:pt>
                <c:pt idx="3035">
                  <c:v>6.3806684532202089E-4</c:v>
                </c:pt>
                <c:pt idx="3036">
                  <c:v>1E-4</c:v>
                </c:pt>
                <c:pt idx="3037">
                  <c:v>1.439003214182062E-3</c:v>
                </c:pt>
                <c:pt idx="3038">
                  <c:v>3.002532888821699E-3</c:v>
                </c:pt>
                <c:pt idx="3039">
                  <c:v>2.621896363106981E-3</c:v>
                </c:pt>
                <c:pt idx="3040">
                  <c:v>1E-4</c:v>
                </c:pt>
                <c:pt idx="3041">
                  <c:v>3.6200606671176168E-3</c:v>
                </c:pt>
                <c:pt idx="3042">
                  <c:v>5.9799228583930272E-3</c:v>
                </c:pt>
                <c:pt idx="3043">
                  <c:v>4.7366527868270749E-3</c:v>
                </c:pt>
                <c:pt idx="3044">
                  <c:v>1E-4</c:v>
                </c:pt>
                <c:pt idx="3045">
                  <c:v>4.3543873534822274E-3</c:v>
                </c:pt>
                <c:pt idx="3046">
                  <c:v>4.381162995994798E-3</c:v>
                </c:pt>
                <c:pt idx="3047">
                  <c:v>1.238034895564781E-3</c:v>
                </c:pt>
                <c:pt idx="3048">
                  <c:v>1E-4</c:v>
                </c:pt>
                <c:pt idx="3049">
                  <c:v>2.69007061043295E-3</c:v>
                </c:pt>
                <c:pt idx="3050">
                  <c:v>5.423062783264234E-3</c:v>
                </c:pt>
                <c:pt idx="3051">
                  <c:v>4.0836112754026816E-3</c:v>
                </c:pt>
                <c:pt idx="3052">
                  <c:v>1E-4</c:v>
                </c:pt>
                <c:pt idx="3053">
                  <c:v>2.5233604715704859E-3</c:v>
                </c:pt>
                <c:pt idx="3054">
                  <c:v>2.1547048618717878E-3</c:v>
                </c:pt>
                <c:pt idx="3055">
                  <c:v>9.0826176232993295E-4</c:v>
                </c:pt>
                <c:pt idx="3056">
                  <c:v>1E-4</c:v>
                </c:pt>
                <c:pt idx="3057">
                  <c:v>1.1083384229456711E-3</c:v>
                </c:pt>
                <c:pt idx="3058">
                  <c:v>2.044811429369148E-3</c:v>
                </c:pt>
                <c:pt idx="3059">
                  <c:v>1.4522902973860251E-3</c:v>
                </c:pt>
                <c:pt idx="3060">
                  <c:v>1E-4</c:v>
                </c:pt>
                <c:pt idx="3061">
                  <c:v>2.7113397962540478E-4</c:v>
                </c:pt>
                <c:pt idx="3062">
                  <c:v>2.4784220940257699E-3</c:v>
                </c:pt>
                <c:pt idx="3063">
                  <c:v>3.21219732064726E-3</c:v>
                </c:pt>
                <c:pt idx="3064">
                  <c:v>1E-4</c:v>
                </c:pt>
                <c:pt idx="3065">
                  <c:v>4.8776655575547487E-3</c:v>
                </c:pt>
                <c:pt idx="3066">
                  <c:v>7.00696806245264E-3</c:v>
                </c:pt>
                <c:pt idx="3067">
                  <c:v>4.7393382888926564E-3</c:v>
                </c:pt>
                <c:pt idx="3068">
                  <c:v>1E-4</c:v>
                </c:pt>
                <c:pt idx="3069">
                  <c:v>4.2622627071892292E-3</c:v>
                </c:pt>
                <c:pt idx="3070">
                  <c:v>5.8361413261269843E-3</c:v>
                </c:pt>
                <c:pt idx="3071">
                  <c:v>3.9156708008957486E-3</c:v>
                </c:pt>
                <c:pt idx="3072">
                  <c:v>1E-4</c:v>
                </c:pt>
                <c:pt idx="3073">
                  <c:v>2.6766874882180468E-3</c:v>
                </c:pt>
                <c:pt idx="3074">
                  <c:v>2.3139208053276411E-3</c:v>
                </c:pt>
                <c:pt idx="3075">
                  <c:v>5.4326543762746055E-4</c:v>
                </c:pt>
                <c:pt idx="3076">
                  <c:v>1E-4</c:v>
                </c:pt>
                <c:pt idx="3077">
                  <c:v>9.6140769863080518E-4</c:v>
                </c:pt>
                <c:pt idx="3078">
                  <c:v>1.761078683914381E-3</c:v>
                </c:pt>
                <c:pt idx="3079">
                  <c:v>1.4208514877301879E-3</c:v>
                </c:pt>
                <c:pt idx="3080">
                  <c:v>1E-4</c:v>
                </c:pt>
                <c:pt idx="3081">
                  <c:v>2.379980076693352E-3</c:v>
                </c:pt>
                <c:pt idx="3082">
                  <c:v>4.6757488213514491E-3</c:v>
                </c:pt>
                <c:pt idx="3083">
                  <c:v>4.2559279524040641E-3</c:v>
                </c:pt>
                <c:pt idx="3084">
                  <c:v>1E-4</c:v>
                </c:pt>
                <c:pt idx="3085">
                  <c:v>4.5962032441594384E-3</c:v>
                </c:pt>
                <c:pt idx="3086">
                  <c:v>4.8294240570358566E-3</c:v>
                </c:pt>
                <c:pt idx="3087">
                  <c:v>1.4056506057375489E-3</c:v>
                </c:pt>
                <c:pt idx="3088">
                  <c:v>1E-4</c:v>
                </c:pt>
                <c:pt idx="3089">
                  <c:v>3.2029741158415151E-3</c:v>
                </c:pt>
                <c:pt idx="3090">
                  <c:v>6.5687507823561607E-3</c:v>
                </c:pt>
                <c:pt idx="3091">
                  <c:v>5.0005828592992359E-3</c:v>
                </c:pt>
                <c:pt idx="3092">
                  <c:v>1E-4</c:v>
                </c:pt>
                <c:pt idx="3093">
                  <c:v>2.7570815620891198E-3</c:v>
                </c:pt>
                <c:pt idx="3094">
                  <c:v>1.3149807815030991E-3</c:v>
                </c:pt>
                <c:pt idx="3095">
                  <c:v>7.4950988010338067E-4</c:v>
                </c:pt>
                <c:pt idx="3096">
                  <c:v>1E-4</c:v>
                </c:pt>
                <c:pt idx="3097">
                  <c:v>2.6595141490912549E-3</c:v>
                </c:pt>
                <c:pt idx="3098">
                  <c:v>4.145456553607838E-3</c:v>
                </c:pt>
                <c:pt idx="3099">
                  <c:v>3.0153030051837861E-3</c:v>
                </c:pt>
                <c:pt idx="3100">
                  <c:v>1E-4</c:v>
                </c:pt>
                <c:pt idx="3101">
                  <c:v>3.4343358759798769E-3</c:v>
                </c:pt>
                <c:pt idx="3102">
                  <c:v>5.5678967746419887E-3</c:v>
                </c:pt>
                <c:pt idx="3103">
                  <c:v>4.5721686065223451E-3</c:v>
                </c:pt>
                <c:pt idx="3104">
                  <c:v>1E-4</c:v>
                </c:pt>
                <c:pt idx="3105">
                  <c:v>5.6983912265906756E-3</c:v>
                </c:pt>
                <c:pt idx="3106">
                  <c:v>8.3549806667933945E-3</c:v>
                </c:pt>
                <c:pt idx="3107">
                  <c:v>5.7289915930243277E-3</c:v>
                </c:pt>
                <c:pt idx="3108">
                  <c:v>1E-4</c:v>
                </c:pt>
                <c:pt idx="3109">
                  <c:v>3.9881390411990562E-3</c:v>
                </c:pt>
                <c:pt idx="3110">
                  <c:v>3.5118142786613382E-3</c:v>
                </c:pt>
                <c:pt idx="3111">
                  <c:v>7.3853886813450575E-4</c:v>
                </c:pt>
                <c:pt idx="3112">
                  <c:v>1E-4</c:v>
                </c:pt>
                <c:pt idx="3113">
                  <c:v>2.5157704140205809E-3</c:v>
                </c:pt>
                <c:pt idx="3114">
                  <c:v>4.9992430738732942E-3</c:v>
                </c:pt>
                <c:pt idx="3115">
                  <c:v>3.9639351997165116E-3</c:v>
                </c:pt>
                <c:pt idx="3116">
                  <c:v>1E-4</c:v>
                </c:pt>
                <c:pt idx="3117">
                  <c:v>3.3345375224022528E-3</c:v>
                </c:pt>
                <c:pt idx="3118">
                  <c:v>3.831390590054027E-3</c:v>
                </c:pt>
                <c:pt idx="3119">
                  <c:v>2.2126579997875529E-3</c:v>
                </c:pt>
                <c:pt idx="3120">
                  <c:v>1E-4</c:v>
                </c:pt>
                <c:pt idx="3121">
                  <c:v>2.0907694904848859E-3</c:v>
                </c:pt>
                <c:pt idx="3122">
                  <c:v>3.336663930609024E-3</c:v>
                </c:pt>
                <c:pt idx="3123">
                  <c:v>2.5955416021319379E-3</c:v>
                </c:pt>
                <c:pt idx="3124">
                  <c:v>1E-4</c:v>
                </c:pt>
                <c:pt idx="3125">
                  <c:v>2.1161732598919229E-3</c:v>
                </c:pt>
                <c:pt idx="3126">
                  <c:v>1.6681950517944411E-3</c:v>
                </c:pt>
                <c:pt idx="3127">
                  <c:v>1.6621488865156521E-4</c:v>
                </c:pt>
                <c:pt idx="3128">
                  <c:v>1E-4</c:v>
                </c:pt>
                <c:pt idx="3129">
                  <c:v>3.1611467475409802E-3</c:v>
                </c:pt>
                <c:pt idx="3130">
                  <c:v>5.9992083346335594E-3</c:v>
                </c:pt>
                <c:pt idx="3131">
                  <c:v>4.6850155143324818E-3</c:v>
                </c:pt>
                <c:pt idx="3132">
                  <c:v>1E-4</c:v>
                </c:pt>
                <c:pt idx="3133">
                  <c:v>3.2270147530448212E-3</c:v>
                </c:pt>
                <c:pt idx="3134">
                  <c:v>2.1710378865420058E-3</c:v>
                </c:pt>
                <c:pt idx="3135">
                  <c:v>3.8914669749078018E-4</c:v>
                </c:pt>
                <c:pt idx="3136">
                  <c:v>1E-4</c:v>
                </c:pt>
                <c:pt idx="3137">
                  <c:v>3.2814776719406261E-3</c:v>
                </c:pt>
                <c:pt idx="3138">
                  <c:v>5.1802167797776457E-3</c:v>
                </c:pt>
                <c:pt idx="3139">
                  <c:v>3.2858160482114769E-3</c:v>
                </c:pt>
                <c:pt idx="3140">
                  <c:v>1E-4</c:v>
                </c:pt>
                <c:pt idx="3141">
                  <c:v>1.4563044976751839E-3</c:v>
                </c:pt>
                <c:pt idx="3142">
                  <c:v>1.1888300189366969E-3</c:v>
                </c:pt>
                <c:pt idx="3143">
                  <c:v>8.3618102482788733E-4</c:v>
                </c:pt>
                <c:pt idx="3144">
                  <c:v>1E-4</c:v>
                </c:pt>
                <c:pt idx="3145">
                  <c:v>2.4119116832568561E-3</c:v>
                </c:pt>
                <c:pt idx="3146">
                  <c:v>4.6581713422456338E-3</c:v>
                </c:pt>
                <c:pt idx="3147">
                  <c:v>3.644025296457974E-3</c:v>
                </c:pt>
                <c:pt idx="3148">
                  <c:v>1E-4</c:v>
                </c:pt>
                <c:pt idx="3149">
                  <c:v>1.852152136186524E-3</c:v>
                </c:pt>
                <c:pt idx="3150">
                  <c:v>8.7094281357410355E-5</c:v>
                </c:pt>
                <c:pt idx="3151">
                  <c:v>2.1368933406264588E-3</c:v>
                </c:pt>
                <c:pt idx="3152">
                  <c:v>1E-4</c:v>
                </c:pt>
                <c:pt idx="3153">
                  <c:v>5.0431816951258474E-3</c:v>
                </c:pt>
                <c:pt idx="3154">
                  <c:v>7.6230879799166918E-3</c:v>
                </c:pt>
                <c:pt idx="3155">
                  <c:v>5.0168959675631107E-3</c:v>
                </c:pt>
                <c:pt idx="3156">
                  <c:v>1E-4</c:v>
                </c:pt>
                <c:pt idx="3157">
                  <c:v>2.9314721126910688E-3</c:v>
                </c:pt>
                <c:pt idx="3158">
                  <c:v>2.3276675432131141E-3</c:v>
                </c:pt>
                <c:pt idx="3159">
                  <c:v>3.9019638162896399E-4</c:v>
                </c:pt>
                <c:pt idx="3160">
                  <c:v>1E-4</c:v>
                </c:pt>
                <c:pt idx="3161">
                  <c:v>1.7786446122747121E-3</c:v>
                </c:pt>
                <c:pt idx="3162">
                  <c:v>3.6174543990767981E-3</c:v>
                </c:pt>
                <c:pt idx="3163">
                  <c:v>3.0488865857870289E-3</c:v>
                </c:pt>
                <c:pt idx="3164">
                  <c:v>1E-4</c:v>
                </c:pt>
                <c:pt idx="3165">
                  <c:v>3.1535266308569902E-3</c:v>
                </c:pt>
                <c:pt idx="3166">
                  <c:v>4.2030821748160752E-3</c:v>
                </c:pt>
                <c:pt idx="3167">
                  <c:v>2.866258592006008E-3</c:v>
                </c:pt>
                <c:pt idx="3168">
                  <c:v>1E-4</c:v>
                </c:pt>
                <c:pt idx="3169">
                  <c:v>3.2599859172625372E-3</c:v>
                </c:pt>
                <c:pt idx="3170">
                  <c:v>5.0466164379740237E-3</c:v>
                </c:pt>
                <c:pt idx="3171">
                  <c:v>3.584569063715052E-3</c:v>
                </c:pt>
                <c:pt idx="3172">
                  <c:v>1E-4</c:v>
                </c:pt>
                <c:pt idx="3173">
                  <c:v>1.666482459094951E-3</c:v>
                </c:pt>
                <c:pt idx="3174">
                  <c:v>4.3150844309939099E-4</c:v>
                </c:pt>
                <c:pt idx="3175">
                  <c:v>2.5208434353859769E-3</c:v>
                </c:pt>
                <c:pt idx="3176">
                  <c:v>1E-4</c:v>
                </c:pt>
                <c:pt idx="3177">
                  <c:v>5.4831074383178439E-3</c:v>
                </c:pt>
                <c:pt idx="3178">
                  <c:v>7.6490535863543117E-3</c:v>
                </c:pt>
                <c:pt idx="3179">
                  <c:v>4.2640859208087616E-3</c:v>
                </c:pt>
                <c:pt idx="3180">
                  <c:v>1E-4</c:v>
                </c:pt>
                <c:pt idx="3181">
                  <c:v>5.9335245027595141E-4</c:v>
                </c:pt>
                <c:pt idx="3182">
                  <c:v>1.082263725354982E-3</c:v>
                </c:pt>
                <c:pt idx="3183">
                  <c:v>1.2915691495591929E-3</c:v>
                </c:pt>
                <c:pt idx="3184">
                  <c:v>1E-4</c:v>
                </c:pt>
                <c:pt idx="3185">
                  <c:v>2.9226473255027552E-4</c:v>
                </c:pt>
                <c:pt idx="3186">
                  <c:v>5.6769788663277971E-4</c:v>
                </c:pt>
                <c:pt idx="3187">
                  <c:v>6.2897933222893804E-4</c:v>
                </c:pt>
                <c:pt idx="3188">
                  <c:v>1E-4</c:v>
                </c:pt>
                <c:pt idx="3189">
                  <c:v>7.4593752517774679E-4</c:v>
                </c:pt>
                <c:pt idx="3190">
                  <c:v>2.653666574004595E-3</c:v>
                </c:pt>
                <c:pt idx="3191">
                  <c:v>2.7776119882753571E-3</c:v>
                </c:pt>
                <c:pt idx="3192">
                  <c:v>1E-4</c:v>
                </c:pt>
                <c:pt idx="3193">
                  <c:v>2.8695272134676448E-3</c:v>
                </c:pt>
                <c:pt idx="3194">
                  <c:v>2.9525450983512468E-3</c:v>
                </c:pt>
                <c:pt idx="3195">
                  <c:v>1.039108882272345E-3</c:v>
                </c:pt>
                <c:pt idx="3196">
                  <c:v>1E-4</c:v>
                </c:pt>
                <c:pt idx="3197">
                  <c:v>1.0468381086895431E-3</c:v>
                </c:pt>
                <c:pt idx="3198">
                  <c:v>2.780730240432067E-3</c:v>
                </c:pt>
                <c:pt idx="3199">
                  <c:v>2.8926856923380821E-3</c:v>
                </c:pt>
                <c:pt idx="3200">
                  <c:v>1E-4</c:v>
                </c:pt>
                <c:pt idx="3201">
                  <c:v>4.8681791655617633E-3</c:v>
                </c:pt>
                <c:pt idx="3202">
                  <c:v>8.0323089241155568E-3</c:v>
                </c:pt>
                <c:pt idx="3203">
                  <c:v>6.0721110510607093E-3</c:v>
                </c:pt>
                <c:pt idx="3204">
                  <c:v>1E-4</c:v>
                </c:pt>
                <c:pt idx="3205">
                  <c:v>5.006800516038047E-3</c:v>
                </c:pt>
                <c:pt idx="3206">
                  <c:v>5.2154745575043616E-3</c:v>
                </c:pt>
                <c:pt idx="3207">
                  <c:v>2.2140892933653362E-3</c:v>
                </c:pt>
                <c:pt idx="3208">
                  <c:v>1E-4</c:v>
                </c:pt>
                <c:pt idx="3209">
                  <c:v>5.3998747194609781E-5</c:v>
                </c:pt>
                <c:pt idx="3210">
                  <c:v>6.5213300111654018E-4</c:v>
                </c:pt>
                <c:pt idx="3211">
                  <c:v>7.0741431478920465E-4</c:v>
                </c:pt>
                <c:pt idx="3212">
                  <c:v>1E-4</c:v>
                </c:pt>
                <c:pt idx="3213">
                  <c:v>1.5551138693513E-3</c:v>
                </c:pt>
                <c:pt idx="3214">
                  <c:v>3.4718767125250282E-3</c:v>
                </c:pt>
                <c:pt idx="3215">
                  <c:v>3.5345466307247241E-3</c:v>
                </c:pt>
                <c:pt idx="3216">
                  <c:v>1E-4</c:v>
                </c:pt>
                <c:pt idx="3217">
                  <c:v>4.8508773098959717E-3</c:v>
                </c:pt>
                <c:pt idx="3218">
                  <c:v>6.2789464921405597E-3</c:v>
                </c:pt>
                <c:pt idx="3219">
                  <c:v>3.1797783911695632E-3</c:v>
                </c:pt>
                <c:pt idx="3220">
                  <c:v>1E-4</c:v>
                </c:pt>
                <c:pt idx="3221">
                  <c:v>8.7590490249559783E-4</c:v>
                </c:pt>
                <c:pt idx="3222">
                  <c:v>3.9683840017321068E-3</c:v>
                </c:pt>
                <c:pt idx="3223">
                  <c:v>4.1286758401362983E-3</c:v>
                </c:pt>
                <c:pt idx="3224">
                  <c:v>1E-4</c:v>
                </c:pt>
                <c:pt idx="3225">
                  <c:v>4.2905578863770954E-3</c:v>
                </c:pt>
                <c:pt idx="3226">
                  <c:v>4.6610618803931457E-3</c:v>
                </c:pt>
                <c:pt idx="3227">
                  <c:v>1.916280879799379E-3</c:v>
                </c:pt>
                <c:pt idx="3228">
                  <c:v>1E-4</c:v>
                </c:pt>
                <c:pt idx="3229">
                  <c:v>9.0352744165193399E-4</c:v>
                </c:pt>
                <c:pt idx="3230">
                  <c:v>2.7700691280427561E-3</c:v>
                </c:pt>
                <c:pt idx="3231">
                  <c:v>2.6780440484549589E-3</c:v>
                </c:pt>
                <c:pt idx="3232">
                  <c:v>1E-4</c:v>
                </c:pt>
                <c:pt idx="3233">
                  <c:v>3.228441320569765E-3</c:v>
                </c:pt>
                <c:pt idx="3234">
                  <c:v>4.5466509049021013E-3</c:v>
                </c:pt>
                <c:pt idx="3235">
                  <c:v>3.1261443752692748E-3</c:v>
                </c:pt>
                <c:pt idx="3236">
                  <c:v>1E-4</c:v>
                </c:pt>
                <c:pt idx="3237">
                  <c:v>2.9515782589404692E-3</c:v>
                </c:pt>
                <c:pt idx="3238">
                  <c:v>4.0897935455210801E-3</c:v>
                </c:pt>
                <c:pt idx="3239">
                  <c:v>2.8086457278399071E-3</c:v>
                </c:pt>
                <c:pt idx="3240">
                  <c:v>1E-4</c:v>
                </c:pt>
                <c:pt idx="3241">
                  <c:v>2.333346247873572E-3</c:v>
                </c:pt>
                <c:pt idx="3242">
                  <c:v>2.6186757179954118E-3</c:v>
                </c:pt>
                <c:pt idx="3243">
                  <c:v>1.1965721956355879E-3</c:v>
                </c:pt>
                <c:pt idx="3244">
                  <c:v>1E-4</c:v>
                </c:pt>
                <c:pt idx="3245">
                  <c:v>5.2745891805214783E-4</c:v>
                </c:pt>
                <c:pt idx="3246">
                  <c:v>2.1343835207438822E-3</c:v>
                </c:pt>
                <c:pt idx="3247">
                  <c:v>2.5243934748642089E-3</c:v>
                </c:pt>
                <c:pt idx="3248">
                  <c:v>1E-4</c:v>
                </c:pt>
                <c:pt idx="3249">
                  <c:v>4.4388927262813951E-3</c:v>
                </c:pt>
                <c:pt idx="3250">
                  <c:v>7.3094390932236112E-3</c:v>
                </c:pt>
                <c:pt idx="3251">
                  <c:v>5.5887311983907704E-3</c:v>
                </c:pt>
                <c:pt idx="3252">
                  <c:v>1E-4</c:v>
                </c:pt>
                <c:pt idx="3253">
                  <c:v>5.0847094230367608E-3</c:v>
                </c:pt>
                <c:pt idx="3254">
                  <c:v>5.8315567308263984E-3</c:v>
                </c:pt>
                <c:pt idx="3255">
                  <c:v>2.8303915616415811E-3</c:v>
                </c:pt>
                <c:pt idx="3256">
                  <c:v>1E-4</c:v>
                </c:pt>
                <c:pt idx="3257">
                  <c:v>1.166036326007955E-4</c:v>
                </c:pt>
                <c:pt idx="3258">
                  <c:v>1.2864668785693169E-3</c:v>
                </c:pt>
                <c:pt idx="3259">
                  <c:v>1.546635650785238E-3</c:v>
                </c:pt>
                <c:pt idx="3260">
                  <c:v>1E-4</c:v>
                </c:pt>
                <c:pt idx="3261">
                  <c:v>1.8743532394825679E-3</c:v>
                </c:pt>
                <c:pt idx="3262">
                  <c:v>2.5643050499155849E-3</c:v>
                </c:pt>
                <c:pt idx="3263">
                  <c:v>1.7534151236870299E-3</c:v>
                </c:pt>
                <c:pt idx="3264">
                  <c:v>1E-4</c:v>
                </c:pt>
                <c:pt idx="3265">
                  <c:v>1.713794746104994E-3</c:v>
                </c:pt>
                <c:pt idx="3266">
                  <c:v>2.3334839159606718E-3</c:v>
                </c:pt>
                <c:pt idx="3267">
                  <c:v>1.498835055883535E-3</c:v>
                </c:pt>
                <c:pt idx="3268">
                  <c:v>1E-4</c:v>
                </c:pt>
                <c:pt idx="3269">
                  <c:v>9.763676341193419E-4</c:v>
                </c:pt>
                <c:pt idx="3270">
                  <c:v>9.9027179417654639E-4</c:v>
                </c:pt>
                <c:pt idx="3271">
                  <c:v>4.6558290320458792E-4</c:v>
                </c:pt>
                <c:pt idx="3272">
                  <c:v>1E-4</c:v>
                </c:pt>
                <c:pt idx="3273">
                  <c:v>5.1932721285079553E-5</c:v>
                </c:pt>
                <c:pt idx="3274">
                  <c:v>3.8356724202315517E-4</c:v>
                </c:pt>
                <c:pt idx="3275">
                  <c:v>5.8253909083191672E-4</c:v>
                </c:pt>
                <c:pt idx="3276">
                  <c:v>1E-4</c:v>
                </c:pt>
                <c:pt idx="3277">
                  <c:v>8.1719798597237219E-4</c:v>
                </c:pt>
                <c:pt idx="3278">
                  <c:v>6.5702177184376873E-4</c:v>
                </c:pt>
                <c:pt idx="3279">
                  <c:v>2.7509603725072563E-4</c:v>
                </c:pt>
                <c:pt idx="3280">
                  <c:v>1E-4</c:v>
                </c:pt>
                <c:pt idx="3281">
                  <c:v>2.2961875205700141E-3</c:v>
                </c:pt>
                <c:pt idx="3282">
                  <c:v>4.3118908171363279E-3</c:v>
                </c:pt>
                <c:pt idx="3283">
                  <c:v>3.3171684426703792E-3</c:v>
                </c:pt>
                <c:pt idx="3284">
                  <c:v>1E-4</c:v>
                </c:pt>
                <c:pt idx="3285">
                  <c:v>2.4485229925024798E-3</c:v>
                </c:pt>
                <c:pt idx="3286">
                  <c:v>2.5394698766540401E-3</c:v>
                </c:pt>
                <c:pt idx="3287">
                  <c:v>1.4288489363589649E-3</c:v>
                </c:pt>
                <c:pt idx="3288">
                  <c:v>1E-4</c:v>
                </c:pt>
                <c:pt idx="3289">
                  <c:v>2.035037551607641E-3</c:v>
                </c:pt>
                <c:pt idx="3290">
                  <c:v>3.757404226598753E-3</c:v>
                </c:pt>
                <c:pt idx="3291">
                  <c:v>2.983474374453426E-3</c:v>
                </c:pt>
                <c:pt idx="3292">
                  <c:v>1E-4</c:v>
                </c:pt>
                <c:pt idx="3293">
                  <c:v>1.5672672248524049E-3</c:v>
                </c:pt>
                <c:pt idx="3294">
                  <c:v>1.879941284539019E-4</c:v>
                </c:pt>
                <c:pt idx="3295">
                  <c:v>2.0219539210096201E-3</c:v>
                </c:pt>
                <c:pt idx="3296">
                  <c:v>1E-4</c:v>
                </c:pt>
                <c:pt idx="3297">
                  <c:v>4.4690790953748148E-3</c:v>
                </c:pt>
                <c:pt idx="3298">
                  <c:v>6.3575873006866601E-3</c:v>
                </c:pt>
                <c:pt idx="3299">
                  <c:v>3.8236159710131681E-3</c:v>
                </c:pt>
                <c:pt idx="3300">
                  <c:v>1E-4</c:v>
                </c:pt>
                <c:pt idx="3301">
                  <c:v>1.7686089002787609E-3</c:v>
                </c:pt>
                <c:pt idx="3302">
                  <c:v>1.388617357150347E-3</c:v>
                </c:pt>
                <c:pt idx="3303">
                  <c:v>4.506888319425502E-4</c:v>
                </c:pt>
                <c:pt idx="3304">
                  <c:v>1E-4</c:v>
                </c:pt>
                <c:pt idx="3305">
                  <c:v>5.9035003104151453E-4</c:v>
                </c:pt>
                <c:pt idx="3306">
                  <c:v>2.0273194631304542E-3</c:v>
                </c:pt>
                <c:pt idx="3307">
                  <c:v>2.4640831714148668E-3</c:v>
                </c:pt>
                <c:pt idx="3308">
                  <c:v>1E-4</c:v>
                </c:pt>
                <c:pt idx="3309">
                  <c:v>3.9622520323130198E-3</c:v>
                </c:pt>
                <c:pt idx="3310">
                  <c:v>5.4442406065694374E-3</c:v>
                </c:pt>
                <c:pt idx="3311">
                  <c:v>3.0506010835793201E-3</c:v>
                </c:pt>
                <c:pt idx="3312">
                  <c:v>1E-4</c:v>
                </c:pt>
                <c:pt idx="3313">
                  <c:v>4.1676247909846098E-4</c:v>
                </c:pt>
                <c:pt idx="3314">
                  <c:v>9.4399859619402171E-4</c:v>
                </c:pt>
                <c:pt idx="3315">
                  <c:v>1.245728165084404E-3</c:v>
                </c:pt>
                <c:pt idx="3316">
                  <c:v>1E-4</c:v>
                </c:pt>
                <c:pt idx="3317">
                  <c:v>1.1813887160934289E-3</c:v>
                </c:pt>
                <c:pt idx="3318">
                  <c:v>1.520478316221142E-3</c:v>
                </c:pt>
                <c:pt idx="3319">
                  <c:v>1.2450462274452461E-3</c:v>
                </c:pt>
                <c:pt idx="3320">
                  <c:v>1E-4</c:v>
                </c:pt>
                <c:pt idx="3321">
                  <c:v>2.2556699178799891E-3</c:v>
                </c:pt>
                <c:pt idx="3322">
                  <c:v>3.641134269890863E-3</c:v>
                </c:pt>
                <c:pt idx="3323">
                  <c:v>2.375711482327529E-3</c:v>
                </c:pt>
                <c:pt idx="3324">
                  <c:v>1E-4</c:v>
                </c:pt>
                <c:pt idx="3325">
                  <c:v>2.3267263355597999E-4</c:v>
                </c:pt>
                <c:pt idx="3326">
                  <c:v>1.776425303571293E-3</c:v>
                </c:pt>
                <c:pt idx="3327">
                  <c:v>2.505158499949449E-3</c:v>
                </c:pt>
                <c:pt idx="3328">
                  <c:v>1E-4</c:v>
                </c:pt>
                <c:pt idx="3329">
                  <c:v>3.2704863199775531E-3</c:v>
                </c:pt>
                <c:pt idx="3330">
                  <c:v>3.9632660454922393E-3</c:v>
                </c:pt>
                <c:pt idx="3331">
                  <c:v>2.086519202172195E-3</c:v>
                </c:pt>
                <c:pt idx="3332">
                  <c:v>1E-4</c:v>
                </c:pt>
                <c:pt idx="3333">
                  <c:v>1.068242633995113E-3</c:v>
                </c:pt>
                <c:pt idx="3334">
                  <c:v>1.489852754000256E-3</c:v>
                </c:pt>
                <c:pt idx="3335">
                  <c:v>1.2936078113134331E-3</c:v>
                </c:pt>
                <c:pt idx="3336">
                  <c:v>1E-4</c:v>
                </c:pt>
                <c:pt idx="3337">
                  <c:v>1.670385872909821E-3</c:v>
                </c:pt>
                <c:pt idx="3338">
                  <c:v>1.9530761533461951E-3</c:v>
                </c:pt>
                <c:pt idx="3339">
                  <c:v>6.1329181516265989E-4</c:v>
                </c:pt>
                <c:pt idx="3340">
                  <c:v>1E-4</c:v>
                </c:pt>
                <c:pt idx="3341">
                  <c:v>2.2328466050588842E-3</c:v>
                </c:pt>
                <c:pt idx="3342">
                  <c:v>5.633070596790672E-3</c:v>
                </c:pt>
                <c:pt idx="3343">
                  <c:v>5.6028610244847534E-3</c:v>
                </c:pt>
                <c:pt idx="3344">
                  <c:v>1E-4</c:v>
                </c:pt>
                <c:pt idx="3345">
                  <c:v>7.2150089479870944E-3</c:v>
                </c:pt>
                <c:pt idx="3346">
                  <c:v>9.5390877989138291E-3</c:v>
                </c:pt>
                <c:pt idx="3347">
                  <c:v>5.3761373394343222E-3</c:v>
                </c:pt>
                <c:pt idx="3348">
                  <c:v>1E-4</c:v>
                </c:pt>
                <c:pt idx="3349">
                  <c:v>1.0503203711450661E-3</c:v>
                </c:pt>
                <c:pt idx="3350">
                  <c:v>1.4031784611728279E-3</c:v>
                </c:pt>
                <c:pt idx="3351">
                  <c:v>2.361683815420033E-3</c:v>
                </c:pt>
                <c:pt idx="3352">
                  <c:v>1E-4</c:v>
                </c:pt>
                <c:pt idx="3353">
                  <c:v>2.539227035764821E-3</c:v>
                </c:pt>
                <c:pt idx="3354">
                  <c:v>2.503217590503743E-3</c:v>
                </c:pt>
                <c:pt idx="3355">
                  <c:v>1.0093612600595939E-3</c:v>
                </c:pt>
                <c:pt idx="3356">
                  <c:v>1E-4</c:v>
                </c:pt>
                <c:pt idx="3357">
                  <c:v>8.9556187672211322E-4</c:v>
                </c:pt>
                <c:pt idx="3358">
                  <c:v>2.2691888705019718E-3</c:v>
                </c:pt>
                <c:pt idx="3359">
                  <c:v>2.4279844422792269E-3</c:v>
                </c:pt>
                <c:pt idx="3360">
                  <c:v>1E-4</c:v>
                </c:pt>
                <c:pt idx="3361">
                  <c:v>2.723235832294234E-3</c:v>
                </c:pt>
                <c:pt idx="3362">
                  <c:v>2.49566338958433E-3</c:v>
                </c:pt>
                <c:pt idx="3363">
                  <c:v>2.5651126715557312E-4</c:v>
                </c:pt>
                <c:pt idx="3364">
                  <c:v>1E-4</c:v>
                </c:pt>
                <c:pt idx="3365">
                  <c:v>2.6724316023350081E-3</c:v>
                </c:pt>
                <c:pt idx="3366">
                  <c:v>4.6082958845289146E-3</c:v>
                </c:pt>
                <c:pt idx="3367">
                  <c:v>3.0592869158063709E-3</c:v>
                </c:pt>
                <c:pt idx="3368">
                  <c:v>1E-4</c:v>
                </c:pt>
                <c:pt idx="3369">
                  <c:v>1.1955281302521159E-3</c:v>
                </c:pt>
                <c:pt idx="3370">
                  <c:v>3.4219764620420931E-4</c:v>
                </c:pt>
                <c:pt idx="3371">
                  <c:v>3.8844554753419307E-4</c:v>
                </c:pt>
                <c:pt idx="3372">
                  <c:v>1E-4</c:v>
                </c:pt>
                <c:pt idx="3373">
                  <c:v>8.6195621003456666E-4</c:v>
                </c:pt>
                <c:pt idx="3374">
                  <c:v>1.6599329854831929E-3</c:v>
                </c:pt>
                <c:pt idx="3375">
                  <c:v>1.829231857011741E-3</c:v>
                </c:pt>
                <c:pt idx="3376">
                  <c:v>1E-4</c:v>
                </c:pt>
                <c:pt idx="3377">
                  <c:v>4.0061616887035823E-3</c:v>
                </c:pt>
                <c:pt idx="3378">
                  <c:v>7.0350514797505046E-3</c:v>
                </c:pt>
                <c:pt idx="3379">
                  <c:v>5.3778006675582468E-3</c:v>
                </c:pt>
                <c:pt idx="3380">
                  <c:v>1E-4</c:v>
                </c:pt>
                <c:pt idx="3381">
                  <c:v>3.753838575958957E-3</c:v>
                </c:pt>
                <c:pt idx="3382">
                  <c:v>2.7287036361275641E-3</c:v>
                </c:pt>
                <c:pt idx="3383">
                  <c:v>1.3451955548494121E-4</c:v>
                </c:pt>
                <c:pt idx="3384">
                  <c:v>1E-4</c:v>
                </c:pt>
                <c:pt idx="3385">
                  <c:v>3.4565299119489051E-3</c:v>
                </c:pt>
                <c:pt idx="3386">
                  <c:v>6.139763950933597E-3</c:v>
                </c:pt>
                <c:pt idx="3387">
                  <c:v>4.7475387047922219E-3</c:v>
                </c:pt>
                <c:pt idx="3388">
                  <c:v>1E-4</c:v>
                </c:pt>
                <c:pt idx="3389">
                  <c:v>4.861195121307939E-3</c:v>
                </c:pt>
                <c:pt idx="3390">
                  <c:v>6.8758307567548084E-3</c:v>
                </c:pt>
                <c:pt idx="3391">
                  <c:v>4.845127948022371E-3</c:v>
                </c:pt>
                <c:pt idx="3392">
                  <c:v>1E-4</c:v>
                </c:pt>
                <c:pt idx="3393">
                  <c:v>4.2962899129132519E-3</c:v>
                </c:pt>
                <c:pt idx="3394">
                  <c:v>5.0319712497205703E-3</c:v>
                </c:pt>
                <c:pt idx="3395">
                  <c:v>2.5210953411955029E-3</c:v>
                </c:pt>
                <c:pt idx="3396">
                  <c:v>1E-4</c:v>
                </c:pt>
                <c:pt idx="3397">
                  <c:v>1.8240863326032721E-4</c:v>
                </c:pt>
                <c:pt idx="3398">
                  <c:v>1.043671565486874E-3</c:v>
                </c:pt>
                <c:pt idx="3399">
                  <c:v>1.2963832807602509E-3</c:v>
                </c:pt>
                <c:pt idx="3400">
                  <c:v>1E-4</c:v>
                </c:pt>
                <c:pt idx="3401">
                  <c:v>1.347318082177209E-3</c:v>
                </c:pt>
                <c:pt idx="3402">
                  <c:v>1.4261671824799119E-3</c:v>
                </c:pt>
                <c:pt idx="3403">
                  <c:v>5.6134081966449656E-4</c:v>
                </c:pt>
                <c:pt idx="3404">
                  <c:v>1E-4</c:v>
                </c:pt>
                <c:pt idx="3405">
                  <c:v>4.836149180421564E-4</c:v>
                </c:pt>
                <c:pt idx="3406">
                  <c:v>1.4854713907479871E-3</c:v>
                </c:pt>
                <c:pt idx="3407">
                  <c:v>1.6379514752091729E-3</c:v>
                </c:pt>
                <c:pt idx="3408">
                  <c:v>1E-4</c:v>
                </c:pt>
                <c:pt idx="3409">
                  <c:v>2.6651404134192848E-3</c:v>
                </c:pt>
                <c:pt idx="3410">
                  <c:v>4.1954481814873408E-3</c:v>
                </c:pt>
                <c:pt idx="3411">
                  <c:v>3.056259377532196E-3</c:v>
                </c:pt>
                <c:pt idx="3412">
                  <c:v>1E-4</c:v>
                </c:pt>
                <c:pt idx="3413">
                  <c:v>2.589051761965964E-3</c:v>
                </c:pt>
                <c:pt idx="3414">
                  <c:v>2.964169459453032E-3</c:v>
                </c:pt>
                <c:pt idx="3415">
                  <c:v>1.481146591493976E-3</c:v>
                </c:pt>
                <c:pt idx="3416">
                  <c:v>1E-4</c:v>
                </c:pt>
                <c:pt idx="3417">
                  <c:v>6.7475001438842928E-5</c:v>
                </c:pt>
                <c:pt idx="3418">
                  <c:v>1.314135149327923E-3</c:v>
                </c:pt>
                <c:pt idx="3419">
                  <c:v>1.856162430218071E-3</c:v>
                </c:pt>
                <c:pt idx="3420">
                  <c:v>1E-4</c:v>
                </c:pt>
                <c:pt idx="3421">
                  <c:v>3.6065674764788921E-3</c:v>
                </c:pt>
                <c:pt idx="3422">
                  <c:v>6.0929591283237598E-3</c:v>
                </c:pt>
                <c:pt idx="3423">
                  <c:v>4.8392927473319353E-3</c:v>
                </c:pt>
                <c:pt idx="3424">
                  <c:v>1E-4</c:v>
                </c:pt>
                <c:pt idx="3425">
                  <c:v>5.3186546455663971E-3</c:v>
                </c:pt>
                <c:pt idx="3426">
                  <c:v>7.3885451883010309E-3</c:v>
                </c:pt>
                <c:pt idx="3427">
                  <c:v>4.8502814363849027E-3</c:v>
                </c:pt>
                <c:pt idx="3428">
                  <c:v>1E-4</c:v>
                </c:pt>
                <c:pt idx="3429">
                  <c:v>3.0922641204279831E-3</c:v>
                </c:pt>
                <c:pt idx="3430">
                  <c:v>2.4808199037935161E-3</c:v>
                </c:pt>
                <c:pt idx="3431">
                  <c:v>2.9174064666139671E-4</c:v>
                </c:pt>
                <c:pt idx="3432">
                  <c:v>1E-4</c:v>
                </c:pt>
                <c:pt idx="3433">
                  <c:v>2.102263230203918E-3</c:v>
                </c:pt>
                <c:pt idx="3434">
                  <c:v>3.6904334584881991E-3</c:v>
                </c:pt>
                <c:pt idx="3435">
                  <c:v>2.566318755535796E-3</c:v>
                </c:pt>
                <c:pt idx="3436">
                  <c:v>1E-4</c:v>
                </c:pt>
                <c:pt idx="3437">
                  <c:v>1.417094629547692E-3</c:v>
                </c:pt>
                <c:pt idx="3438">
                  <c:v>1.1341303239209019E-3</c:v>
                </c:pt>
                <c:pt idx="3439">
                  <c:v>4.2956759323900518E-4</c:v>
                </c:pt>
                <c:pt idx="3440">
                  <c:v>1E-4</c:v>
                </c:pt>
                <c:pt idx="3441">
                  <c:v>3.545389408104842E-4</c:v>
                </c:pt>
                <c:pt idx="3442">
                  <c:v>4.1632215678716583E-4</c:v>
                </c:pt>
                <c:pt idx="3443">
                  <c:v>8.5148104505741997E-5</c:v>
                </c:pt>
                <c:pt idx="3444">
                  <c:v>1E-4</c:v>
                </c:pt>
                <c:pt idx="3445">
                  <c:v>1.943269269720012E-3</c:v>
                </c:pt>
                <c:pt idx="3446">
                  <c:v>4.4097683792097154E-3</c:v>
                </c:pt>
                <c:pt idx="3447">
                  <c:v>4.0120815305383058E-3</c:v>
                </c:pt>
                <c:pt idx="3448">
                  <c:v>1E-4</c:v>
                </c:pt>
                <c:pt idx="3449">
                  <c:v>3.741182175789083E-3</c:v>
                </c:pt>
                <c:pt idx="3450">
                  <c:v>3.38404915664415E-3</c:v>
                </c:pt>
                <c:pt idx="3451">
                  <c:v>4.8662712891035082E-4</c:v>
                </c:pt>
                <c:pt idx="3452">
                  <c:v>1E-4</c:v>
                </c:pt>
                <c:pt idx="3453">
                  <c:v>3.341182041800588E-3</c:v>
                </c:pt>
                <c:pt idx="3454">
                  <c:v>6.2556957088906401E-3</c:v>
                </c:pt>
                <c:pt idx="3455">
                  <c:v>4.6377504441245136E-3</c:v>
                </c:pt>
                <c:pt idx="3456">
                  <c:v>1E-4</c:v>
                </c:pt>
                <c:pt idx="3457">
                  <c:v>2.8612519607626201E-3</c:v>
                </c:pt>
                <c:pt idx="3458">
                  <c:v>2.1383487386794392E-3</c:v>
                </c:pt>
                <c:pt idx="3459">
                  <c:v>3.5938153979909131E-4</c:v>
                </c:pt>
                <c:pt idx="3460">
                  <c:v>1E-4</c:v>
                </c:pt>
                <c:pt idx="3461">
                  <c:v>6.5244434398938175E-4</c:v>
                </c:pt>
                <c:pt idx="3462">
                  <c:v>9.4715737436641874E-4</c:v>
                </c:pt>
                <c:pt idx="3463">
                  <c:v>7.4609383946228015E-4</c:v>
                </c:pt>
                <c:pt idx="3464">
                  <c:v>1E-4</c:v>
                </c:pt>
                <c:pt idx="3465">
                  <c:v>2.0977585375617572E-3</c:v>
                </c:pt>
                <c:pt idx="3466">
                  <c:v>4.8355524932847506E-3</c:v>
                </c:pt>
                <c:pt idx="3467">
                  <c:v>4.8170810941448941E-3</c:v>
                </c:pt>
                <c:pt idx="3468">
                  <c:v>1E-4</c:v>
                </c:pt>
                <c:pt idx="3469">
                  <c:v>6.1355957026442602E-3</c:v>
                </c:pt>
                <c:pt idx="3470">
                  <c:v>7.7416420164289814E-3</c:v>
                </c:pt>
                <c:pt idx="3471">
                  <c:v>3.9467844450730722E-3</c:v>
                </c:pt>
                <c:pt idx="3472">
                  <c:v>1E-4</c:v>
                </c:pt>
                <c:pt idx="3473">
                  <c:v>3.4068547667557761E-4</c:v>
                </c:pt>
                <c:pt idx="3474">
                  <c:v>3.224539940739572E-3</c:v>
                </c:pt>
                <c:pt idx="3475">
                  <c:v>3.7390463152701539E-3</c:v>
                </c:pt>
                <c:pt idx="3476">
                  <c:v>1E-4</c:v>
                </c:pt>
                <c:pt idx="3477">
                  <c:v>5.2132093279863914E-3</c:v>
                </c:pt>
                <c:pt idx="3478">
                  <c:v>7.7163968974114424E-3</c:v>
                </c:pt>
                <c:pt idx="3479">
                  <c:v>5.4628407573911212E-3</c:v>
                </c:pt>
                <c:pt idx="3480">
                  <c:v>1E-4</c:v>
                </c:pt>
                <c:pt idx="3481">
                  <c:v>4.4932719681148817E-3</c:v>
                </c:pt>
                <c:pt idx="3482">
                  <c:v>4.7373537569835901E-3</c:v>
                </c:pt>
                <c:pt idx="3483">
                  <c:v>1.826730972582508E-3</c:v>
                </c:pt>
                <c:pt idx="3484">
                  <c:v>1E-4</c:v>
                </c:pt>
                <c:pt idx="3485">
                  <c:v>1.3239175175955319E-3</c:v>
                </c:pt>
                <c:pt idx="3486">
                  <c:v>3.290147662248851E-3</c:v>
                </c:pt>
                <c:pt idx="3487">
                  <c:v>2.7181008859778581E-3</c:v>
                </c:pt>
                <c:pt idx="3488">
                  <c:v>1E-4</c:v>
                </c:pt>
                <c:pt idx="3489">
                  <c:v>2.1469592234045361E-3</c:v>
                </c:pt>
                <c:pt idx="3490">
                  <c:v>2.430957136381836E-3</c:v>
                </c:pt>
                <c:pt idx="3491">
                  <c:v>1.4847468813676749E-3</c:v>
                </c:pt>
                <c:pt idx="3492">
                  <c:v>1E-4</c:v>
                </c:pt>
                <c:pt idx="3493">
                  <c:v>1.459896425146005E-3</c:v>
                </c:pt>
                <c:pt idx="3494">
                  <c:v>1.825677241042256E-3</c:v>
                </c:pt>
                <c:pt idx="3495">
                  <c:v>8.0102381793554654E-4</c:v>
                </c:pt>
                <c:pt idx="3496">
                  <c:v>1E-4</c:v>
                </c:pt>
                <c:pt idx="3497">
                  <c:v>9.0189420797082468E-4</c:v>
                </c:pt>
                <c:pt idx="3498">
                  <c:v>2.3422255090431729E-3</c:v>
                </c:pt>
                <c:pt idx="3499">
                  <c:v>2.0578383221144482E-3</c:v>
                </c:pt>
                <c:pt idx="3500">
                  <c:v>1E-4</c:v>
                </c:pt>
                <c:pt idx="3501">
                  <c:v>1.797982066322038E-3</c:v>
                </c:pt>
                <c:pt idx="3502">
                  <c:v>2.098507438989039E-3</c:v>
                </c:pt>
                <c:pt idx="3503">
                  <c:v>1.291012522333971E-3</c:v>
                </c:pt>
                <c:pt idx="3504">
                  <c:v>1E-4</c:v>
                </c:pt>
                <c:pt idx="3505">
                  <c:v>1.1315003951233729E-3</c:v>
                </c:pt>
                <c:pt idx="3506">
                  <c:v>1.0457824667455761E-3</c:v>
                </c:pt>
                <c:pt idx="3507">
                  <c:v>1.5665278316540269E-4</c:v>
                </c:pt>
                <c:pt idx="3508">
                  <c:v>1E-4</c:v>
                </c:pt>
                <c:pt idx="3509">
                  <c:v>3.2279051001558919E-3</c:v>
                </c:pt>
                <c:pt idx="3510">
                  <c:v>6.7801215859335674E-3</c:v>
                </c:pt>
                <c:pt idx="3511">
                  <c:v>5.82928204307296E-3</c:v>
                </c:pt>
                <c:pt idx="3512">
                  <c:v>1E-4</c:v>
                </c:pt>
                <c:pt idx="3513">
                  <c:v>5.4658502854255204E-3</c:v>
                </c:pt>
                <c:pt idx="3514">
                  <c:v>6.0219295193446121E-3</c:v>
                </c:pt>
                <c:pt idx="3515">
                  <c:v>2.788199448446558E-3</c:v>
                </c:pt>
                <c:pt idx="3516">
                  <c:v>1E-4</c:v>
                </c:pt>
                <c:pt idx="3517">
                  <c:v>2.9525423600666761E-4</c:v>
                </c:pt>
                <c:pt idx="3518">
                  <c:v>6.6034938879228164E-4</c:v>
                </c:pt>
                <c:pt idx="3519">
                  <c:v>9.4992898731158107E-4</c:v>
                </c:pt>
                <c:pt idx="3520">
                  <c:v>1E-4</c:v>
                </c:pt>
                <c:pt idx="3521">
                  <c:v>1.5072924944357869E-3</c:v>
                </c:pt>
                <c:pt idx="3522">
                  <c:v>2.4267761674597039E-3</c:v>
                </c:pt>
                <c:pt idx="3523">
                  <c:v>1.917034380839633E-3</c:v>
                </c:pt>
                <c:pt idx="3524">
                  <c:v>1E-4</c:v>
                </c:pt>
                <c:pt idx="3525">
                  <c:v>2.4177320271066608E-3</c:v>
                </c:pt>
                <c:pt idx="3526">
                  <c:v>3.911012032050144E-3</c:v>
                </c:pt>
                <c:pt idx="3527">
                  <c:v>3.1055128274060781E-3</c:v>
                </c:pt>
                <c:pt idx="3528">
                  <c:v>1E-4</c:v>
                </c:pt>
                <c:pt idx="3529">
                  <c:v>2.9318451312171701E-3</c:v>
                </c:pt>
                <c:pt idx="3530">
                  <c:v>2.7540186898926951E-3</c:v>
                </c:pt>
                <c:pt idx="3531">
                  <c:v>2.7516027020247979E-4</c:v>
                </c:pt>
                <c:pt idx="3532">
                  <c:v>1E-4</c:v>
                </c:pt>
                <c:pt idx="3533">
                  <c:v>3.875849663155045E-3</c:v>
                </c:pt>
                <c:pt idx="3534">
                  <c:v>7.3666508952909453E-3</c:v>
                </c:pt>
                <c:pt idx="3535">
                  <c:v>5.3496448613302222E-3</c:v>
                </c:pt>
                <c:pt idx="3536">
                  <c:v>1E-4</c:v>
                </c:pt>
                <c:pt idx="3537">
                  <c:v>1.8714355382540881E-3</c:v>
                </c:pt>
                <c:pt idx="3538">
                  <c:v>1.1908694939891311E-3</c:v>
                </c:pt>
                <c:pt idx="3539">
                  <c:v>3.2476560913261162E-3</c:v>
                </c:pt>
                <c:pt idx="3540">
                  <c:v>1E-4</c:v>
                </c:pt>
                <c:pt idx="3541">
                  <c:v>5.147278379571847E-3</c:v>
                </c:pt>
                <c:pt idx="3542">
                  <c:v>6.5153979657981724E-3</c:v>
                </c:pt>
                <c:pt idx="3543">
                  <c:v>3.6074848009544562E-3</c:v>
                </c:pt>
                <c:pt idx="3544">
                  <c:v>1E-4</c:v>
                </c:pt>
                <c:pt idx="3545">
                  <c:v>2.1210893035673848E-3</c:v>
                </c:pt>
                <c:pt idx="3546">
                  <c:v>2.8489572148047339E-3</c:v>
                </c:pt>
                <c:pt idx="3547">
                  <c:v>2.1280843395697609E-3</c:v>
                </c:pt>
                <c:pt idx="3548">
                  <c:v>1E-4</c:v>
                </c:pt>
                <c:pt idx="3549">
                  <c:v>1.766636422705799E-3</c:v>
                </c:pt>
                <c:pt idx="3550">
                  <c:v>1.372205928424079E-3</c:v>
                </c:pt>
                <c:pt idx="3551">
                  <c:v>1.337035660763982E-4</c:v>
                </c:pt>
                <c:pt idx="3552">
                  <c:v>1E-4</c:v>
                </c:pt>
                <c:pt idx="3553">
                  <c:v>2.2863427005014049E-3</c:v>
                </c:pt>
                <c:pt idx="3554">
                  <c:v>4.2962175141945426E-3</c:v>
                </c:pt>
                <c:pt idx="3555">
                  <c:v>3.5470890212866888E-3</c:v>
                </c:pt>
                <c:pt idx="3556">
                  <c:v>1E-4</c:v>
                </c:pt>
                <c:pt idx="3557">
                  <c:v>3.9966507830158917E-3</c:v>
                </c:pt>
                <c:pt idx="3558">
                  <c:v>5.4532838769580892E-3</c:v>
                </c:pt>
                <c:pt idx="3559">
                  <c:v>3.3009302973327809E-3</c:v>
                </c:pt>
                <c:pt idx="3560">
                  <c:v>1E-4</c:v>
                </c:pt>
                <c:pt idx="3561">
                  <c:v>6.7111921924303407E-4</c:v>
                </c:pt>
                <c:pt idx="3562">
                  <c:v>1.6235369535603421E-3</c:v>
                </c:pt>
                <c:pt idx="3563">
                  <c:v>2.868122785974178E-3</c:v>
                </c:pt>
                <c:pt idx="3564">
                  <c:v>1E-4</c:v>
                </c:pt>
                <c:pt idx="3565">
                  <c:v>4.6501685344975006E-3</c:v>
                </c:pt>
                <c:pt idx="3566">
                  <c:v>6.2650302789337819E-3</c:v>
                </c:pt>
                <c:pt idx="3567">
                  <c:v>3.6309610006837459E-3</c:v>
                </c:pt>
                <c:pt idx="3568">
                  <c:v>1E-4</c:v>
                </c:pt>
                <c:pt idx="3569">
                  <c:v>1.4481529425894491E-3</c:v>
                </c:pt>
                <c:pt idx="3570">
                  <c:v>7.3950133374754798E-4</c:v>
                </c:pt>
                <c:pt idx="3571">
                  <c:v>1.9513056597718061E-4</c:v>
                </c:pt>
                <c:pt idx="3572">
                  <c:v>1E-4</c:v>
                </c:pt>
                <c:pt idx="3573">
                  <c:v>1.191695016037298E-3</c:v>
                </c:pt>
                <c:pt idx="3574">
                  <c:v>2.226231665623198E-3</c:v>
                </c:pt>
                <c:pt idx="3575">
                  <c:v>1.862062683194882E-3</c:v>
                </c:pt>
                <c:pt idx="3576">
                  <c:v>1E-4</c:v>
                </c:pt>
                <c:pt idx="3577">
                  <c:v>1.997569391529837E-3</c:v>
                </c:pt>
                <c:pt idx="3578">
                  <c:v>2.6297360118816468E-3</c:v>
                </c:pt>
                <c:pt idx="3579">
                  <c:v>1.647312038589229E-3</c:v>
                </c:pt>
                <c:pt idx="3580">
                  <c:v>1E-4</c:v>
                </c:pt>
                <c:pt idx="3581">
                  <c:v>9.8703124582683499E-4</c:v>
                </c:pt>
                <c:pt idx="3582">
                  <c:v>5.0072734437025927E-4</c:v>
                </c:pt>
                <c:pt idx="3583">
                  <c:v>6.4153486400347123E-4</c:v>
                </c:pt>
                <c:pt idx="3584">
                  <c:v>1E-4</c:v>
                </c:pt>
                <c:pt idx="3585">
                  <c:v>3.5953391490805122E-3</c:v>
                </c:pt>
                <c:pt idx="3586">
                  <c:v>7.1700113493305268E-3</c:v>
                </c:pt>
                <c:pt idx="3587">
                  <c:v>6.0472167363383707E-3</c:v>
                </c:pt>
                <c:pt idx="3588">
                  <c:v>1E-4</c:v>
                </c:pt>
                <c:pt idx="3589">
                  <c:v>5.5592024811529457E-3</c:v>
                </c:pt>
                <c:pt idx="3590">
                  <c:v>5.9737237736587423E-3</c:v>
                </c:pt>
                <c:pt idx="3591">
                  <c:v>2.607330032528405E-3</c:v>
                </c:pt>
                <c:pt idx="3592">
                  <c:v>1E-4</c:v>
                </c:pt>
                <c:pt idx="3593">
                  <c:v>8.2531460963841316E-5</c:v>
                </c:pt>
                <c:pt idx="3594">
                  <c:v>1.2726470991384681E-3</c:v>
                </c:pt>
                <c:pt idx="3595">
                  <c:v>1.6148689728692151E-3</c:v>
                </c:pt>
                <c:pt idx="3596">
                  <c:v>1E-4</c:v>
                </c:pt>
                <c:pt idx="3597">
                  <c:v>3.5563238384885999E-3</c:v>
                </c:pt>
                <c:pt idx="3598">
                  <c:v>6.7288829439745221E-3</c:v>
                </c:pt>
                <c:pt idx="3599">
                  <c:v>5.7044259253069994E-3</c:v>
                </c:pt>
                <c:pt idx="3600">
                  <c:v>1E-4</c:v>
                </c:pt>
                <c:pt idx="3601">
                  <c:v>5.2530623995360312E-3</c:v>
                </c:pt>
                <c:pt idx="3602">
                  <c:v>5.0887635298793544E-3</c:v>
                </c:pt>
                <c:pt idx="3603">
                  <c:v>1.3640654531151849E-3</c:v>
                </c:pt>
                <c:pt idx="3604">
                  <c:v>1E-4</c:v>
                </c:pt>
                <c:pt idx="3605">
                  <c:v>2.5784342310543528E-3</c:v>
                </c:pt>
                <c:pt idx="3606">
                  <c:v>4.8110716717926893E-3</c:v>
                </c:pt>
                <c:pt idx="3607">
                  <c:v>3.364745916022573E-3</c:v>
                </c:pt>
                <c:pt idx="3608">
                  <c:v>1E-4</c:v>
                </c:pt>
                <c:pt idx="3609">
                  <c:v>2.0429127902885829E-3</c:v>
                </c:pt>
                <c:pt idx="3610">
                  <c:v>2.172941598640934E-3</c:v>
                </c:pt>
                <c:pt idx="3611">
                  <c:v>1.3847259770619011E-3</c:v>
                </c:pt>
                <c:pt idx="3612">
                  <c:v>1E-4</c:v>
                </c:pt>
                <c:pt idx="3613">
                  <c:v>1.573751527391989E-3</c:v>
                </c:pt>
                <c:pt idx="3614">
                  <c:v>2.01405821383005E-3</c:v>
                </c:pt>
                <c:pt idx="3615">
                  <c:v>9.2271178131577477E-4</c:v>
                </c:pt>
                <c:pt idx="3616">
                  <c:v>1E-4</c:v>
                </c:pt>
                <c:pt idx="3617">
                  <c:v>7.7447040024623771E-4</c:v>
                </c:pt>
                <c:pt idx="3618">
                  <c:v>2.2091436929692621E-3</c:v>
                </c:pt>
                <c:pt idx="3619">
                  <c:v>2.08869042882041E-3</c:v>
                </c:pt>
                <c:pt idx="3620">
                  <c:v>1E-4</c:v>
                </c:pt>
                <c:pt idx="3621">
                  <c:v>2.2056549708498298E-3</c:v>
                </c:pt>
                <c:pt idx="3622">
                  <c:v>2.6298250578611852E-3</c:v>
                </c:pt>
                <c:pt idx="3623">
                  <c:v>1.2887446928115519E-3</c:v>
                </c:pt>
                <c:pt idx="3624">
                  <c:v>1E-4</c:v>
                </c:pt>
                <c:pt idx="3625">
                  <c:v>4.3974309248450799E-4</c:v>
                </c:pt>
                <c:pt idx="3626">
                  <c:v>2.019124082629299E-3</c:v>
                </c:pt>
                <c:pt idx="3627">
                  <c:v>2.273631824238545E-3</c:v>
                </c:pt>
                <c:pt idx="3628">
                  <c:v>1E-4</c:v>
                </c:pt>
                <c:pt idx="3629">
                  <c:v>2.710855553742298E-3</c:v>
                </c:pt>
                <c:pt idx="3630">
                  <c:v>3.003741162847615E-3</c:v>
                </c:pt>
                <c:pt idx="3631">
                  <c:v>1.1417985531655039E-3</c:v>
                </c:pt>
                <c:pt idx="3632">
                  <c:v>1E-4</c:v>
                </c:pt>
                <c:pt idx="3633">
                  <c:v>9.6169548592564655E-4</c:v>
                </c:pt>
                <c:pt idx="3634">
                  <c:v>2.3214867628180741E-3</c:v>
                </c:pt>
                <c:pt idx="3635">
                  <c:v>2.022371417511431E-3</c:v>
                </c:pt>
                <c:pt idx="3636">
                  <c:v>1E-4</c:v>
                </c:pt>
                <c:pt idx="3637">
                  <c:v>2.5352516546555829E-3</c:v>
                </c:pt>
                <c:pt idx="3638">
                  <c:v>4.2847906881763112E-3</c:v>
                </c:pt>
                <c:pt idx="3639">
                  <c:v>3.7558983165627549E-3</c:v>
                </c:pt>
                <c:pt idx="3640">
                  <c:v>1E-4</c:v>
                </c:pt>
                <c:pt idx="3641">
                  <c:v>5.3244370863310174E-3</c:v>
                </c:pt>
                <c:pt idx="3642">
                  <c:v>8.1470684210534217E-3</c:v>
                </c:pt>
                <c:pt idx="3643">
                  <c:v>5.779277633462118E-3</c:v>
                </c:pt>
                <c:pt idx="3644">
                  <c:v>1E-4</c:v>
                </c:pt>
                <c:pt idx="3645">
                  <c:v>4.5501223798122409E-3</c:v>
                </c:pt>
                <c:pt idx="3646">
                  <c:v>4.8362791131975761E-3</c:v>
                </c:pt>
                <c:pt idx="3647">
                  <c:v>2.0252696959461879E-3</c:v>
                </c:pt>
                <c:pt idx="3648">
                  <c:v>1E-4</c:v>
                </c:pt>
                <c:pt idx="3649">
                  <c:v>1.2839209777687349E-3</c:v>
                </c:pt>
                <c:pt idx="3650">
                  <c:v>4.0926117996536752E-3</c:v>
                </c:pt>
                <c:pt idx="3651">
                  <c:v>4.1301255023402693E-3</c:v>
                </c:pt>
                <c:pt idx="3652">
                  <c:v>1E-4</c:v>
                </c:pt>
                <c:pt idx="3653">
                  <c:v>4.3954704864752961E-3</c:v>
                </c:pt>
                <c:pt idx="3654">
                  <c:v>4.5856747162910392E-3</c:v>
                </c:pt>
                <c:pt idx="3655">
                  <c:v>1.4948609142343371E-3</c:v>
                </c:pt>
                <c:pt idx="3656">
                  <c:v>1E-4</c:v>
                </c:pt>
                <c:pt idx="3657">
                  <c:v>2.0009299977653142E-3</c:v>
                </c:pt>
                <c:pt idx="3658">
                  <c:v>4.1397361659640383E-3</c:v>
                </c:pt>
                <c:pt idx="3659">
                  <c:v>3.093655471466234E-3</c:v>
                </c:pt>
                <c:pt idx="3660">
                  <c:v>1E-4</c:v>
                </c:pt>
                <c:pt idx="3661">
                  <c:v>1.905315887771337E-3</c:v>
                </c:pt>
                <c:pt idx="3662">
                  <c:v>1.6310892240335661E-3</c:v>
                </c:pt>
                <c:pt idx="3663">
                  <c:v>5.5641131591598254E-4</c:v>
                </c:pt>
                <c:pt idx="3664">
                  <c:v>1E-4</c:v>
                </c:pt>
                <c:pt idx="3665">
                  <c:v>4.6666502220972869E-4</c:v>
                </c:pt>
                <c:pt idx="3666">
                  <c:v>1.746830138911277E-3</c:v>
                </c:pt>
                <c:pt idx="3667">
                  <c:v>2.3049964335076999E-3</c:v>
                </c:pt>
                <c:pt idx="3668">
                  <c:v>1E-4</c:v>
                </c:pt>
                <c:pt idx="3669">
                  <c:v>4.7366182707058333E-3</c:v>
                </c:pt>
                <c:pt idx="3670">
                  <c:v>7.8680710854916475E-3</c:v>
                </c:pt>
                <c:pt idx="3671">
                  <c:v>5.8626888569288634E-3</c:v>
                </c:pt>
                <c:pt idx="3672">
                  <c:v>1E-4</c:v>
                </c:pt>
                <c:pt idx="3673">
                  <c:v>5.0604567053860513E-3</c:v>
                </c:pt>
                <c:pt idx="3674">
                  <c:v>6.1726911942488229E-3</c:v>
                </c:pt>
                <c:pt idx="3675">
                  <c:v>3.7277227468971641E-3</c:v>
                </c:pt>
                <c:pt idx="3676">
                  <c:v>1E-4</c:v>
                </c:pt>
                <c:pt idx="3677">
                  <c:v>2.585484390830276E-3</c:v>
                </c:pt>
                <c:pt idx="3678">
                  <c:v>2.497798496176071E-3</c:v>
                </c:pt>
                <c:pt idx="3679">
                  <c:v>5.9269812865096088E-4</c:v>
                </c:pt>
                <c:pt idx="3680">
                  <c:v>1E-4</c:v>
                </c:pt>
                <c:pt idx="3681">
                  <c:v>2.477112518999324E-3</c:v>
                </c:pt>
                <c:pt idx="3682">
                  <c:v>5.3217919583539528E-3</c:v>
                </c:pt>
                <c:pt idx="3683">
                  <c:v>4.3927711406524803E-3</c:v>
                </c:pt>
                <c:pt idx="3684">
                  <c:v>1E-4</c:v>
                </c:pt>
                <c:pt idx="3685">
                  <c:v>2.9951526302377279E-3</c:v>
                </c:pt>
                <c:pt idx="3686">
                  <c:v>1.711608193416594E-3</c:v>
                </c:pt>
                <c:pt idx="3687">
                  <c:v>8.1477474392266185E-4</c:v>
                </c:pt>
                <c:pt idx="3688">
                  <c:v>1E-4</c:v>
                </c:pt>
                <c:pt idx="3689">
                  <c:v>3.8651956603468251E-3</c:v>
                </c:pt>
                <c:pt idx="3690">
                  <c:v>6.0953859634478198E-3</c:v>
                </c:pt>
                <c:pt idx="3691">
                  <c:v>3.9349532657251976E-3</c:v>
                </c:pt>
                <c:pt idx="3692">
                  <c:v>1E-4</c:v>
                </c:pt>
                <c:pt idx="3693">
                  <c:v>1.3536878687150321E-3</c:v>
                </c:pt>
                <c:pt idx="3694">
                  <c:v>4.6095158277953901E-4</c:v>
                </c:pt>
                <c:pt idx="3695">
                  <c:v>1.88513143820297E-3</c:v>
                </c:pt>
                <c:pt idx="3696">
                  <c:v>1E-4</c:v>
                </c:pt>
                <c:pt idx="3697">
                  <c:v>3.8143785954512979E-3</c:v>
                </c:pt>
                <c:pt idx="3698">
                  <c:v>5.6896797688335164E-3</c:v>
                </c:pt>
                <c:pt idx="3699">
                  <c:v>3.8145417198994212E-3</c:v>
                </c:pt>
                <c:pt idx="3700">
                  <c:v>1E-4</c:v>
                </c:pt>
                <c:pt idx="3701">
                  <c:v>2.8947785226434508E-3</c:v>
                </c:pt>
                <c:pt idx="3702">
                  <c:v>3.614343824092479E-3</c:v>
                </c:pt>
                <c:pt idx="3703">
                  <c:v>2.4042801703112928E-3</c:v>
                </c:pt>
                <c:pt idx="3704">
                  <c:v>1E-4</c:v>
                </c:pt>
                <c:pt idx="3705">
                  <c:v>2.204734258200287E-3</c:v>
                </c:pt>
                <c:pt idx="3706">
                  <c:v>2.447173489218215E-3</c:v>
                </c:pt>
                <c:pt idx="3707">
                  <c:v>7.6939024208169476E-4</c:v>
                </c:pt>
                <c:pt idx="3708">
                  <c:v>1E-4</c:v>
                </c:pt>
                <c:pt idx="3709">
                  <c:v>2.491679888085103E-3</c:v>
                </c:pt>
                <c:pt idx="3710">
                  <c:v>6.0722438482806607E-3</c:v>
                </c:pt>
                <c:pt idx="3711">
                  <c:v>5.7183874048865437E-3</c:v>
                </c:pt>
                <c:pt idx="3712">
                  <c:v>1E-4</c:v>
                </c:pt>
                <c:pt idx="3713">
                  <c:v>6.2323528853652152E-3</c:v>
                </c:pt>
                <c:pt idx="3714">
                  <c:v>7.2658305201683754E-3</c:v>
                </c:pt>
                <c:pt idx="3715">
                  <c:v>3.3377864725117521E-3</c:v>
                </c:pt>
                <c:pt idx="3716">
                  <c:v>1E-4</c:v>
                </c:pt>
                <c:pt idx="3717">
                  <c:v>1.067269557145393E-3</c:v>
                </c:pt>
                <c:pt idx="3718">
                  <c:v>4.2376781075969538E-3</c:v>
                </c:pt>
                <c:pt idx="3719">
                  <c:v>4.4264164790465124E-3</c:v>
                </c:pt>
                <c:pt idx="3720">
                  <c:v>1E-4</c:v>
                </c:pt>
                <c:pt idx="3721">
                  <c:v>5.5110460210323411E-3</c:v>
                </c:pt>
                <c:pt idx="3722">
                  <c:v>7.4513152646404042E-3</c:v>
                </c:pt>
                <c:pt idx="3723">
                  <c:v>4.6656827140801041E-3</c:v>
                </c:pt>
                <c:pt idx="3724">
                  <c:v>1E-4</c:v>
                </c:pt>
                <c:pt idx="3725">
                  <c:v>2.9344769552964588E-3</c:v>
                </c:pt>
                <c:pt idx="3726">
                  <c:v>2.899853578339784E-3</c:v>
                </c:pt>
                <c:pt idx="3727">
                  <c:v>1.275986976681363E-3</c:v>
                </c:pt>
                <c:pt idx="3728">
                  <c:v>1E-4</c:v>
                </c:pt>
                <c:pt idx="3729">
                  <c:v>2.1579002347932579E-4</c:v>
                </c:pt>
                <c:pt idx="3730">
                  <c:v>1.225088822760931E-4</c:v>
                </c:pt>
                <c:pt idx="3731">
                  <c:v>2.8240577562720347E-4</c:v>
                </c:pt>
                <c:pt idx="3732">
                  <c:v>1E-4</c:v>
                </c:pt>
                <c:pt idx="3733">
                  <c:v>5.4625351335809444E-4</c:v>
                </c:pt>
                <c:pt idx="3734">
                  <c:v>9.3968071261678787E-4</c:v>
                </c:pt>
                <c:pt idx="3735">
                  <c:v>7.4470326987931387E-4</c:v>
                </c:pt>
                <c:pt idx="3736">
                  <c:v>1E-4</c:v>
                </c:pt>
                <c:pt idx="3737">
                  <c:v>4.9130034431253916E-4</c:v>
                </c:pt>
                <c:pt idx="3738">
                  <c:v>4.2793265243266812E-5</c:v>
                </c:pt>
                <c:pt idx="3739">
                  <c:v>6.5282584553021106E-4</c:v>
                </c:pt>
                <c:pt idx="3740">
                  <c:v>1E-4</c:v>
                </c:pt>
                <c:pt idx="3741">
                  <c:v>2.2435679597210849E-3</c:v>
                </c:pt>
                <c:pt idx="3742">
                  <c:v>3.9730985269487082E-3</c:v>
                </c:pt>
                <c:pt idx="3743">
                  <c:v>3.00577834141934E-3</c:v>
                </c:pt>
                <c:pt idx="3744">
                  <c:v>1E-4</c:v>
                </c:pt>
                <c:pt idx="3745">
                  <c:v>2.0877157403716199E-3</c:v>
                </c:pt>
                <c:pt idx="3746">
                  <c:v>1.584768750934191E-3</c:v>
                </c:pt>
                <c:pt idx="3747">
                  <c:v>5.4405986410924633E-5</c:v>
                </c:pt>
                <c:pt idx="3748">
                  <c:v>1E-4</c:v>
                </c:pt>
                <c:pt idx="3749">
                  <c:v>2.0104336139729218E-3</c:v>
                </c:pt>
                <c:pt idx="3750">
                  <c:v>3.9714836720615571E-3</c:v>
                </c:pt>
                <c:pt idx="3751">
                  <c:v>3.4593470247620542E-3</c:v>
                </c:pt>
                <c:pt idx="3752">
                  <c:v>1E-4</c:v>
                </c:pt>
                <c:pt idx="3753">
                  <c:v>4.2947035421720386E-3</c:v>
                </c:pt>
                <c:pt idx="3754">
                  <c:v>6.1568146079438802E-3</c:v>
                </c:pt>
                <c:pt idx="3755">
                  <c:v>4.0383619861716364E-3</c:v>
                </c:pt>
                <c:pt idx="3756">
                  <c:v>1E-4</c:v>
                </c:pt>
                <c:pt idx="3757">
                  <c:v>2.127844698402184E-3</c:v>
                </c:pt>
                <c:pt idx="3758">
                  <c:v>1.0298911452447791E-3</c:v>
                </c:pt>
                <c:pt idx="3759">
                  <c:v>6.6095019811852353E-4</c:v>
                </c:pt>
                <c:pt idx="3760">
                  <c:v>1E-4</c:v>
                </c:pt>
                <c:pt idx="3761">
                  <c:v>2.3907889035003119E-3</c:v>
                </c:pt>
                <c:pt idx="3762">
                  <c:v>3.521210576240481E-3</c:v>
                </c:pt>
                <c:pt idx="3763">
                  <c:v>2.1700893335710541E-3</c:v>
                </c:pt>
                <c:pt idx="3764">
                  <c:v>1E-4</c:v>
                </c:pt>
                <c:pt idx="3765">
                  <c:v>1.1244021971786389E-3</c:v>
                </c:pt>
                <c:pt idx="3766">
                  <c:v>1.06776502297165E-3</c:v>
                </c:pt>
                <c:pt idx="3767">
                  <c:v>5.4153401615256722E-4</c:v>
                </c:pt>
                <c:pt idx="3768">
                  <c:v>1E-4</c:v>
                </c:pt>
                <c:pt idx="3769">
                  <c:v>8.8976943405341297E-5</c:v>
                </c:pt>
                <c:pt idx="3770">
                  <c:v>6.0749534936976131E-4</c:v>
                </c:pt>
                <c:pt idx="3771">
                  <c:v>1.1218677083901769E-3</c:v>
                </c:pt>
                <c:pt idx="3772">
                  <c:v>1E-4</c:v>
                </c:pt>
                <c:pt idx="3773">
                  <c:v>2.347961190613312E-3</c:v>
                </c:pt>
                <c:pt idx="3774">
                  <c:v>3.4286673523865841E-3</c:v>
                </c:pt>
                <c:pt idx="3775">
                  <c:v>1.9662018459215189E-3</c:v>
                </c:pt>
                <c:pt idx="3776">
                  <c:v>1E-4</c:v>
                </c:pt>
                <c:pt idx="3777">
                  <c:v>1.824564629578499E-4</c:v>
                </c:pt>
                <c:pt idx="3778">
                  <c:v>1.9396939518999169E-3</c:v>
                </c:pt>
                <c:pt idx="3779">
                  <c:v>2.3049883495028698E-3</c:v>
                </c:pt>
                <c:pt idx="3780">
                  <c:v>1E-4</c:v>
                </c:pt>
                <c:pt idx="3781">
                  <c:v>2.919020787109968E-3</c:v>
                </c:pt>
                <c:pt idx="3782">
                  <c:v>3.7823792598990231E-3</c:v>
                </c:pt>
                <c:pt idx="3783">
                  <c:v>2.2224267681401691E-3</c:v>
                </c:pt>
                <c:pt idx="3784">
                  <c:v>1E-4</c:v>
                </c:pt>
                <c:pt idx="3785">
                  <c:v>1.017932348403164E-3</c:v>
                </c:pt>
                <c:pt idx="3786">
                  <c:v>3.7332701868872262E-4</c:v>
                </c:pt>
                <c:pt idx="3787">
                  <c:v>6.4436450148570152E-4</c:v>
                </c:pt>
                <c:pt idx="3788">
                  <c:v>1E-4</c:v>
                </c:pt>
                <c:pt idx="3789">
                  <c:v>2.8197761358588541E-3</c:v>
                </c:pt>
                <c:pt idx="3790">
                  <c:v>5.4184217674945719E-3</c:v>
                </c:pt>
                <c:pt idx="3791">
                  <c:v>4.5337953598109052E-3</c:v>
                </c:pt>
                <c:pt idx="3792">
                  <c:v>1E-4</c:v>
                </c:pt>
                <c:pt idx="3793">
                  <c:v>4.4831108537618783E-3</c:v>
                </c:pt>
                <c:pt idx="3794">
                  <c:v>5.3419019438902728E-3</c:v>
                </c:pt>
                <c:pt idx="3795">
                  <c:v>2.8617697292827771E-3</c:v>
                </c:pt>
                <c:pt idx="3796">
                  <c:v>1E-4</c:v>
                </c:pt>
                <c:pt idx="3797">
                  <c:v>1.3613022495486959E-3</c:v>
                </c:pt>
                <c:pt idx="3798">
                  <c:v>1.476802703520747E-3</c:v>
                </c:pt>
                <c:pt idx="3799">
                  <c:v>9.5098626694815642E-4</c:v>
                </c:pt>
                <c:pt idx="3800">
                  <c:v>1E-4</c:v>
                </c:pt>
                <c:pt idx="3801">
                  <c:v>5.5994922501972411E-4</c:v>
                </c:pt>
                <c:pt idx="3802">
                  <c:v>1.735018813726461E-4</c:v>
                </c:pt>
                <c:pt idx="3803">
                  <c:v>1.1483906833979159E-3</c:v>
                </c:pt>
                <c:pt idx="3804">
                  <c:v>1E-4</c:v>
                </c:pt>
                <c:pt idx="3805">
                  <c:v>3.205277738673705E-3</c:v>
                </c:pt>
                <c:pt idx="3806">
                  <c:v>4.9743751198978812E-3</c:v>
                </c:pt>
                <c:pt idx="3807">
                  <c:v>3.0021818922522552E-3</c:v>
                </c:pt>
                <c:pt idx="3808">
                  <c:v>1E-4</c:v>
                </c:pt>
                <c:pt idx="3809">
                  <c:v>2.154241803908523E-4</c:v>
                </c:pt>
                <c:pt idx="3810">
                  <c:v>3.0742542751682469E-3</c:v>
                </c:pt>
                <c:pt idx="3811">
                  <c:v>3.7255969426530288E-3</c:v>
                </c:pt>
                <c:pt idx="3812">
                  <c:v>1E-4</c:v>
                </c:pt>
                <c:pt idx="3813">
                  <c:v>4.3307600651343384E-3</c:v>
                </c:pt>
                <c:pt idx="3814">
                  <c:v>4.7883268742047822E-3</c:v>
                </c:pt>
                <c:pt idx="3815">
                  <c:v>1.9882303677831292E-3</c:v>
                </c:pt>
                <c:pt idx="3816">
                  <c:v>1E-4</c:v>
                </c:pt>
                <c:pt idx="3817">
                  <c:v>6.8316950120765314E-4</c:v>
                </c:pt>
                <c:pt idx="3818">
                  <c:v>2.1372274886043161E-3</c:v>
                </c:pt>
                <c:pt idx="3819">
                  <c:v>2.014459136013144E-3</c:v>
                </c:pt>
                <c:pt idx="3820">
                  <c:v>1E-4</c:v>
                </c:pt>
                <c:pt idx="3821">
                  <c:v>2.6954288779485361E-3</c:v>
                </c:pt>
                <c:pt idx="3822">
                  <c:v>4.3846959989319494E-3</c:v>
                </c:pt>
                <c:pt idx="3823">
                  <c:v>3.4959120301668312E-3</c:v>
                </c:pt>
                <c:pt idx="3824">
                  <c:v>1E-4</c:v>
                </c:pt>
                <c:pt idx="3825">
                  <c:v>3.5297245222952571E-3</c:v>
                </c:pt>
                <c:pt idx="3826">
                  <c:v>4.0544518700828414E-3</c:v>
                </c:pt>
                <c:pt idx="3827">
                  <c:v>1.749904200237799E-3</c:v>
                </c:pt>
                <c:pt idx="3828">
                  <c:v>1E-4</c:v>
                </c:pt>
                <c:pt idx="3829">
                  <c:v>1.074681181147275E-3</c:v>
                </c:pt>
                <c:pt idx="3830">
                  <c:v>3.2176136395512581E-3</c:v>
                </c:pt>
                <c:pt idx="3831">
                  <c:v>3.0877992792849038E-3</c:v>
                </c:pt>
                <c:pt idx="3832">
                  <c:v>1E-4</c:v>
                </c:pt>
                <c:pt idx="3833">
                  <c:v>3.432813927465939E-3</c:v>
                </c:pt>
                <c:pt idx="3834">
                  <c:v>4.4012056176095269E-3</c:v>
                </c:pt>
                <c:pt idx="3835">
                  <c:v>2.5996870946567142E-3</c:v>
                </c:pt>
                <c:pt idx="3836">
                  <c:v>1E-4</c:v>
                </c:pt>
                <c:pt idx="3837">
                  <c:v>1.2624761470416369E-3</c:v>
                </c:pt>
                <c:pt idx="3838">
                  <c:v>7.1471339572733096E-4</c:v>
                </c:pt>
                <c:pt idx="3839">
                  <c:v>2.7748246326267921E-4</c:v>
                </c:pt>
                <c:pt idx="3840">
                  <c:v>1E-4</c:v>
                </c:pt>
                <c:pt idx="3841">
                  <c:v>1.7531617890527329E-3</c:v>
                </c:pt>
                <c:pt idx="3842">
                  <c:v>3.3704598760784851E-3</c:v>
                </c:pt>
                <c:pt idx="3843">
                  <c:v>2.9030360847546212E-3</c:v>
                </c:pt>
                <c:pt idx="3844">
                  <c:v>1E-4</c:v>
                </c:pt>
                <c:pt idx="3845">
                  <c:v>3.424090573571353E-3</c:v>
                </c:pt>
                <c:pt idx="3846">
                  <c:v>4.6029874867074402E-3</c:v>
                </c:pt>
                <c:pt idx="3847">
                  <c:v>2.6527054048596801E-3</c:v>
                </c:pt>
                <c:pt idx="3848">
                  <c:v>1E-4</c:v>
                </c:pt>
                <c:pt idx="3849">
                  <c:v>5.125879850315899E-5</c:v>
                </c:pt>
                <c:pt idx="3850">
                  <c:v>2.5806372295108702E-3</c:v>
                </c:pt>
                <c:pt idx="3851">
                  <c:v>3.544427472815E-3</c:v>
                </c:pt>
                <c:pt idx="3852">
                  <c:v>1E-4</c:v>
                </c:pt>
                <c:pt idx="3853">
                  <c:v>5.1055061247935064E-3</c:v>
                </c:pt>
                <c:pt idx="3854">
                  <c:v>6.2729438419985798E-3</c:v>
                </c:pt>
                <c:pt idx="3855">
                  <c:v>2.857165374800671E-3</c:v>
                </c:pt>
                <c:pt idx="3856">
                  <c:v>1E-4</c:v>
                </c:pt>
                <c:pt idx="3857">
                  <c:v>1.422649995975343E-3</c:v>
                </c:pt>
                <c:pt idx="3858">
                  <c:v>4.4151808233591642E-3</c:v>
                </c:pt>
                <c:pt idx="3859">
                  <c:v>4.0580645995413542E-3</c:v>
                </c:pt>
                <c:pt idx="3860">
                  <c:v>1E-4</c:v>
                </c:pt>
                <c:pt idx="3861">
                  <c:v>3.719237045646613E-3</c:v>
                </c:pt>
                <c:pt idx="3862">
                  <c:v>4.2405288574187639E-3</c:v>
                </c:pt>
                <c:pt idx="3863">
                  <c:v>2.3568547827956371E-3</c:v>
                </c:pt>
                <c:pt idx="3864">
                  <c:v>1E-4</c:v>
                </c:pt>
                <c:pt idx="3865">
                  <c:v>1.842257235996404E-3</c:v>
                </c:pt>
                <c:pt idx="3866">
                  <c:v>2.5146004919373668E-3</c:v>
                </c:pt>
                <c:pt idx="3867">
                  <c:v>1.5595667430197829E-3</c:v>
                </c:pt>
                <c:pt idx="3868">
                  <c:v>1E-4</c:v>
                </c:pt>
                <c:pt idx="3869">
                  <c:v>1.6986668538737529E-4</c:v>
                </c:pt>
                <c:pt idx="3870">
                  <c:v>1.268200455793157E-3</c:v>
                </c:pt>
                <c:pt idx="3871">
                  <c:v>1.9398754858427421E-3</c:v>
                </c:pt>
                <c:pt idx="3872">
                  <c:v>1E-4</c:v>
                </c:pt>
                <c:pt idx="3873">
                  <c:v>3.264643575775951E-3</c:v>
                </c:pt>
                <c:pt idx="3874">
                  <c:v>4.852635890525505E-3</c:v>
                </c:pt>
                <c:pt idx="3875">
                  <c:v>3.3326534287430598E-3</c:v>
                </c:pt>
                <c:pt idx="3876">
                  <c:v>1E-4</c:v>
                </c:pt>
                <c:pt idx="3877">
                  <c:v>2.5492431438153989E-3</c:v>
                </c:pt>
                <c:pt idx="3878">
                  <c:v>2.584671472498841E-3</c:v>
                </c:pt>
                <c:pt idx="3879">
                  <c:v>8.062340386607368E-4</c:v>
                </c:pt>
                <c:pt idx="3880">
                  <c:v>1E-4</c:v>
                </c:pt>
                <c:pt idx="3881">
                  <c:v>2.0564132113936539E-3</c:v>
                </c:pt>
                <c:pt idx="3882">
                  <c:v>5.0070189007511388E-3</c:v>
                </c:pt>
                <c:pt idx="3883">
                  <c:v>4.6720903757130764E-3</c:v>
                </c:pt>
                <c:pt idx="3884">
                  <c:v>1E-4</c:v>
                </c:pt>
                <c:pt idx="3885">
                  <c:v>4.9192482946956188E-3</c:v>
                </c:pt>
                <c:pt idx="3886">
                  <c:v>5.6091556703462752E-3</c:v>
                </c:pt>
                <c:pt idx="3887">
                  <c:v>2.5617236998538321E-3</c:v>
                </c:pt>
                <c:pt idx="3888">
                  <c:v>1E-4</c:v>
                </c:pt>
                <c:pt idx="3889">
                  <c:v>2.9204543754566951E-4</c:v>
                </c:pt>
                <c:pt idx="3890">
                  <c:v>1.731914768220621E-3</c:v>
                </c:pt>
                <c:pt idx="3891">
                  <c:v>1.7220725893103139E-3</c:v>
                </c:pt>
                <c:pt idx="3892">
                  <c:v>1E-4</c:v>
                </c:pt>
                <c:pt idx="3893">
                  <c:v>1.6444435384957549E-3</c:v>
                </c:pt>
                <c:pt idx="3894">
                  <c:v>1.6815078226154021E-3</c:v>
                </c:pt>
                <c:pt idx="3895">
                  <c:v>4.4611953755238008E-4</c:v>
                </c:pt>
                <c:pt idx="3896">
                  <c:v>1E-4</c:v>
                </c:pt>
                <c:pt idx="3897">
                  <c:v>2.0405006875067761E-3</c:v>
                </c:pt>
                <c:pt idx="3898">
                  <c:v>5.099169408472797E-3</c:v>
                </c:pt>
                <c:pt idx="3899">
                  <c:v>5.0392631280572137E-3</c:v>
                </c:pt>
                <c:pt idx="3900">
                  <c:v>1E-4</c:v>
                </c:pt>
                <c:pt idx="3901">
                  <c:v>6.105881332030258E-3</c:v>
                </c:pt>
                <c:pt idx="3902">
                  <c:v>7.5464001152540424E-3</c:v>
                </c:pt>
                <c:pt idx="3903">
                  <c:v>3.8331532664895389E-3</c:v>
                </c:pt>
                <c:pt idx="3904">
                  <c:v>1E-4</c:v>
                </c:pt>
                <c:pt idx="3905">
                  <c:v>2.9959696287781059E-4</c:v>
                </c:pt>
                <c:pt idx="3906">
                  <c:v>1.2508535898822261E-3</c:v>
                </c:pt>
                <c:pt idx="3907">
                  <c:v>1.430902919111009E-3</c:v>
                </c:pt>
                <c:pt idx="3908">
                  <c:v>1E-4</c:v>
                </c:pt>
                <c:pt idx="3909">
                  <c:v>1.53593159444283E-3</c:v>
                </c:pt>
                <c:pt idx="3910">
                  <c:v>2.633584786279767E-3</c:v>
                </c:pt>
                <c:pt idx="3911">
                  <c:v>2.6958392236458681E-3</c:v>
                </c:pt>
                <c:pt idx="3912">
                  <c:v>1E-4</c:v>
                </c:pt>
                <c:pt idx="3913">
                  <c:v>5.1196467446129211E-3</c:v>
                </c:pt>
                <c:pt idx="3914">
                  <c:v>8.1722013014067993E-3</c:v>
                </c:pt>
                <c:pt idx="3915">
                  <c:v>5.4780654150871199E-3</c:v>
                </c:pt>
                <c:pt idx="3916">
                  <c:v>1E-4</c:v>
                </c:pt>
                <c:pt idx="3917">
                  <c:v>1.9548742089769522E-3</c:v>
                </c:pt>
                <c:pt idx="3918">
                  <c:v>5.8789346293695323E-4</c:v>
                </c:pt>
                <c:pt idx="3919">
                  <c:v>2.3345045301608421E-3</c:v>
                </c:pt>
                <c:pt idx="3920">
                  <c:v>1E-4</c:v>
                </c:pt>
                <c:pt idx="3921">
                  <c:v>3.0970588964479551E-3</c:v>
                </c:pt>
                <c:pt idx="3922">
                  <c:v>2.7423436050872689E-3</c:v>
                </c:pt>
                <c:pt idx="3923">
                  <c:v>2.6192887078048112E-4</c:v>
                </c:pt>
                <c:pt idx="3924">
                  <c:v>1E-4</c:v>
                </c:pt>
                <c:pt idx="3925">
                  <c:v>2.7765487549655E-3</c:v>
                </c:pt>
                <c:pt idx="3926">
                  <c:v>5.0792744149278837E-3</c:v>
                </c:pt>
                <c:pt idx="3927">
                  <c:v>3.9565046478774943E-3</c:v>
                </c:pt>
                <c:pt idx="3928">
                  <c:v>1E-4</c:v>
                </c:pt>
                <c:pt idx="3929">
                  <c:v>4.0372286442034678E-3</c:v>
                </c:pt>
                <c:pt idx="3930">
                  <c:v>5.5931596058975278E-3</c:v>
                </c:pt>
                <c:pt idx="3931">
                  <c:v>3.719061661923827E-3</c:v>
                </c:pt>
                <c:pt idx="3932">
                  <c:v>1E-4</c:v>
                </c:pt>
                <c:pt idx="3933">
                  <c:v>2.2339742061681248E-3</c:v>
                </c:pt>
                <c:pt idx="3934">
                  <c:v>1.2666225765089109E-3</c:v>
                </c:pt>
                <c:pt idx="3935">
                  <c:v>6.7856541816717125E-4</c:v>
                </c:pt>
                <c:pt idx="3936">
                  <c:v>1E-4</c:v>
                </c:pt>
                <c:pt idx="3937">
                  <c:v>3.5544669539090239E-3</c:v>
                </c:pt>
                <c:pt idx="3938">
                  <c:v>6.3056762046853777E-3</c:v>
                </c:pt>
                <c:pt idx="3939">
                  <c:v>4.9061852749015481E-3</c:v>
                </c:pt>
                <c:pt idx="3940">
                  <c:v>1E-4</c:v>
                </c:pt>
                <c:pt idx="3941">
                  <c:v>4.6003953693211277E-3</c:v>
                </c:pt>
                <c:pt idx="3942">
                  <c:v>5.5838987964218212E-3</c:v>
                </c:pt>
                <c:pt idx="3943">
                  <c:v>2.9808994030775179E-3</c:v>
                </c:pt>
                <c:pt idx="3944">
                  <c:v>1E-4</c:v>
                </c:pt>
                <c:pt idx="3945">
                  <c:v>1.7629261978069889E-4</c:v>
                </c:pt>
                <c:pt idx="3946">
                  <c:v>2.0573644707084469E-3</c:v>
                </c:pt>
                <c:pt idx="3947">
                  <c:v>2.9269508946288591E-3</c:v>
                </c:pt>
                <c:pt idx="3948">
                  <c:v>1E-4</c:v>
                </c:pt>
                <c:pt idx="3949">
                  <c:v>4.4232243354213469E-3</c:v>
                </c:pt>
                <c:pt idx="3950">
                  <c:v>5.9560157585647729E-3</c:v>
                </c:pt>
                <c:pt idx="3951">
                  <c:v>3.4742087469442321E-3</c:v>
                </c:pt>
                <c:pt idx="3952">
                  <c:v>1E-4</c:v>
                </c:pt>
                <c:pt idx="3953">
                  <c:v>1.432588649400397E-3</c:v>
                </c:pt>
                <c:pt idx="3954">
                  <c:v>8.182504640234261E-4</c:v>
                </c:pt>
                <c:pt idx="3955">
                  <c:v>7.9520699637685918E-5</c:v>
                </c:pt>
                <c:pt idx="3956">
                  <c:v>1E-4</c:v>
                </c:pt>
                <c:pt idx="3957">
                  <c:v>1.1238547490534461E-3</c:v>
                </c:pt>
                <c:pt idx="3958">
                  <c:v>2.5207594946362942E-3</c:v>
                </c:pt>
                <c:pt idx="3959">
                  <c:v>2.5275905421196319E-3</c:v>
                </c:pt>
                <c:pt idx="3960">
                  <c:v>1E-4</c:v>
                </c:pt>
                <c:pt idx="3961">
                  <c:v>3.4911676469899021E-3</c:v>
                </c:pt>
                <c:pt idx="3962">
                  <c:v>4.5466164250840069E-3</c:v>
                </c:pt>
                <c:pt idx="3963">
                  <c:v>2.2441387026536572E-3</c:v>
                </c:pt>
                <c:pt idx="3964">
                  <c:v>1E-4</c:v>
                </c:pt>
                <c:pt idx="3965">
                  <c:v>1.299663501757355E-3</c:v>
                </c:pt>
                <c:pt idx="3966">
                  <c:v>4.5797104780945274E-3</c:v>
                </c:pt>
                <c:pt idx="3967">
                  <c:v>4.7790499547285883E-3</c:v>
                </c:pt>
                <c:pt idx="3968">
                  <c:v>1E-4</c:v>
                </c:pt>
                <c:pt idx="3969">
                  <c:v>5.5891723766329686E-3</c:v>
                </c:pt>
                <c:pt idx="3970">
                  <c:v>6.6561966340756458E-3</c:v>
                </c:pt>
                <c:pt idx="3971">
                  <c:v>3.122179523942197E-3</c:v>
                </c:pt>
                <c:pt idx="3972">
                  <c:v>1E-4</c:v>
                </c:pt>
                <c:pt idx="3973">
                  <c:v>1.0666065456769989E-3</c:v>
                </c:pt>
                <c:pt idx="3974">
                  <c:v>4.291426033909757E-3</c:v>
                </c:pt>
                <c:pt idx="3975">
                  <c:v>4.5389820716050001E-3</c:v>
                </c:pt>
                <c:pt idx="3976">
                  <c:v>1E-4</c:v>
                </c:pt>
                <c:pt idx="3977">
                  <c:v>5.5332086901908363E-3</c:v>
                </c:pt>
                <c:pt idx="3978">
                  <c:v>7.1252589390932847E-3</c:v>
                </c:pt>
                <c:pt idx="3979">
                  <c:v>4.1017959910850006E-3</c:v>
                </c:pt>
                <c:pt idx="3980">
                  <c:v>1E-4</c:v>
                </c:pt>
                <c:pt idx="3981">
                  <c:v>1.895326948921612E-3</c:v>
                </c:pt>
                <c:pt idx="3982">
                  <c:v>1.4101115934606479E-3</c:v>
                </c:pt>
                <c:pt idx="3983">
                  <c:v>2.943832528700978E-4</c:v>
                </c:pt>
                <c:pt idx="3984">
                  <c:v>1E-4</c:v>
                </c:pt>
                <c:pt idx="3985">
                  <c:v>1.015861211398542E-3</c:v>
                </c:pt>
                <c:pt idx="3986">
                  <c:v>2.610256882609116E-3</c:v>
                </c:pt>
                <c:pt idx="3987">
                  <c:v>2.779205782141908E-3</c:v>
                </c:pt>
                <c:pt idx="3988">
                  <c:v>1E-4</c:v>
                </c:pt>
                <c:pt idx="3989">
                  <c:v>4.0714267536633838E-3</c:v>
                </c:pt>
                <c:pt idx="3990">
                  <c:v>5.4925885274340058E-3</c:v>
                </c:pt>
                <c:pt idx="3991">
                  <c:v>2.9532226432234009E-3</c:v>
                </c:pt>
                <c:pt idx="3992">
                  <c:v>1E-4</c:v>
                </c:pt>
                <c:pt idx="3993">
                  <c:v>3.7209975133915168E-4</c:v>
                </c:pt>
                <c:pt idx="3994">
                  <c:v>2.700629530333629E-3</c:v>
                </c:pt>
                <c:pt idx="3995">
                  <c:v>2.767085295553784E-3</c:v>
                </c:pt>
                <c:pt idx="3996">
                  <c:v>1E-4</c:v>
                </c:pt>
                <c:pt idx="3997">
                  <c:v>1.7667422588585409E-3</c:v>
                </c:pt>
                <c:pt idx="3998">
                  <c:v>3.99725933605805E-4</c:v>
                </c:pt>
                <c:pt idx="3999">
                  <c:v>1.286581084871361E-3</c:v>
                </c:pt>
                <c:pt idx="4000">
                  <c:v>1E-4</c:v>
                </c:pt>
                <c:pt idx="4001">
                  <c:v>3.1647131245069642E-3</c:v>
                </c:pt>
                <c:pt idx="4002">
                  <c:v>4.6277054046061942E-3</c:v>
                </c:pt>
                <c:pt idx="4003">
                  <c:v>3.083727446191314E-3</c:v>
                </c:pt>
                <c:pt idx="4004">
                  <c:v>1E-4</c:v>
                </c:pt>
                <c:pt idx="4005">
                  <c:v>3.0185955714982699E-3</c:v>
                </c:pt>
                <c:pt idx="4006">
                  <c:v>4.7863774708367824E-3</c:v>
                </c:pt>
                <c:pt idx="4007">
                  <c:v>3.7910541662422611E-3</c:v>
                </c:pt>
                <c:pt idx="4008">
                  <c:v>1E-4</c:v>
                </c:pt>
                <c:pt idx="4009">
                  <c:v>3.221412811273396E-3</c:v>
                </c:pt>
                <c:pt idx="4010">
                  <c:v>2.423315226735208E-3</c:v>
                </c:pt>
                <c:pt idx="4011">
                  <c:v>5.404506064077794E-4</c:v>
                </c:pt>
                <c:pt idx="4012">
                  <c:v>1E-4</c:v>
                </c:pt>
                <c:pt idx="4013">
                  <c:v>5.4486481262080288E-3</c:v>
                </c:pt>
                <c:pt idx="4014">
                  <c:v>9.8562135830275559E-3</c:v>
                </c:pt>
                <c:pt idx="4015">
                  <c:v>7.3290749480883393E-3</c:v>
                </c:pt>
                <c:pt idx="4016">
                  <c:v>1E-4</c:v>
                </c:pt>
                <c:pt idx="4017">
                  <c:v>4.7114656620864809E-3</c:v>
                </c:pt>
                <c:pt idx="4018">
                  <c:v>3.5090637551436028E-3</c:v>
                </c:pt>
                <c:pt idx="4019">
                  <c:v>3.2511151209029909E-4</c:v>
                </c:pt>
                <c:pt idx="4020">
                  <c:v>1E-4</c:v>
                </c:pt>
                <c:pt idx="4021">
                  <c:v>2.3374180089517859E-3</c:v>
                </c:pt>
                <c:pt idx="4022">
                  <c:v>3.7524375095895489E-3</c:v>
                </c:pt>
                <c:pt idx="4023">
                  <c:v>2.5011243049788781E-3</c:v>
                </c:pt>
                <c:pt idx="4024">
                  <c:v>1E-4</c:v>
                </c:pt>
                <c:pt idx="4025">
                  <c:v>1.839850375154657E-3</c:v>
                </c:pt>
                <c:pt idx="4026">
                  <c:v>2.3986621771286639E-3</c:v>
                </c:pt>
                <c:pt idx="4027">
                  <c:v>1.705950992892522E-3</c:v>
                </c:pt>
                <c:pt idx="4028">
                  <c:v>1E-4</c:v>
                </c:pt>
                <c:pt idx="4029">
                  <c:v>1.550644397010233E-3</c:v>
                </c:pt>
                <c:pt idx="4030">
                  <c:v>1.3855042085926369E-3</c:v>
                </c:pt>
                <c:pt idx="4031">
                  <c:v>1.0132072851888089E-4</c:v>
                </c:pt>
                <c:pt idx="4032">
                  <c:v>1E-4</c:v>
                </c:pt>
                <c:pt idx="4033">
                  <c:v>3.331374739349561E-3</c:v>
                </c:pt>
                <c:pt idx="4034">
                  <c:v>6.9292429242411701E-3</c:v>
                </c:pt>
                <c:pt idx="4035">
                  <c:v>5.8718767471711364E-3</c:v>
                </c:pt>
                <c:pt idx="4036">
                  <c:v>1E-4</c:v>
                </c:pt>
                <c:pt idx="4037">
                  <c:v>4.7277751901985696E-3</c:v>
                </c:pt>
                <c:pt idx="4038">
                  <c:v>3.5666009153961301E-3</c:v>
                </c:pt>
                <c:pt idx="4039">
                  <c:v>3.7273449336260207E-4</c:v>
                </c:pt>
                <c:pt idx="4040">
                  <c:v>1E-4</c:v>
                </c:pt>
                <c:pt idx="4041">
                  <c:v>5.8926856504819929E-3</c:v>
                </c:pt>
                <c:pt idx="4042">
                  <c:v>1.050306294637642E-2</c:v>
                </c:pt>
                <c:pt idx="4043">
                  <c:v>7.7498511174581694E-3</c:v>
                </c:pt>
                <c:pt idx="4044">
                  <c:v>1E-4</c:v>
                </c:pt>
                <c:pt idx="4045">
                  <c:v>5.246316732329356E-3</c:v>
                </c:pt>
                <c:pt idx="4046">
                  <c:v>4.4171963144576543E-3</c:v>
                </c:pt>
                <c:pt idx="4047">
                  <c:v>9.3291808819626607E-4</c:v>
                </c:pt>
                <c:pt idx="4048">
                  <c:v>1E-4</c:v>
                </c:pt>
                <c:pt idx="4049">
                  <c:v>2.7891211529260172E-3</c:v>
                </c:pt>
                <c:pt idx="4050">
                  <c:v>5.9066132584656671E-3</c:v>
                </c:pt>
                <c:pt idx="4051">
                  <c:v>5.2183899068347084E-3</c:v>
                </c:pt>
                <c:pt idx="4052">
                  <c:v>1E-4</c:v>
                </c:pt>
                <c:pt idx="4053">
                  <c:v>5.9144299797820252E-3</c:v>
                </c:pt>
                <c:pt idx="4054">
                  <c:v>7.5449333854737547E-3</c:v>
                </c:pt>
                <c:pt idx="4055">
                  <c:v>4.0930133481784292E-3</c:v>
                </c:pt>
                <c:pt idx="4056">
                  <c:v>1E-4</c:v>
                </c:pt>
                <c:pt idx="4057">
                  <c:v>3.9100635783273963E-4</c:v>
                </c:pt>
                <c:pt idx="4058">
                  <c:v>1.9515108714400441E-3</c:v>
                </c:pt>
                <c:pt idx="4059">
                  <c:v>2.6207250728193911E-3</c:v>
                </c:pt>
                <c:pt idx="4060">
                  <c:v>1E-4</c:v>
                </c:pt>
                <c:pt idx="4061">
                  <c:v>2.9474252164370931E-3</c:v>
                </c:pt>
                <c:pt idx="4062">
                  <c:v>3.1192228109881781E-3</c:v>
                </c:pt>
                <c:pt idx="4063">
                  <c:v>1.1597789744021399E-3</c:v>
                </c:pt>
                <c:pt idx="4064">
                  <c:v>1E-4</c:v>
                </c:pt>
                <c:pt idx="4065">
                  <c:v>1.07074245155508E-3</c:v>
                </c:pt>
                <c:pt idx="4066">
                  <c:v>2.9228490873449112E-3</c:v>
                </c:pt>
                <c:pt idx="4067">
                  <c:v>2.945691186249173E-3</c:v>
                </c:pt>
                <c:pt idx="4068">
                  <c:v>1E-4</c:v>
                </c:pt>
                <c:pt idx="4069">
                  <c:v>4.0736869141118296E-3</c:v>
                </c:pt>
                <c:pt idx="4070">
                  <c:v>5.7791236019957689E-3</c:v>
                </c:pt>
                <c:pt idx="4071">
                  <c:v>3.6174040948914739E-3</c:v>
                </c:pt>
                <c:pt idx="4072">
                  <c:v>1E-4</c:v>
                </c:pt>
                <c:pt idx="4073">
                  <c:v>1.581910570266031E-3</c:v>
                </c:pt>
                <c:pt idx="4074">
                  <c:v>6.8136626131731369E-4</c:v>
                </c:pt>
                <c:pt idx="4075">
                  <c:v>3.4386185083355112E-4</c:v>
                </c:pt>
                <c:pt idx="4076">
                  <c:v>1E-4</c:v>
                </c:pt>
                <c:pt idx="4077">
                  <c:v>9.8356696199313354E-4</c:v>
                </c:pt>
                <c:pt idx="4078">
                  <c:v>1.6453936032771179E-3</c:v>
                </c:pt>
                <c:pt idx="4079">
                  <c:v>1.604399519271873E-3</c:v>
                </c:pt>
                <c:pt idx="4080">
                  <c:v>1E-4</c:v>
                </c:pt>
                <c:pt idx="4081">
                  <c:v>3.4835073294229289E-3</c:v>
                </c:pt>
                <c:pt idx="4082">
                  <c:v>6.2423188453230574E-3</c:v>
                </c:pt>
                <c:pt idx="4083">
                  <c:v>4.7373548151017873E-3</c:v>
                </c:pt>
                <c:pt idx="4084">
                  <c:v>1E-4</c:v>
                </c:pt>
                <c:pt idx="4085">
                  <c:v>2.374246665199821E-3</c:v>
                </c:pt>
                <c:pt idx="4086">
                  <c:v>1.2561787465054341E-4</c:v>
                </c:pt>
                <c:pt idx="4087">
                  <c:v>2.7058307523362309E-3</c:v>
                </c:pt>
                <c:pt idx="4088">
                  <c:v>1E-4</c:v>
                </c:pt>
                <c:pt idx="4089">
                  <c:v>5.7509999637784231E-3</c:v>
                </c:pt>
                <c:pt idx="4090">
                  <c:v>7.663119255447535E-3</c:v>
                </c:pt>
                <c:pt idx="4091">
                  <c:v>3.9687700610315062E-3</c:v>
                </c:pt>
                <c:pt idx="4092">
                  <c:v>1E-4</c:v>
                </c:pt>
                <c:pt idx="4093">
                  <c:v>2.1605987586409111E-4</c:v>
                </c:pt>
                <c:pt idx="4094">
                  <c:v>2.6264588613844112E-3</c:v>
                </c:pt>
                <c:pt idx="4095">
                  <c:v>2.8218302451014509E-3</c:v>
                </c:pt>
                <c:pt idx="4096">
                  <c:v>1E-4</c:v>
                </c:pt>
                <c:pt idx="4097">
                  <c:v>3.1010386246499429E-3</c:v>
                </c:pt>
                <c:pt idx="4098">
                  <c:v>4.1380131788211491E-3</c:v>
                </c:pt>
                <c:pt idx="4099">
                  <c:v>2.798770701011965E-3</c:v>
                </c:pt>
                <c:pt idx="4100">
                  <c:v>1E-4</c:v>
                </c:pt>
                <c:pt idx="4101">
                  <c:v>2.550204876013071E-3</c:v>
                </c:pt>
                <c:pt idx="4102">
                  <c:v>3.0108887147361658E-3</c:v>
                </c:pt>
                <c:pt idx="4103">
                  <c:v>1.367867290969041E-3</c:v>
                </c:pt>
                <c:pt idx="4104">
                  <c:v>1E-4</c:v>
                </c:pt>
                <c:pt idx="4105">
                  <c:v>8.1238508729794589E-4</c:v>
                </c:pt>
                <c:pt idx="4106">
                  <c:v>2.4909196554668851E-3</c:v>
                </c:pt>
                <c:pt idx="4107">
                  <c:v>2.2948641656544981E-3</c:v>
                </c:pt>
                <c:pt idx="4108">
                  <c:v>1E-4</c:v>
                </c:pt>
                <c:pt idx="4109">
                  <c:v>1.771288738542264E-3</c:v>
                </c:pt>
                <c:pt idx="4110">
                  <c:v>1.25974189573392E-3</c:v>
                </c:pt>
                <c:pt idx="4111">
                  <c:v>1.5144956005979339E-4</c:v>
                </c:pt>
                <c:pt idx="4112">
                  <c:v>1E-4</c:v>
                </c:pt>
                <c:pt idx="4113">
                  <c:v>1.9655558336562642E-3</c:v>
                </c:pt>
                <c:pt idx="4114">
                  <c:v>3.6408514598797711E-3</c:v>
                </c:pt>
                <c:pt idx="4115">
                  <c:v>2.971321032711664E-3</c:v>
                </c:pt>
                <c:pt idx="4116">
                  <c:v>1E-4</c:v>
                </c:pt>
                <c:pt idx="4117">
                  <c:v>3.2015133608826411E-3</c:v>
                </c:pt>
                <c:pt idx="4118">
                  <c:v>4.2812699846526206E-3</c:v>
                </c:pt>
                <c:pt idx="4119">
                  <c:v>2.6247321358341511E-3</c:v>
                </c:pt>
                <c:pt idx="4120">
                  <c:v>1E-4</c:v>
                </c:pt>
                <c:pt idx="4121">
                  <c:v>1.071995739218013E-3</c:v>
                </c:pt>
                <c:pt idx="4122">
                  <c:v>3.0581121576821423E-5</c:v>
                </c:pt>
                <c:pt idx="4123">
                  <c:v>1.2217286026440671E-3</c:v>
                </c:pt>
                <c:pt idx="4124">
                  <c:v>1E-4</c:v>
                </c:pt>
                <c:pt idx="4125">
                  <c:v>3.4834379218053068E-3</c:v>
                </c:pt>
                <c:pt idx="4126">
                  <c:v>6.0888540180069062E-3</c:v>
                </c:pt>
                <c:pt idx="4127">
                  <c:v>4.7702417496233787E-3</c:v>
                </c:pt>
                <c:pt idx="4128">
                  <c:v>1E-4</c:v>
                </c:pt>
                <c:pt idx="4129">
                  <c:v>4.2785944535480057E-3</c:v>
                </c:pt>
                <c:pt idx="4130">
                  <c:v>4.6140524638002669E-3</c:v>
                </c:pt>
                <c:pt idx="4131">
                  <c:v>1.829431179849135E-3</c:v>
                </c:pt>
                <c:pt idx="4132">
                  <c:v>1E-4</c:v>
                </c:pt>
                <c:pt idx="4133">
                  <c:v>1.3789013553162229E-3</c:v>
                </c:pt>
                <c:pt idx="4134">
                  <c:v>3.543539955100314E-3</c:v>
                </c:pt>
                <c:pt idx="4135">
                  <c:v>2.903093880684797E-3</c:v>
                </c:pt>
                <c:pt idx="4136">
                  <c:v>1E-4</c:v>
                </c:pt>
                <c:pt idx="4137">
                  <c:v>1.0880805580627589E-3</c:v>
                </c:pt>
                <c:pt idx="4138">
                  <c:v>1.1227119370582381E-3</c:v>
                </c:pt>
                <c:pt idx="4139">
                  <c:v>2.7920191063501819E-3</c:v>
                </c:pt>
                <c:pt idx="4140">
                  <c:v>1E-4</c:v>
                </c:pt>
                <c:pt idx="4141">
                  <c:v>5.3206261555376151E-3</c:v>
                </c:pt>
                <c:pt idx="4142">
                  <c:v>7.5065869910589857E-3</c:v>
                </c:pt>
                <c:pt idx="4143">
                  <c:v>4.4756064458819148E-3</c:v>
                </c:pt>
                <c:pt idx="4144">
                  <c:v>1E-4</c:v>
                </c:pt>
                <c:pt idx="4145">
                  <c:v>1.5870242208880249E-3</c:v>
                </c:pt>
                <c:pt idx="4146">
                  <c:v>3.1343735152499939E-4</c:v>
                </c:pt>
                <c:pt idx="4147">
                  <c:v>8.2020984272286493E-4</c:v>
                </c:pt>
                <c:pt idx="4148">
                  <c:v>1E-4</c:v>
                </c:pt>
                <c:pt idx="4149">
                  <c:v>2.119779470931222E-3</c:v>
                </c:pt>
                <c:pt idx="4150">
                  <c:v>3.7979439563216909E-3</c:v>
                </c:pt>
                <c:pt idx="4151">
                  <c:v>3.329073714812115E-3</c:v>
                </c:pt>
                <c:pt idx="4152">
                  <c:v>1E-4</c:v>
                </c:pt>
                <c:pt idx="4153">
                  <c:v>4.4760695170599123E-3</c:v>
                </c:pt>
                <c:pt idx="4154">
                  <c:v>6.4694333271624136E-3</c:v>
                </c:pt>
                <c:pt idx="4155">
                  <c:v>4.1297440747410678E-3</c:v>
                </c:pt>
                <c:pt idx="4156">
                  <c:v>1E-4</c:v>
                </c:pt>
                <c:pt idx="4157">
                  <c:v>1.764395535513528E-3</c:v>
                </c:pt>
                <c:pt idx="4158">
                  <c:v>4.2441785903485178E-4</c:v>
                </c:pt>
                <c:pt idx="4159">
                  <c:v>9.3521449846221418E-4</c:v>
                </c:pt>
                <c:pt idx="4160">
                  <c:v>1E-4</c:v>
                </c:pt>
                <c:pt idx="4161">
                  <c:v>1.8478584906517529E-3</c:v>
                </c:pt>
                <c:pt idx="4162">
                  <c:v>2.055798777130277E-3</c:v>
                </c:pt>
                <c:pt idx="4163">
                  <c:v>6.7237442272204768E-4</c:v>
                </c:pt>
                <c:pt idx="4164">
                  <c:v>1E-4</c:v>
                </c:pt>
                <c:pt idx="4165">
                  <c:v>1.162559103494642E-3</c:v>
                </c:pt>
                <c:pt idx="4166">
                  <c:v>2.567730048736571E-3</c:v>
                </c:pt>
                <c:pt idx="4167">
                  <c:v>2.1532089082268108E-3</c:v>
                </c:pt>
                <c:pt idx="4168">
                  <c:v>1E-4</c:v>
                </c:pt>
                <c:pt idx="4169">
                  <c:v>1.9904655787561349E-3</c:v>
                </c:pt>
                <c:pt idx="4170">
                  <c:v>2.4369659220081961E-3</c:v>
                </c:pt>
                <c:pt idx="4171">
                  <c:v>1.524977125097537E-3</c:v>
                </c:pt>
                <c:pt idx="4172">
                  <c:v>1E-4</c:v>
                </c:pt>
                <c:pt idx="4173">
                  <c:v>1.561970246268442E-3</c:v>
                </c:pt>
                <c:pt idx="4174">
                  <c:v>2.3007865615929041E-3</c:v>
                </c:pt>
                <c:pt idx="4175">
                  <c:v>1.445147760707784E-3</c:v>
                </c:pt>
                <c:pt idx="4176">
                  <c:v>1E-4</c:v>
                </c:pt>
                <c:pt idx="4177">
                  <c:v>4.3198151108445439E-4</c:v>
                </c:pt>
                <c:pt idx="4178">
                  <c:v>2.9675174835564612E-3</c:v>
                </c:pt>
                <c:pt idx="4179">
                  <c:v>3.8699882485508639E-3</c:v>
                </c:pt>
                <c:pt idx="4180">
                  <c:v>1E-4</c:v>
                </c:pt>
                <c:pt idx="4181">
                  <c:v>5.7844735471283349E-3</c:v>
                </c:pt>
                <c:pt idx="4182">
                  <c:v>7.3525862583734497E-3</c:v>
                </c:pt>
                <c:pt idx="4183">
                  <c:v>3.5601952282790228E-3</c:v>
                </c:pt>
                <c:pt idx="4184">
                  <c:v>1E-4</c:v>
                </c:pt>
                <c:pt idx="4185">
                  <c:v>1.1534891058905331E-3</c:v>
                </c:pt>
                <c:pt idx="4186">
                  <c:v>4.3627191213375244E-3</c:v>
                </c:pt>
                <c:pt idx="4187">
                  <c:v>4.1892084102919417E-3</c:v>
                </c:pt>
                <c:pt idx="4188">
                  <c:v>1E-4</c:v>
                </c:pt>
                <c:pt idx="4189">
                  <c:v>3.9462894414845047E-3</c:v>
                </c:pt>
                <c:pt idx="4190">
                  <c:v>4.4173857992049134E-3</c:v>
                </c:pt>
                <c:pt idx="4191">
                  <c:v>2.201586735352801E-3</c:v>
                </c:pt>
                <c:pt idx="4192">
                  <c:v>1E-4</c:v>
                </c:pt>
                <c:pt idx="4193">
                  <c:v>2.7362716092829952E-4</c:v>
                </c:pt>
                <c:pt idx="4194">
                  <c:v>1.286245261346597E-3</c:v>
                </c:pt>
                <c:pt idx="4195">
                  <c:v>2.257512896411283E-3</c:v>
                </c:pt>
                <c:pt idx="4196">
                  <c:v>1E-4</c:v>
                </c:pt>
                <c:pt idx="4197">
                  <c:v>4.4513325133089662E-3</c:v>
                </c:pt>
                <c:pt idx="4198">
                  <c:v>6.4102996954575721E-3</c:v>
                </c:pt>
                <c:pt idx="4199">
                  <c:v>3.6150875309664439E-3</c:v>
                </c:pt>
                <c:pt idx="4200">
                  <c:v>1E-4</c:v>
                </c:pt>
                <c:pt idx="4201">
                  <c:v>3.1901545932031428E-4</c:v>
                </c:pt>
                <c:pt idx="4202">
                  <c:v>3.1213580124482589E-3</c:v>
                </c:pt>
                <c:pt idx="4203">
                  <c:v>3.2828983847507441E-3</c:v>
                </c:pt>
                <c:pt idx="4204">
                  <c:v>1E-4</c:v>
                </c:pt>
                <c:pt idx="4205">
                  <c:v>2.459757244620657E-3</c:v>
                </c:pt>
                <c:pt idx="4206">
                  <c:v>1.733054361526386E-3</c:v>
                </c:pt>
                <c:pt idx="4207">
                  <c:v>1.7554399833864679E-4</c:v>
                </c:pt>
                <c:pt idx="4208">
                  <c:v>1E-4</c:v>
                </c:pt>
                <c:pt idx="4209">
                  <c:v>2.924662748392209E-4</c:v>
                </c:pt>
                <c:pt idx="4210">
                  <c:v>2.0251033136712592E-5</c:v>
                </c:pt>
                <c:pt idx="4211">
                  <c:v>1.1635755244406019E-4</c:v>
                </c:pt>
                <c:pt idx="4212">
                  <c:v>1E-4</c:v>
                </c:pt>
                <c:pt idx="4213">
                  <c:v>1.4166292702646041E-3</c:v>
                </c:pt>
                <c:pt idx="4214">
                  <c:v>3.867663894187163E-3</c:v>
                </c:pt>
                <c:pt idx="4215">
                  <c:v>3.7803121149367499E-3</c:v>
                </c:pt>
                <c:pt idx="4216">
                  <c:v>1E-4</c:v>
                </c:pt>
                <c:pt idx="4217">
                  <c:v>3.291073940681209E-3</c:v>
                </c:pt>
                <c:pt idx="4218">
                  <c:v>2.342344318934003E-3</c:v>
                </c:pt>
                <c:pt idx="4219">
                  <c:v>4.0588614986791831E-4</c:v>
                </c:pt>
                <c:pt idx="4220">
                  <c:v>1E-4</c:v>
                </c:pt>
                <c:pt idx="4221">
                  <c:v>3.6004643829954429E-3</c:v>
                </c:pt>
                <c:pt idx="4222">
                  <c:v>5.7661897155388371E-3</c:v>
                </c:pt>
                <c:pt idx="4223">
                  <c:v>3.8401535278438661E-3</c:v>
                </c:pt>
                <c:pt idx="4224">
                  <c:v>1E-4</c:v>
                </c:pt>
                <c:pt idx="4225">
                  <c:v>2.3860047688328018E-3</c:v>
                </c:pt>
                <c:pt idx="4226">
                  <c:v>2.356565704300101E-3</c:v>
                </c:pt>
                <c:pt idx="4227">
                  <c:v>1.045282699774388E-3</c:v>
                </c:pt>
                <c:pt idx="4228">
                  <c:v>1E-4</c:v>
                </c:pt>
                <c:pt idx="4229">
                  <c:v>2.3649350714380549E-4</c:v>
                </c:pt>
                <c:pt idx="4230">
                  <c:v>1.3384691511669591E-3</c:v>
                </c:pt>
                <c:pt idx="4231">
                  <c:v>1.564793892587113E-3</c:v>
                </c:pt>
                <c:pt idx="4232">
                  <c:v>1E-4</c:v>
                </c:pt>
                <c:pt idx="4233">
                  <c:v>1.653047414703402E-3</c:v>
                </c:pt>
                <c:pt idx="4234">
                  <c:v>1.207583908334086E-3</c:v>
                </c:pt>
                <c:pt idx="4235">
                  <c:v>4.3871257052197028E-4</c:v>
                </c:pt>
                <c:pt idx="4236">
                  <c:v>1E-4</c:v>
                </c:pt>
                <c:pt idx="4237">
                  <c:v>3.4243926859278441E-3</c:v>
                </c:pt>
                <c:pt idx="4238">
                  <c:v>6.3248781854872036E-3</c:v>
                </c:pt>
                <c:pt idx="4239">
                  <c:v>4.8723340915594387E-3</c:v>
                </c:pt>
                <c:pt idx="4240">
                  <c:v>1E-4</c:v>
                </c:pt>
                <c:pt idx="4241">
                  <c:v>3.3774925726975441E-3</c:v>
                </c:pt>
                <c:pt idx="4242">
                  <c:v>2.329610224932591E-3</c:v>
                </c:pt>
                <c:pt idx="4243">
                  <c:v>4.3177272905250952E-4</c:v>
                </c:pt>
                <c:pt idx="4244">
                  <c:v>1E-4</c:v>
                </c:pt>
                <c:pt idx="4245">
                  <c:v>4.3036356487562996E-3</c:v>
                </c:pt>
                <c:pt idx="4246">
                  <c:v>7.7921216577299807E-3</c:v>
                </c:pt>
                <c:pt idx="4247">
                  <c:v>6.0281345976631031E-3</c:v>
                </c:pt>
                <c:pt idx="4248">
                  <c:v>1E-4</c:v>
                </c:pt>
                <c:pt idx="4249">
                  <c:v>5.3718158514487772E-3</c:v>
                </c:pt>
                <c:pt idx="4250">
                  <c:v>6.5624416560657811E-3</c:v>
                </c:pt>
                <c:pt idx="4251">
                  <c:v>3.9023579002725331E-3</c:v>
                </c:pt>
                <c:pt idx="4252">
                  <c:v>1E-4</c:v>
                </c:pt>
                <c:pt idx="4253">
                  <c:v>2.408897575473776E-3</c:v>
                </c:pt>
                <c:pt idx="4254">
                  <c:v>1.9664167238792802E-3</c:v>
                </c:pt>
                <c:pt idx="4255">
                  <c:v>8.0577860747839945E-5</c:v>
                </c:pt>
                <c:pt idx="4256">
                  <c:v>1E-4</c:v>
                </c:pt>
                <c:pt idx="4257">
                  <c:v>2.8775509141454828E-3</c:v>
                </c:pt>
                <c:pt idx="4258">
                  <c:v>5.3468667054003332E-3</c:v>
                </c:pt>
                <c:pt idx="4259">
                  <c:v>3.864048239508549E-3</c:v>
                </c:pt>
                <c:pt idx="4260">
                  <c:v>1E-4</c:v>
                </c:pt>
                <c:pt idx="4261">
                  <c:v>1.6884100101942901E-3</c:v>
                </c:pt>
                <c:pt idx="4262">
                  <c:v>2.9018833348066868E-4</c:v>
                </c:pt>
                <c:pt idx="4263">
                  <c:v>8.4401261459545677E-4</c:v>
                </c:pt>
                <c:pt idx="4264">
                  <c:v>1E-4</c:v>
                </c:pt>
                <c:pt idx="4265">
                  <c:v>6.9445444002492226E-4</c:v>
                </c:pt>
                <c:pt idx="4266">
                  <c:v>1.9537959651101281E-4</c:v>
                </c:pt>
                <c:pt idx="4267">
                  <c:v>8.8752759252318453E-4</c:v>
                </c:pt>
                <c:pt idx="4268">
                  <c:v>1E-4</c:v>
                </c:pt>
                <c:pt idx="4269">
                  <c:v>1.0453037174172669E-3</c:v>
                </c:pt>
                <c:pt idx="4270">
                  <c:v>1.0011530805243011E-3</c:v>
                </c:pt>
                <c:pt idx="4271">
                  <c:v>6.5825145026963006E-4</c:v>
                </c:pt>
                <c:pt idx="4272">
                  <c:v>1E-4</c:v>
                </c:pt>
                <c:pt idx="4273">
                  <c:v>2.5531319005897089E-3</c:v>
                </c:pt>
                <c:pt idx="4274">
                  <c:v>5.9090117076394718E-3</c:v>
                </c:pt>
                <c:pt idx="4275">
                  <c:v>5.4989510347937436E-3</c:v>
                </c:pt>
                <c:pt idx="4276">
                  <c:v>1E-4</c:v>
                </c:pt>
                <c:pt idx="4277">
                  <c:v>4.9833069125577636E-3</c:v>
                </c:pt>
                <c:pt idx="4278">
                  <c:v>4.1271073229106562E-3</c:v>
                </c:pt>
                <c:pt idx="4279">
                  <c:v>2.134985369074733E-4</c:v>
                </c:pt>
                <c:pt idx="4280">
                  <c:v>1E-4</c:v>
                </c:pt>
                <c:pt idx="4281">
                  <c:v>4.4329844685331724E-3</c:v>
                </c:pt>
                <c:pt idx="4282">
                  <c:v>7.7462422125729024E-3</c:v>
                </c:pt>
                <c:pt idx="4283">
                  <c:v>5.6534365946113406E-3</c:v>
                </c:pt>
                <c:pt idx="4284">
                  <c:v>1E-4</c:v>
                </c:pt>
                <c:pt idx="4285">
                  <c:v>4.6196741263016452E-3</c:v>
                </c:pt>
                <c:pt idx="4286">
                  <c:v>5.469905782639904E-3</c:v>
                </c:pt>
                <c:pt idx="4287">
                  <c:v>2.947966144507833E-3</c:v>
                </c:pt>
                <c:pt idx="4288">
                  <c:v>1E-4</c:v>
                </c:pt>
                <c:pt idx="4289">
                  <c:v>7.8414914322935247E-5</c:v>
                </c:pt>
                <c:pt idx="4290">
                  <c:v>2.5640869732067801E-3</c:v>
                </c:pt>
                <c:pt idx="4291">
                  <c:v>3.5183604974978562E-3</c:v>
                </c:pt>
                <c:pt idx="4292">
                  <c:v>1E-4</c:v>
                </c:pt>
                <c:pt idx="4293">
                  <c:v>4.5615063301009647E-3</c:v>
                </c:pt>
                <c:pt idx="4294">
                  <c:v>4.9083299679250998E-3</c:v>
                </c:pt>
                <c:pt idx="4295">
                  <c:v>1.584139898429442E-3</c:v>
                </c:pt>
                <c:pt idx="4296">
                  <c:v>1E-4</c:v>
                </c:pt>
                <c:pt idx="4297">
                  <c:v>2.4406700560755498E-3</c:v>
                </c:pt>
                <c:pt idx="4298">
                  <c:v>5.2233324943181288E-3</c:v>
                </c:pt>
                <c:pt idx="4299">
                  <c:v>4.2846802732839466E-3</c:v>
                </c:pt>
                <c:pt idx="4300">
                  <c:v>1E-4</c:v>
                </c:pt>
                <c:pt idx="4301">
                  <c:v>4.2733300862659871E-3</c:v>
                </c:pt>
                <c:pt idx="4302">
                  <c:v>5.6711128264435714E-3</c:v>
                </c:pt>
                <c:pt idx="4303">
                  <c:v>3.503592112051437E-3</c:v>
                </c:pt>
                <c:pt idx="4304">
                  <c:v>1E-4</c:v>
                </c:pt>
                <c:pt idx="4305">
                  <c:v>8.4708378958877229E-4</c:v>
                </c:pt>
                <c:pt idx="4306">
                  <c:v>2.0283906818162061E-3</c:v>
                </c:pt>
                <c:pt idx="4307">
                  <c:v>3.9401768760016212E-3</c:v>
                </c:pt>
                <c:pt idx="4308">
                  <c:v>1E-4</c:v>
                </c:pt>
                <c:pt idx="4309">
                  <c:v>7.0936486790876309E-3</c:v>
                </c:pt>
                <c:pt idx="4310">
                  <c:v>9.4917575983301927E-3</c:v>
                </c:pt>
                <c:pt idx="4311">
                  <c:v>4.9386548502068457E-3</c:v>
                </c:pt>
                <c:pt idx="4312">
                  <c:v>1E-4</c:v>
                </c:pt>
                <c:pt idx="4313">
                  <c:v>6.4648081368318946E-4</c:v>
                </c:pt>
                <c:pt idx="4314">
                  <c:v>4.292401544639785E-3</c:v>
                </c:pt>
                <c:pt idx="4315">
                  <c:v>4.4952372410525026E-3</c:v>
                </c:pt>
                <c:pt idx="4316">
                  <c:v>1E-4</c:v>
                </c:pt>
                <c:pt idx="4317">
                  <c:v>4.7092787869855999E-3</c:v>
                </c:pt>
                <c:pt idx="4318">
                  <c:v>5.8154632664518336E-3</c:v>
                </c:pt>
                <c:pt idx="4319">
                  <c:v>3.498942445349454E-3</c:v>
                </c:pt>
                <c:pt idx="4320">
                  <c:v>1E-4</c:v>
                </c:pt>
                <c:pt idx="4321">
                  <c:v>2.5191054522509838E-3</c:v>
                </c:pt>
                <c:pt idx="4322">
                  <c:v>2.683636126419261E-3</c:v>
                </c:pt>
                <c:pt idx="4323">
                  <c:v>9.9394526435271071E-4</c:v>
                </c:pt>
                <c:pt idx="4324">
                  <c:v>1E-4</c:v>
                </c:pt>
                <c:pt idx="4325">
                  <c:v>1.4859672683505689E-3</c:v>
                </c:pt>
                <c:pt idx="4326">
                  <c:v>3.712791047870749E-3</c:v>
                </c:pt>
                <c:pt idx="4327">
                  <c:v>3.351654610854632E-3</c:v>
                </c:pt>
                <c:pt idx="4328">
                  <c:v>1E-4</c:v>
                </c:pt>
                <c:pt idx="4329">
                  <c:v>3.0411934250736011E-3</c:v>
                </c:pt>
                <c:pt idx="4330">
                  <c:v>2.9355839834316459E-3</c:v>
                </c:pt>
                <c:pt idx="4331">
                  <c:v>7.8725316253324307E-4</c:v>
                </c:pt>
                <c:pt idx="4332">
                  <c:v>1E-4</c:v>
                </c:pt>
                <c:pt idx="4333">
                  <c:v>1.8794659839393481E-3</c:v>
                </c:pt>
                <c:pt idx="4334">
                  <c:v>3.974408588637633E-3</c:v>
                </c:pt>
                <c:pt idx="4335">
                  <c:v>3.2293897095552158E-3</c:v>
                </c:pt>
                <c:pt idx="4336">
                  <c:v>1E-4</c:v>
                </c:pt>
                <c:pt idx="4337">
                  <c:v>2.2591029792147698E-3</c:v>
                </c:pt>
                <c:pt idx="4338">
                  <c:v>1.477980158336152E-3</c:v>
                </c:pt>
                <c:pt idx="4339">
                  <c:v>3.4374405965404933E-4</c:v>
                </c:pt>
                <c:pt idx="4340">
                  <c:v>1E-4</c:v>
                </c:pt>
                <c:pt idx="4341">
                  <c:v>2.512689580123744E-3</c:v>
                </c:pt>
                <c:pt idx="4342">
                  <c:v>4.2080634041072066E-3</c:v>
                </c:pt>
                <c:pt idx="4343">
                  <c:v>3.0482207032355071E-3</c:v>
                </c:pt>
                <c:pt idx="4344">
                  <c:v>1E-4</c:v>
                </c:pt>
                <c:pt idx="4345">
                  <c:v>2.573562528403029E-3</c:v>
                </c:pt>
                <c:pt idx="4346">
                  <c:v>3.0765043607954038E-3</c:v>
                </c:pt>
                <c:pt idx="4347">
                  <c:v>1.578101879746405E-3</c:v>
                </c:pt>
                <c:pt idx="4348">
                  <c:v>1E-4</c:v>
                </c:pt>
                <c:pt idx="4349">
                  <c:v>7.747606719943575E-4</c:v>
                </c:pt>
                <c:pt idx="4350">
                  <c:v>3.541306770691071E-3</c:v>
                </c:pt>
                <c:pt idx="4351">
                  <c:v>4.2377965141865877E-3</c:v>
                </c:pt>
                <c:pt idx="4352">
                  <c:v>1E-4</c:v>
                </c:pt>
                <c:pt idx="4353">
                  <c:v>5.8173893627254964E-3</c:v>
                </c:pt>
                <c:pt idx="4354">
                  <c:v>7.0407140122156009E-3</c:v>
                </c:pt>
                <c:pt idx="4355">
                  <c:v>3.0939057076694088E-3</c:v>
                </c:pt>
                <c:pt idx="4356">
                  <c:v>1E-4</c:v>
                </c:pt>
                <c:pt idx="4357">
                  <c:v>1.800494709555917E-3</c:v>
                </c:pt>
                <c:pt idx="4358">
                  <c:v>5.0073985237427251E-3</c:v>
                </c:pt>
                <c:pt idx="4359">
                  <c:v>4.2251387905824604E-3</c:v>
                </c:pt>
                <c:pt idx="4360">
                  <c:v>1E-4</c:v>
                </c:pt>
                <c:pt idx="4361">
                  <c:v>2.587178258278193E-3</c:v>
                </c:pt>
                <c:pt idx="4362">
                  <c:v>1.3895737640419561E-3</c:v>
                </c:pt>
                <c:pt idx="4363">
                  <c:v>5.6729926675837445E-4</c:v>
                </c:pt>
                <c:pt idx="4364">
                  <c:v>1E-4</c:v>
                </c:pt>
                <c:pt idx="4365">
                  <c:v>2.5485623018352832E-3</c:v>
                </c:pt>
                <c:pt idx="4366">
                  <c:v>4.1619978256170224E-3</c:v>
                </c:pt>
                <c:pt idx="4367">
                  <c:v>3.056084494398511E-3</c:v>
                </c:pt>
                <c:pt idx="4368">
                  <c:v>1E-4</c:v>
                </c:pt>
                <c:pt idx="4369">
                  <c:v>2.6103898233924088E-3</c:v>
                </c:pt>
                <c:pt idx="4370">
                  <c:v>2.8253542170648348E-3</c:v>
                </c:pt>
                <c:pt idx="4371">
                  <c:v>1.085329790392587E-3</c:v>
                </c:pt>
                <c:pt idx="4372">
                  <c:v>1E-4</c:v>
                </c:pt>
                <c:pt idx="4373">
                  <c:v>1.4064141827590929E-3</c:v>
                </c:pt>
                <c:pt idx="4374">
                  <c:v>3.8212637492410629E-3</c:v>
                </c:pt>
                <c:pt idx="4375">
                  <c:v>3.824166791321536E-3</c:v>
                </c:pt>
                <c:pt idx="4376">
                  <c:v>1E-4</c:v>
                </c:pt>
                <c:pt idx="4377">
                  <c:v>5.1456939495951063E-3</c:v>
                </c:pt>
                <c:pt idx="4378">
                  <c:v>7.4284590265791409E-3</c:v>
                </c:pt>
                <c:pt idx="4379">
                  <c:v>4.9628051481541086E-3</c:v>
                </c:pt>
                <c:pt idx="4380">
                  <c:v>1E-4</c:v>
                </c:pt>
                <c:pt idx="4381">
                  <c:v>3.2206164489809669E-3</c:v>
                </c:pt>
                <c:pt idx="4382">
                  <c:v>2.7327286679960398E-3</c:v>
                </c:pt>
                <c:pt idx="4383">
                  <c:v>6.2970410037682548E-4</c:v>
                </c:pt>
                <c:pt idx="4384">
                  <c:v>1E-4</c:v>
                </c:pt>
                <c:pt idx="4385">
                  <c:v>9.3242906369003721E-4</c:v>
                </c:pt>
                <c:pt idx="4386">
                  <c:v>1.1244573105302781E-3</c:v>
                </c:pt>
                <c:pt idx="4387">
                  <c:v>8.3190314941482854E-5</c:v>
                </c:pt>
                <c:pt idx="4388">
                  <c:v>1E-4</c:v>
                </c:pt>
                <c:pt idx="4389">
                  <c:v>2.0554187772109491E-3</c:v>
                </c:pt>
                <c:pt idx="4390">
                  <c:v>3.9098464507438292E-3</c:v>
                </c:pt>
                <c:pt idx="4391">
                  <c:v>2.9634857828688571E-3</c:v>
                </c:pt>
                <c:pt idx="4392">
                  <c:v>1E-4</c:v>
                </c:pt>
                <c:pt idx="4393">
                  <c:v>2.177266213079732E-3</c:v>
                </c:pt>
                <c:pt idx="4394">
                  <c:v>2.3779657100454279E-3</c:v>
                </c:pt>
                <c:pt idx="4395">
                  <c:v>1.394749498613197E-3</c:v>
                </c:pt>
                <c:pt idx="4396">
                  <c:v>1E-4</c:v>
                </c:pt>
                <c:pt idx="4397">
                  <c:v>1.2743714624184319E-3</c:v>
                </c:pt>
                <c:pt idx="4398">
                  <c:v>1.402229153174793E-3</c:v>
                </c:pt>
                <c:pt idx="4399">
                  <c:v>2.5978413552879591E-4</c:v>
                </c:pt>
                <c:pt idx="4400">
                  <c:v>1E-4</c:v>
                </c:pt>
                <c:pt idx="4401">
                  <c:v>2.5052534341955708E-3</c:v>
                </c:pt>
                <c:pt idx="4402">
                  <c:v>5.6058016097050327E-3</c:v>
                </c:pt>
                <c:pt idx="4403">
                  <c:v>4.9259019318090777E-3</c:v>
                </c:pt>
                <c:pt idx="4404">
                  <c:v>1E-4</c:v>
                </c:pt>
                <c:pt idx="4405">
                  <c:v>4.2495256531033974E-3</c:v>
                </c:pt>
                <c:pt idx="4406">
                  <c:v>3.7020896793981449E-3</c:v>
                </c:pt>
                <c:pt idx="4407">
                  <c:v>4.924693933349803E-4</c:v>
                </c:pt>
                <c:pt idx="4408">
                  <c:v>1E-4</c:v>
                </c:pt>
                <c:pt idx="4409">
                  <c:v>3.6049094110342161E-3</c:v>
                </c:pt>
                <c:pt idx="4410">
                  <c:v>6.910245234523109E-3</c:v>
                </c:pt>
                <c:pt idx="4411">
                  <c:v>5.4219994041527012E-3</c:v>
                </c:pt>
                <c:pt idx="4412">
                  <c:v>1E-4</c:v>
                </c:pt>
                <c:pt idx="4413">
                  <c:v>4.3764112788866449E-3</c:v>
                </c:pt>
                <c:pt idx="4414">
                  <c:v>4.3693364333001524E-3</c:v>
                </c:pt>
                <c:pt idx="4415">
                  <c:v>1.5700752889862321E-3</c:v>
                </c:pt>
                <c:pt idx="4416">
                  <c:v>1E-4</c:v>
                </c:pt>
                <c:pt idx="4417">
                  <c:v>1.312396536839797E-3</c:v>
                </c:pt>
                <c:pt idx="4418">
                  <c:v>3.264792682247828E-3</c:v>
                </c:pt>
                <c:pt idx="4419">
                  <c:v>2.853899110921097E-3</c:v>
                </c:pt>
                <c:pt idx="4420">
                  <c:v>1E-4</c:v>
                </c:pt>
                <c:pt idx="4421">
                  <c:v>2.5275515438817051E-3</c:v>
                </c:pt>
                <c:pt idx="4422">
                  <c:v>2.5310780388525869E-3</c:v>
                </c:pt>
                <c:pt idx="4423">
                  <c:v>8.398780472083458E-4</c:v>
                </c:pt>
                <c:pt idx="4424">
                  <c:v>1E-4</c:v>
                </c:pt>
                <c:pt idx="4425">
                  <c:v>1.059763580454512E-3</c:v>
                </c:pt>
                <c:pt idx="4426">
                  <c:v>2.356570746653745E-3</c:v>
                </c:pt>
                <c:pt idx="4427">
                  <c:v>1.8390331139272189E-3</c:v>
                </c:pt>
                <c:pt idx="4428">
                  <c:v>1E-4</c:v>
                </c:pt>
                <c:pt idx="4429">
                  <c:v>5.1125845492371036E-4</c:v>
                </c:pt>
                <c:pt idx="4430">
                  <c:v>1.344501015574351E-3</c:v>
                </c:pt>
                <c:pt idx="4431">
                  <c:v>2.7144741179450601E-3</c:v>
                </c:pt>
                <c:pt idx="4432">
                  <c:v>1E-4</c:v>
                </c:pt>
                <c:pt idx="4433">
                  <c:v>5.8869213769560261E-3</c:v>
                </c:pt>
                <c:pt idx="4434">
                  <c:v>9.3858713541724176E-3</c:v>
                </c:pt>
                <c:pt idx="4435">
                  <c:v>6.5453759065391822E-3</c:v>
                </c:pt>
                <c:pt idx="4436">
                  <c:v>1E-4</c:v>
                </c:pt>
                <c:pt idx="4437">
                  <c:v>4.0395615942985259E-3</c:v>
                </c:pt>
                <c:pt idx="4438">
                  <c:v>3.0340762233353308E-3</c:v>
                </c:pt>
                <c:pt idx="4439">
                  <c:v>3.0961629076104417E-4</c:v>
                </c:pt>
                <c:pt idx="4440">
                  <c:v>1E-4</c:v>
                </c:pt>
                <c:pt idx="4441">
                  <c:v>2.088388973232195E-3</c:v>
                </c:pt>
                <c:pt idx="4442">
                  <c:v>3.4478446878546858E-3</c:v>
                </c:pt>
                <c:pt idx="4443">
                  <c:v>2.328579458773598E-3</c:v>
                </c:pt>
                <c:pt idx="4444">
                  <c:v>1E-4</c:v>
                </c:pt>
                <c:pt idx="4445">
                  <c:v>1.4439238906546359E-3</c:v>
                </c:pt>
                <c:pt idx="4446">
                  <c:v>1.3480855684388519E-3</c:v>
                </c:pt>
                <c:pt idx="4447">
                  <c:v>4.9840808174429513E-4</c:v>
                </c:pt>
                <c:pt idx="4448">
                  <c:v>1E-4</c:v>
                </c:pt>
                <c:pt idx="4449">
                  <c:v>4.9022382713866152E-4</c:v>
                </c:pt>
                <c:pt idx="4450">
                  <c:v>1.536639734877041E-3</c:v>
                </c:pt>
                <c:pt idx="4451">
                  <c:v>1.710999072295494E-3</c:v>
                </c:pt>
                <c:pt idx="4452">
                  <c:v>1E-4</c:v>
                </c:pt>
                <c:pt idx="4453">
                  <c:v>2.4945054505256361E-3</c:v>
                </c:pt>
                <c:pt idx="4454">
                  <c:v>3.3251431351971131E-3</c:v>
                </c:pt>
                <c:pt idx="4455">
                  <c:v>1.749815283123258E-3</c:v>
                </c:pt>
                <c:pt idx="4456">
                  <c:v>1E-4</c:v>
                </c:pt>
                <c:pt idx="4457">
                  <c:v>4.4625233455315022E-4</c:v>
                </c:pt>
                <c:pt idx="4458">
                  <c:v>2.2357029650006618E-3</c:v>
                </c:pt>
                <c:pt idx="4459">
                  <c:v>2.3949664687562232E-3</c:v>
                </c:pt>
                <c:pt idx="4460">
                  <c:v>1E-4</c:v>
                </c:pt>
                <c:pt idx="4461">
                  <c:v>2.463559489808074E-3</c:v>
                </c:pt>
                <c:pt idx="4462">
                  <c:v>2.5115458784436598E-3</c:v>
                </c:pt>
                <c:pt idx="4463">
                  <c:v>8.4677962610316929E-4</c:v>
                </c:pt>
                <c:pt idx="4464">
                  <c:v>1E-4</c:v>
                </c:pt>
                <c:pt idx="4465">
                  <c:v>8.9072720605749508E-4</c:v>
                </c:pt>
                <c:pt idx="4466">
                  <c:v>2.0581708989457332E-3</c:v>
                </c:pt>
                <c:pt idx="4467">
                  <c:v>1.8413778091165159E-3</c:v>
                </c:pt>
                <c:pt idx="4468">
                  <c:v>1E-4</c:v>
                </c:pt>
                <c:pt idx="4469">
                  <c:v>2.4617952250599899E-3</c:v>
                </c:pt>
                <c:pt idx="4470">
                  <c:v>3.9454872377005356E-3</c:v>
                </c:pt>
                <c:pt idx="4471">
                  <c:v>3.0331867353841691E-3</c:v>
                </c:pt>
                <c:pt idx="4472">
                  <c:v>1E-4</c:v>
                </c:pt>
                <c:pt idx="4473">
                  <c:v>2.5467171682775252E-3</c:v>
                </c:pt>
                <c:pt idx="4474">
                  <c:v>2.1768792895139762E-3</c:v>
                </c:pt>
                <c:pt idx="4475">
                  <c:v>7.0590025720313629E-5</c:v>
                </c:pt>
                <c:pt idx="4476">
                  <c:v>1E-4</c:v>
                </c:pt>
                <c:pt idx="4477">
                  <c:v>3.3332844587871018E-3</c:v>
                </c:pt>
                <c:pt idx="4478">
                  <c:v>6.3441449572179467E-3</c:v>
                </c:pt>
                <c:pt idx="4479">
                  <c:v>4.8509982252889911E-3</c:v>
                </c:pt>
                <c:pt idx="4480">
                  <c:v>1E-4</c:v>
                </c:pt>
                <c:pt idx="4481">
                  <c:v>2.9561922030322519E-3</c:v>
                </c:pt>
                <c:pt idx="4482">
                  <c:v>1.572722870971022E-3</c:v>
                </c:pt>
                <c:pt idx="4483">
                  <c:v>7.8596848550985721E-4</c:v>
                </c:pt>
                <c:pt idx="4484">
                  <c:v>1E-4</c:v>
                </c:pt>
                <c:pt idx="4485">
                  <c:v>3.019139739417454E-3</c:v>
                </c:pt>
                <c:pt idx="4486">
                  <c:v>4.028306181829264E-3</c:v>
                </c:pt>
                <c:pt idx="4487">
                  <c:v>1.83999127255348E-3</c:v>
                </c:pt>
                <c:pt idx="4488">
                  <c:v>1E-4</c:v>
                </c:pt>
                <c:pt idx="4489">
                  <c:v>1.488126254397822E-3</c:v>
                </c:pt>
                <c:pt idx="4490">
                  <c:v>4.2670475741949394E-3</c:v>
                </c:pt>
                <c:pt idx="4491">
                  <c:v>4.0277921047331567E-3</c:v>
                </c:pt>
                <c:pt idx="4492">
                  <c:v>1E-4</c:v>
                </c:pt>
                <c:pt idx="4493">
                  <c:v>4.1185266318791011E-3</c:v>
                </c:pt>
                <c:pt idx="4494">
                  <c:v>4.7884759468534788E-3</c:v>
                </c:pt>
                <c:pt idx="4495">
                  <c:v>2.3749938772177018E-3</c:v>
                </c:pt>
                <c:pt idx="4496">
                  <c:v>1E-4</c:v>
                </c:pt>
                <c:pt idx="4497">
                  <c:v>5.4748985421626221E-5</c:v>
                </c:pt>
                <c:pt idx="4498">
                  <c:v>1.751815380109879E-3</c:v>
                </c:pt>
                <c:pt idx="4499">
                  <c:v>2.5358089304154609E-3</c:v>
                </c:pt>
                <c:pt idx="4500">
                  <c:v>1E-4</c:v>
                </c:pt>
                <c:pt idx="4501">
                  <c:v>4.7408708656152222E-3</c:v>
                </c:pt>
                <c:pt idx="4502">
                  <c:v>7.2883006135384216E-3</c:v>
                </c:pt>
                <c:pt idx="4503">
                  <c:v>4.7437540179883757E-3</c:v>
                </c:pt>
                <c:pt idx="4504">
                  <c:v>1E-4</c:v>
                </c:pt>
                <c:pt idx="4505">
                  <c:v>1.236241177359546E-3</c:v>
                </c:pt>
                <c:pt idx="4506">
                  <c:v>1.8712851524218109E-3</c:v>
                </c:pt>
                <c:pt idx="4507">
                  <c:v>3.692170875484463E-3</c:v>
                </c:pt>
                <c:pt idx="4508">
                  <c:v>1E-4</c:v>
                </c:pt>
                <c:pt idx="4509">
                  <c:v>5.6234434719669678E-3</c:v>
                </c:pt>
                <c:pt idx="4510">
                  <c:v>6.6026111816725906E-3</c:v>
                </c:pt>
                <c:pt idx="4511">
                  <c:v>2.6719089395523649E-3</c:v>
                </c:pt>
                <c:pt idx="4512">
                  <c:v>1E-4</c:v>
                </c:pt>
                <c:pt idx="4513">
                  <c:v>2.184226691999989E-3</c:v>
                </c:pt>
                <c:pt idx="4514">
                  <c:v>5.4753368607607742E-3</c:v>
                </c:pt>
                <c:pt idx="4515">
                  <c:v>4.610124164480007E-3</c:v>
                </c:pt>
                <c:pt idx="4516">
                  <c:v>1E-4</c:v>
                </c:pt>
                <c:pt idx="4517">
                  <c:v>3.5308765255378182E-3</c:v>
                </c:pt>
                <c:pt idx="4518">
                  <c:v>3.2596694716124008E-3</c:v>
                </c:pt>
                <c:pt idx="4519">
                  <c:v>1.045293841281146E-3</c:v>
                </c:pt>
                <c:pt idx="4520">
                  <c:v>1E-4</c:v>
                </c:pt>
                <c:pt idx="4521">
                  <c:v>9.9739843731328002E-4</c:v>
                </c:pt>
                <c:pt idx="4522">
                  <c:v>2.5055621168009841E-3</c:v>
                </c:pt>
                <c:pt idx="4523">
                  <c:v>2.4430908354144691E-3</c:v>
                </c:pt>
                <c:pt idx="4524">
                  <c:v>1E-4</c:v>
                </c:pt>
                <c:pt idx="4525">
                  <c:v>3.3543273299345851E-3</c:v>
                </c:pt>
                <c:pt idx="4526">
                  <c:v>4.7945886746916739E-3</c:v>
                </c:pt>
                <c:pt idx="4527">
                  <c:v>3.0045233479804828E-3</c:v>
                </c:pt>
                <c:pt idx="4528">
                  <c:v>1E-4</c:v>
                </c:pt>
                <c:pt idx="4529">
                  <c:v>9.4031190640051366E-4</c:v>
                </c:pt>
                <c:pt idx="4530">
                  <c:v>7.390380710481381E-4</c:v>
                </c:pt>
                <c:pt idx="4531">
                  <c:v>2.0179467686314758E-3</c:v>
                </c:pt>
                <c:pt idx="4532">
                  <c:v>1E-4</c:v>
                </c:pt>
                <c:pt idx="4533">
                  <c:v>4.2797442094269396E-3</c:v>
                </c:pt>
                <c:pt idx="4534">
                  <c:v>6.660632326495935E-3</c:v>
                </c:pt>
                <c:pt idx="4535">
                  <c:v>4.5342332849819334E-3</c:v>
                </c:pt>
                <c:pt idx="4536">
                  <c:v>1E-4</c:v>
                </c:pt>
                <c:pt idx="4537">
                  <c:v>2.3889618185065839E-3</c:v>
                </c:pt>
                <c:pt idx="4538">
                  <c:v>9.5218292524019683E-4</c:v>
                </c:pt>
                <c:pt idx="4539">
                  <c:v>1.1359678088192159E-3</c:v>
                </c:pt>
                <c:pt idx="4540">
                  <c:v>1E-4</c:v>
                </c:pt>
                <c:pt idx="4541">
                  <c:v>3.7265719792551511E-3</c:v>
                </c:pt>
                <c:pt idx="4542">
                  <c:v>5.634372011349799E-3</c:v>
                </c:pt>
                <c:pt idx="4543">
                  <c:v>3.436395636376505E-3</c:v>
                </c:pt>
                <c:pt idx="4544">
                  <c:v>1E-4</c:v>
                </c:pt>
                <c:pt idx="4545">
                  <c:v>6.7228397227634112E-4</c:v>
                </c:pt>
                <c:pt idx="4546">
                  <c:v>1.225892069407721E-3</c:v>
                </c:pt>
                <c:pt idx="4547">
                  <c:v>2.039156945823658E-3</c:v>
                </c:pt>
                <c:pt idx="4548">
                  <c:v>1E-4</c:v>
                </c:pt>
                <c:pt idx="4549">
                  <c:v>2.5618922121451622E-3</c:v>
                </c:pt>
                <c:pt idx="4550">
                  <c:v>2.7517240380347261E-3</c:v>
                </c:pt>
                <c:pt idx="4551">
                  <c:v>9.6037969657020834E-4</c:v>
                </c:pt>
                <c:pt idx="4552">
                  <c:v>1E-4</c:v>
                </c:pt>
                <c:pt idx="4553">
                  <c:v>1.3628371790080729E-3</c:v>
                </c:pt>
                <c:pt idx="4554">
                  <c:v>3.444545475066862E-3</c:v>
                </c:pt>
                <c:pt idx="4555">
                  <c:v>3.3670309027645918E-3</c:v>
                </c:pt>
                <c:pt idx="4556">
                  <c:v>1E-4</c:v>
                </c:pt>
                <c:pt idx="4557">
                  <c:v>4.6143312263204539E-3</c:v>
                </c:pt>
                <c:pt idx="4558">
                  <c:v>6.7493792612223144E-3</c:v>
                </c:pt>
                <c:pt idx="4559">
                  <c:v>4.4870333033757417E-3</c:v>
                </c:pt>
                <c:pt idx="4560">
                  <c:v>1E-4</c:v>
                </c:pt>
                <c:pt idx="4561">
                  <c:v>2.4130203450608871E-3</c:v>
                </c:pt>
                <c:pt idx="4562">
                  <c:v>1.1063861265526069E-3</c:v>
                </c:pt>
                <c:pt idx="4563">
                  <c:v>9.6152741949656032E-4</c:v>
                </c:pt>
                <c:pt idx="4564">
                  <c:v>1E-4</c:v>
                </c:pt>
                <c:pt idx="4565">
                  <c:v>3.642732157097059E-3</c:v>
                </c:pt>
                <c:pt idx="4566">
                  <c:v>5.8475777731874078E-3</c:v>
                </c:pt>
                <c:pt idx="4567">
                  <c:v>3.9632860733060183E-3</c:v>
                </c:pt>
                <c:pt idx="4568">
                  <c:v>1E-4</c:v>
                </c:pt>
                <c:pt idx="4569">
                  <c:v>2.1490923773530759E-3</c:v>
                </c:pt>
                <c:pt idx="4570">
                  <c:v>1.379869395545241E-3</c:v>
                </c:pt>
                <c:pt idx="4571">
                  <c:v>6.8509019739021281E-5</c:v>
                </c:pt>
                <c:pt idx="4572">
                  <c:v>1E-4</c:v>
                </c:pt>
                <c:pt idx="4573">
                  <c:v>1.010662502981482E-3</c:v>
                </c:pt>
                <c:pt idx="4574">
                  <c:v>1.167872319651569E-3</c:v>
                </c:pt>
                <c:pt idx="4575">
                  <c:v>2.2093124661860071E-4</c:v>
                </c:pt>
                <c:pt idx="4576">
                  <c:v>1E-4</c:v>
                </c:pt>
                <c:pt idx="4577">
                  <c:v>2.0129379040138532E-3</c:v>
                </c:pt>
                <c:pt idx="4578">
                  <c:v>4.7966620580903044E-3</c:v>
                </c:pt>
                <c:pt idx="4579">
                  <c:v>4.697047879673363E-3</c:v>
                </c:pt>
                <c:pt idx="4580">
                  <c:v>1E-4</c:v>
                </c:pt>
                <c:pt idx="4581">
                  <c:v>6.0315083772544357E-3</c:v>
                </c:pt>
                <c:pt idx="4582">
                  <c:v>7.8670688784845278E-3</c:v>
                </c:pt>
                <c:pt idx="4583">
                  <c:v>4.1742950228843773E-3</c:v>
                </c:pt>
                <c:pt idx="4584">
                  <c:v>1E-4</c:v>
                </c:pt>
                <c:pt idx="4585">
                  <c:v>7.4115998003309604E-4</c:v>
                </c:pt>
                <c:pt idx="4586">
                  <c:v>4.9372623696000133E-3</c:v>
                </c:pt>
                <c:pt idx="4587">
                  <c:v>5.7786025335104397E-3</c:v>
                </c:pt>
                <c:pt idx="4588">
                  <c:v>1E-4</c:v>
                </c:pt>
                <c:pt idx="4589">
                  <c:v>7.4742780863655952E-3</c:v>
                </c:pt>
                <c:pt idx="4590">
                  <c:v>9.4552371465347479E-3</c:v>
                </c:pt>
                <c:pt idx="4591">
                  <c:v>5.0726494360061108E-3</c:v>
                </c:pt>
                <c:pt idx="4592">
                  <c:v>1E-4</c:v>
                </c:pt>
                <c:pt idx="4593">
                  <c:v>1.0123242612717E-3</c:v>
                </c:pt>
                <c:pt idx="4594">
                  <c:v>9.1064169335129046E-4</c:v>
                </c:pt>
                <c:pt idx="4595">
                  <c:v>1.7092511156414989E-3</c:v>
                </c:pt>
                <c:pt idx="4596">
                  <c:v>1E-4</c:v>
                </c:pt>
                <c:pt idx="4597">
                  <c:v>1.910361972052226E-3</c:v>
                </c:pt>
                <c:pt idx="4598">
                  <c:v>1.7257139796117949E-3</c:v>
                </c:pt>
                <c:pt idx="4599">
                  <c:v>2.0321813838600531E-4</c:v>
                </c:pt>
                <c:pt idx="4600">
                  <c:v>1E-4</c:v>
                </c:pt>
                <c:pt idx="4601">
                  <c:v>2.2126707878612341E-3</c:v>
                </c:pt>
                <c:pt idx="4602">
                  <c:v>4.6187563176919031E-3</c:v>
                </c:pt>
                <c:pt idx="4603">
                  <c:v>3.9927656688025009E-3</c:v>
                </c:pt>
                <c:pt idx="4604">
                  <c:v>1E-4</c:v>
                </c:pt>
                <c:pt idx="4605">
                  <c:v>3.921836220022101E-3</c:v>
                </c:pt>
                <c:pt idx="4606">
                  <c:v>4.2780428613468828E-3</c:v>
                </c:pt>
                <c:pt idx="4607">
                  <c:v>1.65294904299152E-3</c:v>
                </c:pt>
                <c:pt idx="4608">
                  <c:v>1E-4</c:v>
                </c:pt>
                <c:pt idx="4609">
                  <c:v>1.69057017379323E-3</c:v>
                </c:pt>
                <c:pt idx="4610">
                  <c:v>4.44862762544405E-3</c:v>
                </c:pt>
                <c:pt idx="4611">
                  <c:v>4.149143097889052E-3</c:v>
                </c:pt>
                <c:pt idx="4612">
                  <c:v>1E-4</c:v>
                </c:pt>
                <c:pt idx="4613">
                  <c:v>4.29705714557995E-3</c:v>
                </c:pt>
                <c:pt idx="4614">
                  <c:v>4.8383054053169417E-3</c:v>
                </c:pt>
                <c:pt idx="4615">
                  <c:v>2.0470346196432539E-3</c:v>
                </c:pt>
                <c:pt idx="4616">
                  <c:v>1E-4</c:v>
                </c:pt>
                <c:pt idx="4617">
                  <c:v>1.3742045909824101E-3</c:v>
                </c:pt>
                <c:pt idx="4618">
                  <c:v>4.1030121853496146E-3</c:v>
                </c:pt>
                <c:pt idx="4619">
                  <c:v>3.9636807848905924E-3</c:v>
                </c:pt>
                <c:pt idx="4620">
                  <c:v>1E-4</c:v>
                </c:pt>
                <c:pt idx="4621">
                  <c:v>4.0400352124909944E-3</c:v>
                </c:pt>
                <c:pt idx="4622">
                  <c:v>4.2862870948171209E-3</c:v>
                </c:pt>
                <c:pt idx="4623">
                  <c:v>1.533695013058849E-3</c:v>
                </c:pt>
                <c:pt idx="4624">
                  <c:v>1E-4</c:v>
                </c:pt>
                <c:pt idx="4625">
                  <c:v>1.7751640732065091E-3</c:v>
                </c:pt>
                <c:pt idx="4626">
                  <c:v>4.2671303533753794E-3</c:v>
                </c:pt>
                <c:pt idx="4627">
                  <c:v>3.74942462116739E-3</c:v>
                </c:pt>
                <c:pt idx="4628">
                  <c:v>1E-4</c:v>
                </c:pt>
                <c:pt idx="4629">
                  <c:v>3.702164951500558E-3</c:v>
                </c:pt>
                <c:pt idx="4630">
                  <c:v>4.4612028308478749E-3</c:v>
                </c:pt>
                <c:pt idx="4631">
                  <c:v>2.446001099487879E-3</c:v>
                </c:pt>
                <c:pt idx="4632">
                  <c:v>1E-4</c:v>
                </c:pt>
                <c:pt idx="4633">
                  <c:v>8.3743935693829017E-4</c:v>
                </c:pt>
                <c:pt idx="4634">
                  <c:v>5.9256096070090803E-5</c:v>
                </c:pt>
                <c:pt idx="4635">
                  <c:v>9.5805213705136216E-4</c:v>
                </c:pt>
                <c:pt idx="4636">
                  <c:v>1E-4</c:v>
                </c:pt>
                <c:pt idx="4637">
                  <c:v>2.491317681068536E-3</c:v>
                </c:pt>
                <c:pt idx="4638">
                  <c:v>3.8551350270416809E-3</c:v>
                </c:pt>
                <c:pt idx="4639">
                  <c:v>2.3352736347661842E-3</c:v>
                </c:pt>
                <c:pt idx="4640">
                  <c:v>1E-4</c:v>
                </c:pt>
                <c:pt idx="4641">
                  <c:v>4.8698106980006958E-4</c:v>
                </c:pt>
                <c:pt idx="4642">
                  <c:v>3.549588177440572E-3</c:v>
                </c:pt>
                <c:pt idx="4643">
                  <c:v>4.3992285966409708E-3</c:v>
                </c:pt>
                <c:pt idx="4644">
                  <c:v>1E-4</c:v>
                </c:pt>
                <c:pt idx="4645">
                  <c:v>6.0161799125678364E-3</c:v>
                </c:pt>
                <c:pt idx="4646">
                  <c:v>7.4880153847041503E-3</c:v>
                </c:pt>
                <c:pt idx="4647">
                  <c:v>3.6967256564580122E-3</c:v>
                </c:pt>
                <c:pt idx="4648">
                  <c:v>1E-4</c:v>
                </c:pt>
                <c:pt idx="4649">
                  <c:v>4.32440674709963E-4</c:v>
                </c:pt>
                <c:pt idx="4650">
                  <c:v>2.8829495140865872E-3</c:v>
                </c:pt>
                <c:pt idx="4651">
                  <c:v>2.976371261679225E-3</c:v>
                </c:pt>
                <c:pt idx="4652">
                  <c:v>1E-4</c:v>
                </c:pt>
                <c:pt idx="4653">
                  <c:v>3.0649406256342089E-3</c:v>
                </c:pt>
                <c:pt idx="4654">
                  <c:v>3.776261068788696E-3</c:v>
                </c:pt>
                <c:pt idx="4655">
                  <c:v>2.265098876434256E-3</c:v>
                </c:pt>
                <c:pt idx="4656">
                  <c:v>1E-4</c:v>
                </c:pt>
                <c:pt idx="4657">
                  <c:v>1.5152981944518439E-3</c:v>
                </c:pt>
                <c:pt idx="4658">
                  <c:v>1.3972251187030411E-3</c:v>
                </c:pt>
                <c:pt idx="4659">
                  <c:v>2.9260221269207461E-4</c:v>
                </c:pt>
                <c:pt idx="4660">
                  <c:v>1E-4</c:v>
                </c:pt>
                <c:pt idx="4661">
                  <c:v>1.027257501965707E-3</c:v>
                </c:pt>
                <c:pt idx="4662">
                  <c:v>1.5321856075246371E-3</c:v>
                </c:pt>
                <c:pt idx="4663">
                  <c:v>4.4779559912734817E-4</c:v>
                </c:pt>
                <c:pt idx="4664">
                  <c:v>1E-4</c:v>
                </c:pt>
                <c:pt idx="4665">
                  <c:v>2.5327250835116858E-3</c:v>
                </c:pt>
                <c:pt idx="4666">
                  <c:v>5.7944549685336076E-3</c:v>
                </c:pt>
                <c:pt idx="4667">
                  <c:v>5.0508124069098062E-3</c:v>
                </c:pt>
                <c:pt idx="4668">
                  <c:v>1E-4</c:v>
                </c:pt>
                <c:pt idx="4669">
                  <c:v>4.0185578735451857E-3</c:v>
                </c:pt>
                <c:pt idx="4670">
                  <c:v>3.0926249064833649E-3</c:v>
                </c:pt>
                <c:pt idx="4671">
                  <c:v>6.1282771721989427E-5</c:v>
                </c:pt>
                <c:pt idx="4672">
                  <c:v>1E-4</c:v>
                </c:pt>
                <c:pt idx="4673">
                  <c:v>3.9751717463638271E-3</c:v>
                </c:pt>
                <c:pt idx="4674">
                  <c:v>7.3380996734444554E-3</c:v>
                </c:pt>
                <c:pt idx="4675">
                  <c:v>5.8281911394051072E-3</c:v>
                </c:pt>
                <c:pt idx="4676">
                  <c:v>1E-4</c:v>
                </c:pt>
                <c:pt idx="4677">
                  <c:v>5.53867385472432E-3</c:v>
                </c:pt>
                <c:pt idx="4678">
                  <c:v>6.4988322487451811E-3</c:v>
                </c:pt>
                <c:pt idx="4679">
                  <c:v>3.0659065040328499E-3</c:v>
                </c:pt>
                <c:pt idx="4680">
                  <c:v>1E-4</c:v>
                </c:pt>
                <c:pt idx="4681">
                  <c:v>1.4033175935861161E-3</c:v>
                </c:pt>
                <c:pt idx="4682">
                  <c:v>5.2612765706649446E-3</c:v>
                </c:pt>
                <c:pt idx="4683">
                  <c:v>5.4585620209889668E-3</c:v>
                </c:pt>
                <c:pt idx="4684">
                  <c:v>1E-4</c:v>
                </c:pt>
                <c:pt idx="4685">
                  <c:v>5.6648530071309036E-3</c:v>
                </c:pt>
                <c:pt idx="4686">
                  <c:v>5.7127348881715907E-3</c:v>
                </c:pt>
                <c:pt idx="4687">
                  <c:v>1.7267187801655089E-3</c:v>
                </c:pt>
                <c:pt idx="4688">
                  <c:v>1E-4</c:v>
                </c:pt>
                <c:pt idx="4689">
                  <c:v>2.600211395782441E-3</c:v>
                </c:pt>
                <c:pt idx="4690">
                  <c:v>5.1725579730027421E-3</c:v>
                </c:pt>
                <c:pt idx="4691">
                  <c:v>3.7534283753747951E-3</c:v>
                </c:pt>
                <c:pt idx="4692">
                  <c:v>1E-4</c:v>
                </c:pt>
                <c:pt idx="4693">
                  <c:v>1.8122632274365151E-3</c:v>
                </c:pt>
                <c:pt idx="4694">
                  <c:v>5.258191980999316E-4</c:v>
                </c:pt>
                <c:pt idx="4695">
                  <c:v>1.057444541646337E-3</c:v>
                </c:pt>
                <c:pt idx="4696">
                  <c:v>1E-4</c:v>
                </c:pt>
                <c:pt idx="4697">
                  <c:v>3.3968562027442929E-3</c:v>
                </c:pt>
                <c:pt idx="4698">
                  <c:v>5.8110290105465711E-3</c:v>
                </c:pt>
                <c:pt idx="4699">
                  <c:v>4.3183812920711334E-3</c:v>
                </c:pt>
                <c:pt idx="4700">
                  <c:v>1E-4</c:v>
                </c:pt>
                <c:pt idx="4701">
                  <c:v>2.615686735020749E-3</c:v>
                </c:pt>
                <c:pt idx="4702">
                  <c:v>9.7767810081732958E-4</c:v>
                </c:pt>
                <c:pt idx="4703">
                  <c:v>1.626622239336073E-3</c:v>
                </c:pt>
                <c:pt idx="4704">
                  <c:v>1E-4</c:v>
                </c:pt>
                <c:pt idx="4705">
                  <c:v>5.5676543110698756E-3</c:v>
                </c:pt>
                <c:pt idx="4706">
                  <c:v>8.9470403775186724E-3</c:v>
                </c:pt>
                <c:pt idx="4707">
                  <c:v>6.0299467230421622E-3</c:v>
                </c:pt>
                <c:pt idx="4708">
                  <c:v>1E-4</c:v>
                </c:pt>
                <c:pt idx="4709">
                  <c:v>3.0925057727227631E-3</c:v>
                </c:pt>
                <c:pt idx="4710">
                  <c:v>1.764670551988988E-3</c:v>
                </c:pt>
                <c:pt idx="4711">
                  <c:v>3.415459340539368E-4</c:v>
                </c:pt>
                <c:pt idx="4712">
                  <c:v>1E-4</c:v>
                </c:pt>
                <c:pt idx="4713">
                  <c:v>2.0655176993171079E-3</c:v>
                </c:pt>
                <c:pt idx="4714">
                  <c:v>3.126027540675467E-3</c:v>
                </c:pt>
                <c:pt idx="4715">
                  <c:v>1.9593912248511841E-3</c:v>
                </c:pt>
                <c:pt idx="4716">
                  <c:v>1E-4</c:v>
                </c:pt>
                <c:pt idx="4717">
                  <c:v>3.6213047266609529E-4</c:v>
                </c:pt>
                <c:pt idx="4718">
                  <c:v>1.3159864731680669E-3</c:v>
                </c:pt>
                <c:pt idx="4719">
                  <c:v>2.360757667935628E-3</c:v>
                </c:pt>
                <c:pt idx="4720">
                  <c:v>1E-4</c:v>
                </c:pt>
                <c:pt idx="4721">
                  <c:v>4.3258962563434188E-3</c:v>
                </c:pt>
                <c:pt idx="4722">
                  <c:v>5.8454073475450391E-3</c:v>
                </c:pt>
                <c:pt idx="4723">
                  <c:v>2.9119785836325672E-3</c:v>
                </c:pt>
                <c:pt idx="4724">
                  <c:v>1E-4</c:v>
                </c:pt>
                <c:pt idx="4725">
                  <c:v>1.629541122665643E-3</c:v>
                </c:pt>
                <c:pt idx="4726">
                  <c:v>5.4245044995495026E-3</c:v>
                </c:pt>
                <c:pt idx="4727">
                  <c:v>5.1913797453166446E-3</c:v>
                </c:pt>
                <c:pt idx="4728">
                  <c:v>1E-4</c:v>
                </c:pt>
                <c:pt idx="4729">
                  <c:v>4.346819278430742E-3</c:v>
                </c:pt>
                <c:pt idx="4730">
                  <c:v>3.6144169982917258E-3</c:v>
                </c:pt>
                <c:pt idx="4731">
                  <c:v>5.5714189857962774E-4</c:v>
                </c:pt>
                <c:pt idx="4732">
                  <c:v>1E-4</c:v>
                </c:pt>
                <c:pt idx="4733">
                  <c:v>2.1134750704140731E-3</c:v>
                </c:pt>
                <c:pt idx="4734">
                  <c:v>3.457414415996939E-3</c:v>
                </c:pt>
                <c:pt idx="4735">
                  <c:v>2.3472471995304258E-3</c:v>
                </c:pt>
                <c:pt idx="4736">
                  <c:v>1E-4</c:v>
                </c:pt>
                <c:pt idx="4737">
                  <c:v>2.0829013261346352E-3</c:v>
                </c:pt>
                <c:pt idx="4738">
                  <c:v>3.0331728317671098E-3</c:v>
                </c:pt>
                <c:pt idx="4739">
                  <c:v>2.115408806713005E-3</c:v>
                </c:pt>
                <c:pt idx="4740">
                  <c:v>1E-4</c:v>
                </c:pt>
                <c:pt idx="4741">
                  <c:v>6.2582668859960031E-4</c:v>
                </c:pt>
                <c:pt idx="4742">
                  <c:v>1.407056399175654E-3</c:v>
                </c:pt>
                <c:pt idx="4743">
                  <c:v>2.816974797363057E-3</c:v>
                </c:pt>
                <c:pt idx="4744">
                  <c:v>1E-4</c:v>
                </c:pt>
                <c:pt idx="4745">
                  <c:v>4.8209085868038031E-3</c:v>
                </c:pt>
                <c:pt idx="4746">
                  <c:v>5.8576838621027666E-3</c:v>
                </c:pt>
                <c:pt idx="4747">
                  <c:v>2.325877173336109E-3</c:v>
                </c:pt>
                <c:pt idx="4748">
                  <c:v>1E-4</c:v>
                </c:pt>
                <c:pt idx="4749">
                  <c:v>2.5969198134164258E-3</c:v>
                </c:pt>
                <c:pt idx="4750">
                  <c:v>6.0923398136914601E-3</c:v>
                </c:pt>
                <c:pt idx="4751">
                  <c:v>4.8467010860365253E-3</c:v>
                </c:pt>
                <c:pt idx="4752">
                  <c:v>1E-4</c:v>
                </c:pt>
                <c:pt idx="4753">
                  <c:v>2.4568338486137208E-3</c:v>
                </c:pt>
                <c:pt idx="4754">
                  <c:v>3.9144736464248082E-4</c:v>
                </c:pt>
                <c:pt idx="4755">
                  <c:v>1.9123803530971899E-3</c:v>
                </c:pt>
                <c:pt idx="4756">
                  <c:v>1E-4</c:v>
                </c:pt>
                <c:pt idx="4757">
                  <c:v>5.0979838117402934E-3</c:v>
                </c:pt>
                <c:pt idx="4758">
                  <c:v>8.3675860218571981E-3</c:v>
                </c:pt>
                <c:pt idx="4759">
                  <c:v>6.2492968543651894E-3</c:v>
                </c:pt>
                <c:pt idx="4760">
                  <c:v>1E-4</c:v>
                </c:pt>
                <c:pt idx="4761">
                  <c:v>5.4440769438053498E-3</c:v>
                </c:pt>
                <c:pt idx="4762">
                  <c:v>6.014536995983027E-3</c:v>
                </c:pt>
                <c:pt idx="4763">
                  <c:v>2.6040362243076771E-3</c:v>
                </c:pt>
                <c:pt idx="4764">
                  <c:v>1E-4</c:v>
                </c:pt>
                <c:pt idx="4765">
                  <c:v>1.085074096276648E-3</c:v>
                </c:pt>
                <c:pt idx="4766">
                  <c:v>3.444461188935509E-3</c:v>
                </c:pt>
                <c:pt idx="4767">
                  <c:v>3.106433389085866E-3</c:v>
                </c:pt>
                <c:pt idx="4768">
                  <c:v>1E-4</c:v>
                </c:pt>
                <c:pt idx="4769">
                  <c:v>2.5303179594462991E-3</c:v>
                </c:pt>
                <c:pt idx="4770">
                  <c:v>2.5649361319662542E-3</c:v>
                </c:pt>
                <c:pt idx="4771">
                  <c:v>1.248546436497676E-3</c:v>
                </c:pt>
                <c:pt idx="4772">
                  <c:v>1E-4</c:v>
                </c:pt>
                <c:pt idx="4773">
                  <c:v>1.125708606035253E-3</c:v>
                </c:pt>
                <c:pt idx="4774">
                  <c:v>2.0016445934296591E-3</c:v>
                </c:pt>
                <c:pt idx="4775">
                  <c:v>1.707054236307982E-3</c:v>
                </c:pt>
                <c:pt idx="4776">
                  <c:v>1E-4</c:v>
                </c:pt>
                <c:pt idx="4777">
                  <c:v>1.9930283452414192E-3</c:v>
                </c:pt>
                <c:pt idx="4778">
                  <c:v>3.0103160499523949E-3</c:v>
                </c:pt>
                <c:pt idx="4779">
                  <c:v>2.408986502094619E-3</c:v>
                </c:pt>
                <c:pt idx="4780">
                  <c:v>1E-4</c:v>
                </c:pt>
                <c:pt idx="4781">
                  <c:v>3.227169803467155E-3</c:v>
                </c:pt>
                <c:pt idx="4782">
                  <c:v>4.7266208347932397E-3</c:v>
                </c:pt>
                <c:pt idx="4783">
                  <c:v>2.9332281179206732E-3</c:v>
                </c:pt>
                <c:pt idx="4784">
                  <c:v>1E-4</c:v>
                </c:pt>
                <c:pt idx="4785">
                  <c:v>4.2938120818665471E-4</c:v>
                </c:pt>
                <c:pt idx="4786">
                  <c:v>1.690963786078036E-3</c:v>
                </c:pt>
                <c:pt idx="4787">
                  <c:v>2.557887820967001E-3</c:v>
                </c:pt>
                <c:pt idx="4788">
                  <c:v>1E-4</c:v>
                </c:pt>
                <c:pt idx="4789">
                  <c:v>3.508740049050542E-3</c:v>
                </c:pt>
                <c:pt idx="4790">
                  <c:v>4.4181387062477828E-3</c:v>
                </c:pt>
                <c:pt idx="4791">
                  <c:v>2.446196953139856E-3</c:v>
                </c:pt>
                <c:pt idx="4792">
                  <c:v>1E-4</c:v>
                </c:pt>
                <c:pt idx="4793">
                  <c:v>9.609121626051254E-4</c:v>
                </c:pt>
                <c:pt idx="4794">
                  <c:v>2.9060836469624757E-4</c:v>
                </c:pt>
                <c:pt idx="4795">
                  <c:v>6.6219926431945286E-4</c:v>
                </c:pt>
                <c:pt idx="4796">
                  <c:v>1E-4</c:v>
                </c:pt>
                <c:pt idx="4797">
                  <c:v>2.5829135889309999E-3</c:v>
                </c:pt>
                <c:pt idx="4798">
                  <c:v>4.4399095696392539E-3</c:v>
                </c:pt>
                <c:pt idx="4799">
                  <c:v>2.953682311584408E-3</c:v>
                </c:pt>
                <c:pt idx="4800">
                  <c:v>1E-4</c:v>
                </c:pt>
                <c:pt idx="4801">
                  <c:v>1.5061010147203089E-4</c:v>
                </c:pt>
                <c:pt idx="4802">
                  <c:v>3.4917059609234692E-3</c:v>
                </c:pt>
                <c:pt idx="4803">
                  <c:v>4.4720790720211186E-3</c:v>
                </c:pt>
                <c:pt idx="4804">
                  <c:v>1E-4</c:v>
                </c:pt>
                <c:pt idx="4805">
                  <c:v>5.1466210108409944E-3</c:v>
                </c:pt>
                <c:pt idx="4806">
                  <c:v>4.9828807606859191E-3</c:v>
                </c:pt>
                <c:pt idx="4807">
                  <c:v>1.1326340567118919E-3</c:v>
                </c:pt>
                <c:pt idx="4808">
                  <c:v>1E-4</c:v>
                </c:pt>
                <c:pt idx="4809">
                  <c:v>2.976578997073898E-3</c:v>
                </c:pt>
                <c:pt idx="4810">
                  <c:v>5.0260605658901574E-3</c:v>
                </c:pt>
                <c:pt idx="4811">
                  <c:v>3.001225753880545E-3</c:v>
                </c:pt>
                <c:pt idx="4812">
                  <c:v>1E-4</c:v>
                </c:pt>
                <c:pt idx="4813">
                  <c:v>1.062676020469495E-4</c:v>
                </c:pt>
                <c:pt idx="4814">
                  <c:v>1.797002318497092E-3</c:v>
                </c:pt>
                <c:pt idx="4815">
                  <c:v>2.188735299124253E-3</c:v>
                </c:pt>
                <c:pt idx="4816">
                  <c:v>1E-4</c:v>
                </c:pt>
                <c:pt idx="4817">
                  <c:v>2.9853657911518431E-3</c:v>
                </c:pt>
                <c:pt idx="4818">
                  <c:v>4.6265791541483256E-3</c:v>
                </c:pt>
                <c:pt idx="4819">
                  <c:v>3.6096766863202229E-3</c:v>
                </c:pt>
                <c:pt idx="4820">
                  <c:v>1E-4</c:v>
                </c:pt>
                <c:pt idx="4821">
                  <c:v>3.7274454500629169E-3</c:v>
                </c:pt>
                <c:pt idx="4822">
                  <c:v>4.1814213277877833E-3</c:v>
                </c:pt>
                <c:pt idx="4823">
                  <c:v>1.448317059565783E-3</c:v>
                </c:pt>
                <c:pt idx="4824">
                  <c:v>1E-4</c:v>
                </c:pt>
                <c:pt idx="4825">
                  <c:v>2.83499374210754E-3</c:v>
                </c:pt>
                <c:pt idx="4826">
                  <c:v>6.5208324123295462E-3</c:v>
                </c:pt>
                <c:pt idx="4827">
                  <c:v>5.4396550858490387E-3</c:v>
                </c:pt>
                <c:pt idx="4828">
                  <c:v>1E-4</c:v>
                </c:pt>
                <c:pt idx="4829">
                  <c:v>3.4209639954733782E-3</c:v>
                </c:pt>
                <c:pt idx="4830">
                  <c:v>1.3908948403156139E-3</c:v>
                </c:pt>
                <c:pt idx="4831">
                  <c:v>1.6844931950266331E-3</c:v>
                </c:pt>
                <c:pt idx="4832">
                  <c:v>1E-4</c:v>
                </c:pt>
                <c:pt idx="4833">
                  <c:v>5.1936509939820522E-3</c:v>
                </c:pt>
                <c:pt idx="4834">
                  <c:v>7.3725323219908621E-3</c:v>
                </c:pt>
                <c:pt idx="4835">
                  <c:v>4.0176760552139354E-3</c:v>
                </c:pt>
                <c:pt idx="4836">
                  <c:v>1E-4</c:v>
                </c:pt>
                <c:pt idx="4837">
                  <c:v>5.2571684429043408E-4</c:v>
                </c:pt>
                <c:pt idx="4838">
                  <c:v>3.9422544304885789E-3</c:v>
                </c:pt>
                <c:pt idx="4839">
                  <c:v>4.3928280134398461E-3</c:v>
                </c:pt>
                <c:pt idx="4840">
                  <c:v>1E-4</c:v>
                </c:pt>
                <c:pt idx="4841">
                  <c:v>4.796072017553262E-3</c:v>
                </c:pt>
                <c:pt idx="4842">
                  <c:v>5.3009095314634613E-3</c:v>
                </c:pt>
                <c:pt idx="4843">
                  <c:v>2.237654000901034E-3</c:v>
                </c:pt>
                <c:pt idx="4844">
                  <c:v>1E-4</c:v>
                </c:pt>
                <c:pt idx="4845">
                  <c:v>9.0793345110521501E-4</c:v>
                </c:pt>
                <c:pt idx="4846">
                  <c:v>2.972165506056724E-3</c:v>
                </c:pt>
                <c:pt idx="4847">
                  <c:v>2.9239922834434339E-3</c:v>
                </c:pt>
                <c:pt idx="4848">
                  <c:v>1E-4</c:v>
                </c:pt>
                <c:pt idx="4849">
                  <c:v>3.4277275329631109E-3</c:v>
                </c:pt>
                <c:pt idx="4850">
                  <c:v>4.3831554189096792E-3</c:v>
                </c:pt>
                <c:pt idx="4851">
                  <c:v>2.3615631667015871E-3</c:v>
                </c:pt>
                <c:pt idx="4852">
                  <c:v>1E-4</c:v>
                </c:pt>
                <c:pt idx="4853">
                  <c:v>2.0999915802852171E-4</c:v>
                </c:pt>
                <c:pt idx="4854">
                  <c:v>2.4374279717520589E-3</c:v>
                </c:pt>
                <c:pt idx="4855">
                  <c:v>3.0298743138271501E-3</c:v>
                </c:pt>
                <c:pt idx="4856">
                  <c:v>1E-4</c:v>
                </c:pt>
                <c:pt idx="4857">
                  <c:v>3.7613668952692588E-3</c:v>
                </c:pt>
                <c:pt idx="4858">
                  <c:v>4.02316757354687E-3</c:v>
                </c:pt>
                <c:pt idx="4859">
                  <c:v>1.184020715737615E-3</c:v>
                </c:pt>
                <c:pt idx="4860">
                  <c:v>1E-4</c:v>
                </c:pt>
                <c:pt idx="4861">
                  <c:v>2.8399560498714991E-3</c:v>
                </c:pt>
                <c:pt idx="4862">
                  <c:v>5.9818144196965269E-3</c:v>
                </c:pt>
                <c:pt idx="4863">
                  <c:v>4.6924984935516724E-3</c:v>
                </c:pt>
                <c:pt idx="4864">
                  <c:v>1E-4</c:v>
                </c:pt>
                <c:pt idx="4865">
                  <c:v>2.632060300978335E-3</c:v>
                </c:pt>
                <c:pt idx="4866">
                  <c:v>8.6785385707805677E-4</c:v>
                </c:pt>
                <c:pt idx="4867">
                  <c:v>1.491923901092519E-3</c:v>
                </c:pt>
                <c:pt idx="4868">
                  <c:v>1E-4</c:v>
                </c:pt>
                <c:pt idx="4869">
                  <c:v>4.4755765746275298E-3</c:v>
                </c:pt>
                <c:pt idx="4870">
                  <c:v>7.117254380589859E-3</c:v>
                </c:pt>
                <c:pt idx="4871">
                  <c:v>5.0388606898246766E-3</c:v>
                </c:pt>
                <c:pt idx="4872">
                  <c:v>1E-4</c:v>
                </c:pt>
                <c:pt idx="4873">
                  <c:v>4.0048271088784426E-3</c:v>
                </c:pt>
                <c:pt idx="4874">
                  <c:v>4.4315538892191397E-3</c:v>
                </c:pt>
                <c:pt idx="4875">
                  <c:v>2.012219738794817E-3</c:v>
                </c:pt>
                <c:pt idx="4876">
                  <c:v>1E-4</c:v>
                </c:pt>
                <c:pt idx="4877">
                  <c:v>9.3308271704698798E-4</c:v>
                </c:pt>
                <c:pt idx="4878">
                  <c:v>3.3630028518682699E-3</c:v>
                </c:pt>
                <c:pt idx="4879">
                  <c:v>3.302814233791094E-3</c:v>
                </c:pt>
                <c:pt idx="4880">
                  <c:v>1E-4</c:v>
                </c:pt>
                <c:pt idx="4881">
                  <c:v>2.1219154726328932E-3</c:v>
                </c:pt>
                <c:pt idx="4882">
                  <c:v>1.051499104414795E-4</c:v>
                </c:pt>
                <c:pt idx="4883">
                  <c:v>2.7669810717575599E-3</c:v>
                </c:pt>
                <c:pt idx="4884">
                  <c:v>1E-4</c:v>
                </c:pt>
                <c:pt idx="4885">
                  <c:v>6.3969478968890952E-3</c:v>
                </c:pt>
                <c:pt idx="4886">
                  <c:v>8.4504837849724342E-3</c:v>
                </c:pt>
                <c:pt idx="4887">
                  <c:v>3.8636468871072411E-3</c:v>
                </c:pt>
                <c:pt idx="4888">
                  <c:v>1E-4</c:v>
                </c:pt>
                <c:pt idx="4889">
                  <c:v>2.8947735197124322E-3</c:v>
                </c:pt>
                <c:pt idx="4890">
                  <c:v>7.9437725482268511E-3</c:v>
                </c:pt>
                <c:pt idx="4891">
                  <c:v>6.8530751573007307E-3</c:v>
                </c:pt>
                <c:pt idx="4892">
                  <c:v>1E-4</c:v>
                </c:pt>
                <c:pt idx="4893">
                  <c:v>4.5741067592819564E-3</c:v>
                </c:pt>
                <c:pt idx="4894">
                  <c:v>2.947568543175147E-3</c:v>
                </c:pt>
                <c:pt idx="4895">
                  <c:v>3.1602258328228039E-4</c:v>
                </c:pt>
                <c:pt idx="4896">
                  <c:v>1E-4</c:v>
                </c:pt>
                <c:pt idx="4897">
                  <c:v>2.9748400651290149E-3</c:v>
                </c:pt>
                <c:pt idx="4898">
                  <c:v>4.5007806634671729E-3</c:v>
                </c:pt>
                <c:pt idx="4899">
                  <c:v>2.989885635981215E-3</c:v>
                </c:pt>
                <c:pt idx="4900">
                  <c:v>1E-4</c:v>
                </c:pt>
                <c:pt idx="4901">
                  <c:v>2.305205631470486E-3</c:v>
                </c:pt>
                <c:pt idx="4902">
                  <c:v>2.6082974185126649E-3</c:v>
                </c:pt>
                <c:pt idx="4903">
                  <c:v>1.1482362362070691E-3</c:v>
                </c:pt>
                <c:pt idx="4904">
                  <c:v>1E-4</c:v>
                </c:pt>
                <c:pt idx="4905">
                  <c:v>1.001504240563302E-3</c:v>
                </c:pt>
                <c:pt idx="4906">
                  <c:v>2.8901126968303458E-3</c:v>
                </c:pt>
                <c:pt idx="4907">
                  <c:v>2.632042740980528E-3</c:v>
                </c:pt>
                <c:pt idx="4908">
                  <c:v>1E-4</c:v>
                </c:pt>
                <c:pt idx="4909">
                  <c:v>1.67874724764654E-3</c:v>
                </c:pt>
                <c:pt idx="4910">
                  <c:v>4.2219247941124247E-4</c:v>
                </c:pt>
                <c:pt idx="4911">
                  <c:v>1.267061995238704E-3</c:v>
                </c:pt>
                <c:pt idx="4912">
                  <c:v>1E-4</c:v>
                </c:pt>
                <c:pt idx="4913">
                  <c:v>3.497036232643086E-3</c:v>
                </c:pt>
                <c:pt idx="4914">
                  <c:v>5.2115442884688957E-3</c:v>
                </c:pt>
                <c:pt idx="4915">
                  <c:v>3.1507874365767062E-3</c:v>
                </c:pt>
                <c:pt idx="4916">
                  <c:v>1E-4</c:v>
                </c:pt>
                <c:pt idx="4917">
                  <c:v>1.7350343273583819E-4</c:v>
                </c:pt>
                <c:pt idx="4918">
                  <c:v>2.763673653242957E-3</c:v>
                </c:pt>
                <c:pt idx="4919">
                  <c:v>4.0983274887475664E-3</c:v>
                </c:pt>
                <c:pt idx="4920">
                  <c:v>1E-4</c:v>
                </c:pt>
                <c:pt idx="4921">
                  <c:v>6.687772055873501E-3</c:v>
                </c:pt>
                <c:pt idx="4922">
                  <c:v>8.9380815678412589E-3</c:v>
                </c:pt>
                <c:pt idx="4923">
                  <c:v>4.6573178291172586E-3</c:v>
                </c:pt>
                <c:pt idx="4924">
                  <c:v>1E-4</c:v>
                </c:pt>
                <c:pt idx="4925">
                  <c:v>1.046514929206685E-3</c:v>
                </c:pt>
                <c:pt idx="4926">
                  <c:v>5.23909152064541E-3</c:v>
                </c:pt>
                <c:pt idx="4927">
                  <c:v>5.3478847825170327E-3</c:v>
                </c:pt>
                <c:pt idx="4928">
                  <c:v>1E-4</c:v>
                </c:pt>
                <c:pt idx="4929">
                  <c:v>4.8645610509416484E-3</c:v>
                </c:pt>
                <c:pt idx="4930">
                  <c:v>4.736101902127479E-3</c:v>
                </c:pt>
                <c:pt idx="4931">
                  <c:v>1.704671643061743E-3</c:v>
                </c:pt>
                <c:pt idx="4932">
                  <c:v>1E-4</c:v>
                </c:pt>
                <c:pt idx="4933">
                  <c:v>6.378128081764114E-4</c:v>
                </c:pt>
                <c:pt idx="4934">
                  <c:v>1.9157122499206241E-3</c:v>
                </c:pt>
                <c:pt idx="4935">
                  <c:v>2.0280786936750501E-3</c:v>
                </c:pt>
                <c:pt idx="4936">
                  <c:v>1E-4</c:v>
                </c:pt>
                <c:pt idx="4937">
                  <c:v>3.2170976033600918E-3</c:v>
                </c:pt>
                <c:pt idx="4938">
                  <c:v>4.4338798578063684E-3</c:v>
                </c:pt>
                <c:pt idx="4939">
                  <c:v>2.1081405067050248E-3</c:v>
                </c:pt>
                <c:pt idx="4940">
                  <c:v>1E-4</c:v>
                </c:pt>
                <c:pt idx="4941">
                  <c:v>2.574311688213943E-3</c:v>
                </c:pt>
                <c:pt idx="4942">
                  <c:v>7.1314049548383013E-3</c:v>
                </c:pt>
                <c:pt idx="4943">
                  <c:v>6.4361828172878584E-3</c:v>
                </c:pt>
                <c:pt idx="4944">
                  <c:v>1E-4</c:v>
                </c:pt>
                <c:pt idx="4945">
                  <c:v>4.056591473304904E-3</c:v>
                </c:pt>
                <c:pt idx="4946">
                  <c:v>1.132704594053766E-3</c:v>
                </c:pt>
                <c:pt idx="4947">
                  <c:v>2.6393238741140102E-3</c:v>
                </c:pt>
                <c:pt idx="4948">
                  <c:v>1E-4</c:v>
                </c:pt>
                <c:pt idx="4949">
                  <c:v>6.3179898638596344E-3</c:v>
                </c:pt>
                <c:pt idx="4950">
                  <c:v>8.2411203073577289E-3</c:v>
                </c:pt>
                <c:pt idx="4951">
                  <c:v>4.2437874581713834E-3</c:v>
                </c:pt>
                <c:pt idx="4952">
                  <c:v>1E-4</c:v>
                </c:pt>
                <c:pt idx="4953">
                  <c:v>7.6624663335425798E-4</c:v>
                </c:pt>
                <c:pt idx="4954">
                  <c:v>1.4181738795974181E-4</c:v>
                </c:pt>
                <c:pt idx="4955">
                  <c:v>3.2429380636701512E-4</c:v>
                </c:pt>
                <c:pt idx="4956">
                  <c:v>1E-4</c:v>
                </c:pt>
                <c:pt idx="4957">
                  <c:v>6.7276539552937171E-5</c:v>
                </c:pt>
                <c:pt idx="4958">
                  <c:v>4.6508676216699378E-5</c:v>
                </c:pt>
                <c:pt idx="4959">
                  <c:v>1.6845811093815511E-4</c:v>
                </c:pt>
                <c:pt idx="4960">
                  <c:v>1E-4</c:v>
                </c:pt>
                <c:pt idx="4961">
                  <c:v>1.4150430525255179E-3</c:v>
                </c:pt>
                <c:pt idx="4962">
                  <c:v>3.6081397408238179E-3</c:v>
                </c:pt>
                <c:pt idx="4963">
                  <c:v>3.5927671386322452E-3</c:v>
                </c:pt>
                <c:pt idx="4964">
                  <c:v>1E-4</c:v>
                </c:pt>
                <c:pt idx="4965">
                  <c:v>3.4840992411417811E-3</c:v>
                </c:pt>
                <c:pt idx="4966">
                  <c:v>2.7001347416386288E-3</c:v>
                </c:pt>
                <c:pt idx="4967">
                  <c:v>3.6126026850800697E-4</c:v>
                </c:pt>
                <c:pt idx="4968">
                  <c:v>1E-4</c:v>
                </c:pt>
                <c:pt idx="4969">
                  <c:v>4.5697850585249824E-3</c:v>
                </c:pt>
                <c:pt idx="4970">
                  <c:v>7.7652361794825816E-3</c:v>
                </c:pt>
                <c:pt idx="4971">
                  <c:v>5.4048879849518281E-3</c:v>
                </c:pt>
                <c:pt idx="4972">
                  <c:v>1E-4</c:v>
                </c:pt>
                <c:pt idx="4973">
                  <c:v>3.162105289937483E-3</c:v>
                </c:pt>
                <c:pt idx="4974">
                  <c:v>2.3357004069319868E-3</c:v>
                </c:pt>
                <c:pt idx="4975">
                  <c:v>1.7404802831065549E-4</c:v>
                </c:pt>
                <c:pt idx="4976">
                  <c:v>1E-4</c:v>
                </c:pt>
                <c:pt idx="4977">
                  <c:v>2.4461365481588211E-3</c:v>
                </c:pt>
                <c:pt idx="4978">
                  <c:v>4.7846500593432574E-3</c:v>
                </c:pt>
                <c:pt idx="4979">
                  <c:v>3.8190556584854329E-3</c:v>
                </c:pt>
                <c:pt idx="4980">
                  <c:v>1E-4</c:v>
                </c:pt>
                <c:pt idx="4981">
                  <c:v>2.4885726244954082E-3</c:v>
                </c:pt>
                <c:pt idx="4982">
                  <c:v>1.163745621972481E-3</c:v>
                </c:pt>
                <c:pt idx="4983">
                  <c:v>1.050683280749008E-3</c:v>
                </c:pt>
                <c:pt idx="4984">
                  <c:v>1E-4</c:v>
                </c:pt>
                <c:pt idx="4985">
                  <c:v>3.4657735501029911E-3</c:v>
                </c:pt>
                <c:pt idx="4986">
                  <c:v>4.8172597652367489E-3</c:v>
                </c:pt>
                <c:pt idx="4987">
                  <c:v>2.5609531226147781E-3</c:v>
                </c:pt>
                <c:pt idx="4988">
                  <c:v>1E-4</c:v>
                </c:pt>
                <c:pt idx="4989">
                  <c:v>1.2618287749628331E-4</c:v>
                </c:pt>
                <c:pt idx="4990">
                  <c:v>1.8277758224503741E-3</c:v>
                </c:pt>
                <c:pt idx="4991">
                  <c:v>2.173756458720302E-3</c:v>
                </c:pt>
                <c:pt idx="4992">
                  <c:v>1E-4</c:v>
                </c:pt>
                <c:pt idx="4993">
                  <c:v>3.1982990652167551E-3</c:v>
                </c:pt>
                <c:pt idx="4994">
                  <c:v>4.7473009634962822E-3</c:v>
                </c:pt>
                <c:pt idx="4995">
                  <c:v>3.13695746493136E-3</c:v>
                </c:pt>
                <c:pt idx="4996">
                  <c:v>1E-4</c:v>
                </c:pt>
                <c:pt idx="4997">
                  <c:v>1.133069368610407E-3</c:v>
                </c:pt>
                <c:pt idx="4998">
                  <c:v>6.1770858467628538E-4</c:v>
                </c:pt>
                <c:pt idx="4999">
                  <c:v>1.87559212153324E-3</c:v>
                </c:pt>
                <c:pt idx="5000">
                  <c:v>1E-4</c:v>
                </c:pt>
                <c:pt idx="5001">
                  <c:v>2.5323160381830571E-3</c:v>
                </c:pt>
                <c:pt idx="5002">
                  <c:v>1.9739994739473628E-3</c:v>
                </c:pt>
                <c:pt idx="5003">
                  <c:v>3.7418203659879878E-4</c:v>
                </c:pt>
                <c:pt idx="5004">
                  <c:v>1E-4</c:v>
                </c:pt>
                <c:pt idx="5005">
                  <c:v>3.4604216955204498E-3</c:v>
                </c:pt>
                <c:pt idx="5006">
                  <c:v>5.4478111783060794E-3</c:v>
                </c:pt>
                <c:pt idx="5007">
                  <c:v>3.3600737477727069E-3</c:v>
                </c:pt>
                <c:pt idx="5008">
                  <c:v>1E-4</c:v>
                </c:pt>
                <c:pt idx="5009">
                  <c:v>1.0321541151673531E-3</c:v>
                </c:pt>
                <c:pt idx="5010">
                  <c:v>7.4726320922313683E-5</c:v>
                </c:pt>
                <c:pt idx="5011">
                  <c:v>8.3953809601519484E-4</c:v>
                </c:pt>
                <c:pt idx="5012">
                  <c:v>1E-4</c:v>
                </c:pt>
                <c:pt idx="5013">
                  <c:v>1.7653134014872221E-3</c:v>
                </c:pt>
                <c:pt idx="5014">
                  <c:v>2.8536549120585721E-3</c:v>
                </c:pt>
                <c:pt idx="5015">
                  <c:v>1.9848561923937989E-3</c:v>
                </c:pt>
                <c:pt idx="5016">
                  <c:v>1E-4</c:v>
                </c:pt>
                <c:pt idx="5017">
                  <c:v>1.8828740462164119E-4</c:v>
                </c:pt>
                <c:pt idx="5018">
                  <c:v>2.3297955347440931E-3</c:v>
                </c:pt>
                <c:pt idx="5019">
                  <c:v>3.6434567865893191E-3</c:v>
                </c:pt>
                <c:pt idx="5020">
                  <c:v>1E-4</c:v>
                </c:pt>
                <c:pt idx="5021">
                  <c:v>5.5946529114091386E-3</c:v>
                </c:pt>
                <c:pt idx="5022">
                  <c:v>6.4969203429087402E-3</c:v>
                </c:pt>
                <c:pt idx="5023">
                  <c:v>2.288126992044216E-3</c:v>
                </c:pt>
                <c:pt idx="5024">
                  <c:v>1E-4</c:v>
                </c:pt>
                <c:pt idx="5025">
                  <c:v>3.7495720636530759E-3</c:v>
                </c:pt>
                <c:pt idx="5026">
                  <c:v>8.3830576749730993E-3</c:v>
                </c:pt>
                <c:pt idx="5027">
                  <c:v>6.8610516841422992E-3</c:v>
                </c:pt>
                <c:pt idx="5028">
                  <c:v>1E-4</c:v>
                </c:pt>
                <c:pt idx="5029">
                  <c:v>5.3043434683685466E-3</c:v>
                </c:pt>
                <c:pt idx="5030">
                  <c:v>5.1981269817849172E-3</c:v>
                </c:pt>
                <c:pt idx="5031">
                  <c:v>2.1213205149422962E-3</c:v>
                </c:pt>
                <c:pt idx="5032">
                  <c:v>1E-4</c:v>
                </c:pt>
                <c:pt idx="5033">
                  <c:v>1.8994278452932591E-4</c:v>
                </c:pt>
                <c:pt idx="5034">
                  <c:v>1.9929708521610929E-4</c:v>
                </c:pt>
                <c:pt idx="5035">
                  <c:v>1.103627964205332E-4</c:v>
                </c:pt>
                <c:pt idx="5036">
                  <c:v>1E-4</c:v>
                </c:pt>
                <c:pt idx="5037">
                  <c:v>1.004646300703251E-3</c:v>
                </c:pt>
                <c:pt idx="5038">
                  <c:v>2.7858007757454789E-3</c:v>
                </c:pt>
                <c:pt idx="5039">
                  <c:v>2.9949099134934198E-3</c:v>
                </c:pt>
                <c:pt idx="5040">
                  <c:v>1E-4</c:v>
                </c:pt>
                <c:pt idx="5041">
                  <c:v>4.0268528167567014E-3</c:v>
                </c:pt>
                <c:pt idx="5042">
                  <c:v>5.0020544727908539E-3</c:v>
                </c:pt>
                <c:pt idx="5043">
                  <c:v>2.3335768701216852E-3</c:v>
                </c:pt>
                <c:pt idx="5044">
                  <c:v>1E-4</c:v>
                </c:pt>
                <c:pt idx="5045">
                  <c:v>1.1348752248855629E-3</c:v>
                </c:pt>
                <c:pt idx="5046">
                  <c:v>3.7616079133985501E-3</c:v>
                </c:pt>
                <c:pt idx="5047">
                  <c:v>3.6802353493417929E-3</c:v>
                </c:pt>
                <c:pt idx="5048">
                  <c:v>1E-4</c:v>
                </c:pt>
                <c:pt idx="5049">
                  <c:v>3.9914026829634052E-3</c:v>
                </c:pt>
                <c:pt idx="5050">
                  <c:v>4.8025591736254201E-3</c:v>
                </c:pt>
                <c:pt idx="5051">
                  <c:v>2.376807388208771E-3</c:v>
                </c:pt>
                <c:pt idx="5052">
                  <c:v>1E-4</c:v>
                </c:pt>
                <c:pt idx="5053">
                  <c:v>7.5640711563523713E-4</c:v>
                </c:pt>
                <c:pt idx="5054">
                  <c:v>3.6221121467774411E-3</c:v>
                </c:pt>
                <c:pt idx="5055">
                  <c:v>4.0761364604344078E-3</c:v>
                </c:pt>
                <c:pt idx="5056">
                  <c:v>1E-4</c:v>
                </c:pt>
                <c:pt idx="5057">
                  <c:v>4.4967881635757561E-3</c:v>
                </c:pt>
                <c:pt idx="5058">
                  <c:v>4.1821839899684934E-3</c:v>
                </c:pt>
                <c:pt idx="5059">
                  <c:v>5.2811274130703395E-4</c:v>
                </c:pt>
                <c:pt idx="5060">
                  <c:v>1E-4</c:v>
                </c:pt>
                <c:pt idx="5061">
                  <c:v>4.3371147532586573E-3</c:v>
                </c:pt>
                <c:pt idx="5062">
                  <c:v>7.5979653982999676E-3</c:v>
                </c:pt>
                <c:pt idx="5063">
                  <c:v>5.015591068327583E-3</c:v>
                </c:pt>
                <c:pt idx="5064">
                  <c:v>1E-4</c:v>
                </c:pt>
                <c:pt idx="5065">
                  <c:v>1.272098462994398E-3</c:v>
                </c:pt>
                <c:pt idx="5066">
                  <c:v>1.268680507721377E-3</c:v>
                </c:pt>
                <c:pt idx="5067">
                  <c:v>2.5076911869035871E-3</c:v>
                </c:pt>
                <c:pt idx="5068">
                  <c:v>1E-4</c:v>
                </c:pt>
                <c:pt idx="5069">
                  <c:v>3.3928380198469808E-3</c:v>
                </c:pt>
                <c:pt idx="5070">
                  <c:v>4.170461447245013E-3</c:v>
                </c:pt>
                <c:pt idx="5071">
                  <c:v>2.2055669505749872E-3</c:v>
                </c:pt>
                <c:pt idx="5072">
                  <c:v>1E-4</c:v>
                </c:pt>
                <c:pt idx="5073">
                  <c:v>7.4176224901991971E-5</c:v>
                </c:pt>
                <c:pt idx="5074">
                  <c:v>2.0155506540681968E-3</c:v>
                </c:pt>
                <c:pt idx="5075">
                  <c:v>3.098369104372254E-3</c:v>
                </c:pt>
                <c:pt idx="5076">
                  <c:v>1E-4</c:v>
                </c:pt>
                <c:pt idx="5077">
                  <c:v>5.6591792892799137E-3</c:v>
                </c:pt>
                <c:pt idx="5078">
                  <c:v>7.9829226007440308E-3</c:v>
                </c:pt>
                <c:pt idx="5079">
                  <c:v>4.4074709254754776E-3</c:v>
                </c:pt>
                <c:pt idx="5080">
                  <c:v>1E-4</c:v>
                </c:pt>
                <c:pt idx="5081">
                  <c:v>6.8828103705827735E-4</c:v>
                </c:pt>
                <c:pt idx="5082">
                  <c:v>4.5653060907098128E-3</c:v>
                </c:pt>
                <c:pt idx="5083">
                  <c:v>4.7906926799617354E-3</c:v>
                </c:pt>
                <c:pt idx="5084">
                  <c:v>1E-4</c:v>
                </c:pt>
                <c:pt idx="5085">
                  <c:v>3.7293633460172252E-3</c:v>
                </c:pt>
                <c:pt idx="5086">
                  <c:v>2.1977047676381019E-3</c:v>
                </c:pt>
                <c:pt idx="5087">
                  <c:v>8.9828201682497222E-4</c:v>
                </c:pt>
                <c:pt idx="5088">
                  <c:v>1E-4</c:v>
                </c:pt>
                <c:pt idx="5089">
                  <c:v>4.0712667482445111E-3</c:v>
                </c:pt>
                <c:pt idx="5090">
                  <c:v>5.8118897110367336E-3</c:v>
                </c:pt>
                <c:pt idx="5091">
                  <c:v>3.156693324234816E-3</c:v>
                </c:pt>
                <c:pt idx="5092">
                  <c:v>1E-4</c:v>
                </c:pt>
                <c:pt idx="5093">
                  <c:v>3.9565599208757579E-4</c:v>
                </c:pt>
                <c:pt idx="5094">
                  <c:v>3.095940853399952E-3</c:v>
                </c:pt>
                <c:pt idx="5095">
                  <c:v>3.5329686779453709E-3</c:v>
                </c:pt>
                <c:pt idx="5096">
                  <c:v>1E-4</c:v>
                </c:pt>
                <c:pt idx="5097">
                  <c:v>3.9778421395983109E-3</c:v>
                </c:pt>
                <c:pt idx="5098">
                  <c:v>4.1426348039411932E-3</c:v>
                </c:pt>
                <c:pt idx="5099">
                  <c:v>1.1756692757876721E-3</c:v>
                </c:pt>
                <c:pt idx="5100">
                  <c:v>1E-4</c:v>
                </c:pt>
                <c:pt idx="5101">
                  <c:v>3.151637480329976E-3</c:v>
                </c:pt>
                <c:pt idx="5102">
                  <c:v>6.8956291246246131E-3</c:v>
                </c:pt>
                <c:pt idx="5103">
                  <c:v>5.8082399541458463E-3</c:v>
                </c:pt>
                <c:pt idx="5104">
                  <c:v>1E-4</c:v>
                </c:pt>
                <c:pt idx="5105">
                  <c:v>4.7903939446605178E-3</c:v>
                </c:pt>
                <c:pt idx="5106">
                  <c:v>4.3967691573465681E-3</c:v>
                </c:pt>
                <c:pt idx="5107">
                  <c:v>1.076311469231588E-3</c:v>
                </c:pt>
                <c:pt idx="5108">
                  <c:v>1E-4</c:v>
                </c:pt>
                <c:pt idx="5109">
                  <c:v>2.6043660434059228E-3</c:v>
                </c:pt>
                <c:pt idx="5110">
                  <c:v>5.2457143546588876E-3</c:v>
                </c:pt>
                <c:pt idx="5111">
                  <c:v>4.1391763127101083E-3</c:v>
                </c:pt>
                <c:pt idx="5112">
                  <c:v>1E-4</c:v>
                </c:pt>
                <c:pt idx="5113">
                  <c:v>2.9881960405517818E-3</c:v>
                </c:pt>
                <c:pt idx="5114">
                  <c:v>2.3035373449495772E-3</c:v>
                </c:pt>
                <c:pt idx="5115">
                  <c:v>6.2443795064902043E-5</c:v>
                </c:pt>
                <c:pt idx="5116">
                  <c:v>1E-4</c:v>
                </c:pt>
                <c:pt idx="5117">
                  <c:v>2.5872407921972841E-3</c:v>
                </c:pt>
                <c:pt idx="5118">
                  <c:v>4.2533558593584736E-3</c:v>
                </c:pt>
                <c:pt idx="5119">
                  <c:v>2.5932920892062609E-3</c:v>
                </c:pt>
                <c:pt idx="5120">
                  <c:v>1E-4</c:v>
                </c:pt>
                <c:pt idx="5121">
                  <c:v>3.9367594534266891E-4</c:v>
                </c:pt>
                <c:pt idx="5122">
                  <c:v>3.3347864629887981E-3</c:v>
                </c:pt>
                <c:pt idx="5123">
                  <c:v>4.111724300389869E-3</c:v>
                </c:pt>
                <c:pt idx="5124">
                  <c:v>1E-4</c:v>
                </c:pt>
                <c:pt idx="5125">
                  <c:v>5.7369111752098361E-3</c:v>
                </c:pt>
                <c:pt idx="5126">
                  <c:v>7.585637350142207E-3</c:v>
                </c:pt>
                <c:pt idx="5127">
                  <c:v>4.2935034377509984E-3</c:v>
                </c:pt>
                <c:pt idx="5128">
                  <c:v>1E-4</c:v>
                </c:pt>
                <c:pt idx="5129">
                  <c:v>9.2163906474820943E-4</c:v>
                </c:pt>
                <c:pt idx="5130">
                  <c:v>1.2233516075752719E-3</c:v>
                </c:pt>
                <c:pt idx="5131">
                  <c:v>2.369668427129293E-3</c:v>
                </c:pt>
                <c:pt idx="5132">
                  <c:v>1E-4</c:v>
                </c:pt>
                <c:pt idx="5133">
                  <c:v>3.6516725096280818E-3</c:v>
                </c:pt>
                <c:pt idx="5134">
                  <c:v>4.4835989061258472E-3</c:v>
                </c:pt>
                <c:pt idx="5135">
                  <c:v>1.984996881107994E-3</c:v>
                </c:pt>
                <c:pt idx="5136">
                  <c:v>1E-4</c:v>
                </c:pt>
                <c:pt idx="5137">
                  <c:v>1.375954721464252E-3</c:v>
                </c:pt>
                <c:pt idx="5138">
                  <c:v>3.7955609821433778E-3</c:v>
                </c:pt>
                <c:pt idx="5139">
                  <c:v>3.1732039156491761E-3</c:v>
                </c:pt>
                <c:pt idx="5140">
                  <c:v>1E-4</c:v>
                </c:pt>
                <c:pt idx="5141">
                  <c:v>1.038391405524893E-3</c:v>
                </c:pt>
                <c:pt idx="5142">
                  <c:v>1.7036306930127199E-3</c:v>
                </c:pt>
                <c:pt idx="5143">
                  <c:v>3.5584960218511511E-3</c:v>
                </c:pt>
                <c:pt idx="5144">
                  <c:v>1E-4</c:v>
                </c:pt>
                <c:pt idx="5145">
                  <c:v>6.1872841680012097E-3</c:v>
                </c:pt>
                <c:pt idx="5146">
                  <c:v>8.0290555409577302E-3</c:v>
                </c:pt>
                <c:pt idx="5147">
                  <c:v>3.9430731557669393E-3</c:v>
                </c:pt>
                <c:pt idx="5148">
                  <c:v>1E-4</c:v>
                </c:pt>
                <c:pt idx="5149">
                  <c:v>1.3993163796945361E-3</c:v>
                </c:pt>
                <c:pt idx="5150">
                  <c:v>5.3157585991176204E-3</c:v>
                </c:pt>
                <c:pt idx="5151">
                  <c:v>5.2000025973691381E-3</c:v>
                </c:pt>
                <c:pt idx="5152">
                  <c:v>1E-4</c:v>
                </c:pt>
                <c:pt idx="5153">
                  <c:v>4.7032026796863481E-3</c:v>
                </c:pt>
                <c:pt idx="5154">
                  <c:v>4.4819395489760676E-3</c:v>
                </c:pt>
                <c:pt idx="5155">
                  <c:v>1.350171850003225E-3</c:v>
                </c:pt>
                <c:pt idx="5156">
                  <c:v>1E-4</c:v>
                </c:pt>
                <c:pt idx="5157">
                  <c:v>1.4805269190491411E-3</c:v>
                </c:pt>
                <c:pt idx="5158">
                  <c:v>2.8640355440540128E-3</c:v>
                </c:pt>
                <c:pt idx="5159">
                  <c:v>1.966092284390316E-3</c:v>
                </c:pt>
                <c:pt idx="5160">
                  <c:v>1E-4</c:v>
                </c:pt>
                <c:pt idx="5161">
                  <c:v>5.3610111818844393E-4</c:v>
                </c:pt>
                <c:pt idx="5162">
                  <c:v>7.9940155143579529E-4</c:v>
                </c:pt>
                <c:pt idx="5163">
                  <c:v>1.7631587377607439E-3</c:v>
                </c:pt>
                <c:pt idx="5164">
                  <c:v>1E-4</c:v>
                </c:pt>
                <c:pt idx="5165">
                  <c:v>3.8327644380605221E-3</c:v>
                </c:pt>
                <c:pt idx="5166">
                  <c:v>6.0044588222977289E-3</c:v>
                </c:pt>
                <c:pt idx="5167">
                  <c:v>3.9055704060852658E-3</c:v>
                </c:pt>
                <c:pt idx="5168">
                  <c:v>1E-4</c:v>
                </c:pt>
                <c:pt idx="5169">
                  <c:v>6.3171630515830416E-4</c:v>
                </c:pt>
                <c:pt idx="5170">
                  <c:v>2.6384495313585689E-3</c:v>
                </c:pt>
                <c:pt idx="5171">
                  <c:v>4.2392397372880818E-3</c:v>
                </c:pt>
                <c:pt idx="5172">
                  <c:v>1E-4</c:v>
                </c:pt>
                <c:pt idx="5173">
                  <c:v>6.2055641007553817E-3</c:v>
                </c:pt>
                <c:pt idx="5174">
                  <c:v>7.2756533706813918E-3</c:v>
                </c:pt>
                <c:pt idx="5175">
                  <c:v>2.9273472918317938E-3</c:v>
                </c:pt>
                <c:pt idx="5176">
                  <c:v>1E-4</c:v>
                </c:pt>
                <c:pt idx="5177">
                  <c:v>2.3459049837660779E-3</c:v>
                </c:pt>
                <c:pt idx="5178">
                  <c:v>5.5493911334397574E-3</c:v>
                </c:pt>
                <c:pt idx="5179">
                  <c:v>4.1863523141565514E-3</c:v>
                </c:pt>
                <c:pt idx="5180">
                  <c:v>1E-4</c:v>
                </c:pt>
                <c:pt idx="5181">
                  <c:v>1.2865277117150851E-3</c:v>
                </c:pt>
                <c:pt idx="5182">
                  <c:v>1.2072026041543579E-3</c:v>
                </c:pt>
                <c:pt idx="5183">
                  <c:v>2.656968745005572E-3</c:v>
                </c:pt>
                <c:pt idx="5184">
                  <c:v>1E-4</c:v>
                </c:pt>
                <c:pt idx="5185">
                  <c:v>3.9872933842824672E-3</c:v>
                </c:pt>
                <c:pt idx="5186">
                  <c:v>5.0164822921082751E-3</c:v>
                </c:pt>
                <c:pt idx="5187">
                  <c:v>2.6729331547181039E-3</c:v>
                </c:pt>
                <c:pt idx="5188">
                  <c:v>1E-4</c:v>
                </c:pt>
                <c:pt idx="5189">
                  <c:v>4.826897594402409E-4</c:v>
                </c:pt>
                <c:pt idx="5190">
                  <c:v>9.1533128579373039E-4</c:v>
                </c:pt>
                <c:pt idx="5191">
                  <c:v>1.7532741813731021E-3</c:v>
                </c:pt>
                <c:pt idx="5192">
                  <c:v>1E-4</c:v>
                </c:pt>
                <c:pt idx="5193">
                  <c:v>3.406890612326326E-3</c:v>
                </c:pt>
                <c:pt idx="5194">
                  <c:v>4.9039440071064356E-3</c:v>
                </c:pt>
                <c:pt idx="5195">
                  <c:v>2.6856934364342319E-3</c:v>
                </c:pt>
                <c:pt idx="5196">
                  <c:v>1E-4</c:v>
                </c:pt>
                <c:pt idx="5197">
                  <c:v>1.3478039016756791E-3</c:v>
                </c:pt>
                <c:pt idx="5198">
                  <c:v>5.4573375519341083E-3</c:v>
                </c:pt>
                <c:pt idx="5199">
                  <c:v>5.8669643967996683E-3</c:v>
                </c:pt>
                <c:pt idx="5200">
                  <c:v>1E-4</c:v>
                </c:pt>
                <c:pt idx="5201">
                  <c:v>6.2115627308008082E-3</c:v>
                </c:pt>
                <c:pt idx="5202">
                  <c:v>6.0968536572731371E-3</c:v>
                </c:pt>
                <c:pt idx="5203">
                  <c:v>1.5814296561687501E-3</c:v>
                </c:pt>
                <c:pt idx="5204">
                  <c:v>1E-4</c:v>
                </c:pt>
                <c:pt idx="5205">
                  <c:v>3.1745060063626831E-3</c:v>
                </c:pt>
                <c:pt idx="5206">
                  <c:v>5.4205170451028222E-3</c:v>
                </c:pt>
                <c:pt idx="5207">
                  <c:v>3.0529665295457738E-3</c:v>
                </c:pt>
                <c:pt idx="5208">
                  <c:v>1E-4</c:v>
                </c:pt>
                <c:pt idx="5209">
                  <c:v>1.011938153452757E-3</c:v>
                </c:pt>
                <c:pt idx="5210">
                  <c:v>3.9415718272691547E-3</c:v>
                </c:pt>
                <c:pt idx="5211">
                  <c:v>3.5166675826749311E-3</c:v>
                </c:pt>
                <c:pt idx="5212">
                  <c:v>1E-4</c:v>
                </c:pt>
                <c:pt idx="5213">
                  <c:v>1.334996669748287E-3</c:v>
                </c:pt>
                <c:pt idx="5214">
                  <c:v>1.226229847175933E-3</c:v>
                </c:pt>
                <c:pt idx="5215">
                  <c:v>3.010092831686339E-3</c:v>
                </c:pt>
                <c:pt idx="5216">
                  <c:v>1E-4</c:v>
                </c:pt>
                <c:pt idx="5217">
                  <c:v>5.2920258208463099E-3</c:v>
                </c:pt>
                <c:pt idx="5218">
                  <c:v>7.3108479322900209E-3</c:v>
                </c:pt>
                <c:pt idx="5219">
                  <c:v>4.4022195800215696E-3</c:v>
                </c:pt>
                <c:pt idx="5220">
                  <c:v>1E-4</c:v>
                </c:pt>
                <c:pt idx="5221">
                  <c:v>1.849017397066217E-3</c:v>
                </c:pt>
                <c:pt idx="5222">
                  <c:v>4.6907512802723059E-4</c:v>
                </c:pt>
                <c:pt idx="5223">
                  <c:v>1.273470834164671E-3</c:v>
                </c:pt>
                <c:pt idx="5224">
                  <c:v>1E-4</c:v>
                </c:pt>
                <c:pt idx="5225">
                  <c:v>4.2403095671646809E-3</c:v>
                </c:pt>
                <c:pt idx="5226">
                  <c:v>7.161979513207831E-3</c:v>
                </c:pt>
                <c:pt idx="5227">
                  <c:v>5.0239123132472512E-3</c:v>
                </c:pt>
                <c:pt idx="5228">
                  <c:v>1E-4</c:v>
                </c:pt>
                <c:pt idx="5229">
                  <c:v>2.0488144328457418E-3</c:v>
                </c:pt>
                <c:pt idx="5230">
                  <c:v>3.6598750737790452E-4</c:v>
                </c:pt>
                <c:pt idx="5231">
                  <c:v>2.269140020523734E-3</c:v>
                </c:pt>
                <c:pt idx="5232">
                  <c:v>1E-4</c:v>
                </c:pt>
                <c:pt idx="5233">
                  <c:v>3.0299580772135308E-3</c:v>
                </c:pt>
                <c:pt idx="5234">
                  <c:v>2.061264640033895E-3</c:v>
                </c:pt>
                <c:pt idx="5235">
                  <c:v>8.8909121239621493E-4</c:v>
                </c:pt>
                <c:pt idx="5236">
                  <c:v>1E-4</c:v>
                </c:pt>
                <c:pt idx="5237">
                  <c:v>4.772684914267117E-3</c:v>
                </c:pt>
                <c:pt idx="5238">
                  <c:v>7.1333558724003951E-3</c:v>
                </c:pt>
                <c:pt idx="5239">
                  <c:v>3.990331827571021E-3</c:v>
                </c:pt>
                <c:pt idx="5240">
                  <c:v>1E-4</c:v>
                </c:pt>
                <c:pt idx="5241">
                  <c:v>3.3734994644907609E-4</c:v>
                </c:pt>
                <c:pt idx="5242">
                  <c:v>3.3312847875364188E-3</c:v>
                </c:pt>
                <c:pt idx="5243">
                  <c:v>3.67756732127763E-3</c:v>
                </c:pt>
                <c:pt idx="5244">
                  <c:v>1E-4</c:v>
                </c:pt>
                <c:pt idx="5245">
                  <c:v>4.133114760090058E-3</c:v>
                </c:pt>
                <c:pt idx="5246">
                  <c:v>5.2517712712536937E-3</c:v>
                </c:pt>
                <c:pt idx="5247">
                  <c:v>3.1651737431527519E-3</c:v>
                </c:pt>
                <c:pt idx="5248">
                  <c:v>1E-4</c:v>
                </c:pt>
                <c:pt idx="5249">
                  <c:v>1.768598168414261E-3</c:v>
                </c:pt>
                <c:pt idx="5250">
                  <c:v>1.071537260252581E-3</c:v>
                </c:pt>
                <c:pt idx="5251">
                  <c:v>4.5390781073202202E-4</c:v>
                </c:pt>
                <c:pt idx="5252">
                  <c:v>1E-4</c:v>
                </c:pt>
                <c:pt idx="5253">
                  <c:v>2.3807001632152151E-3</c:v>
                </c:pt>
                <c:pt idx="5254">
                  <c:v>3.3105766352789679E-3</c:v>
                </c:pt>
                <c:pt idx="5255">
                  <c:v>1.3316745299235739E-3</c:v>
                </c:pt>
                <c:pt idx="5256">
                  <c:v>1E-4</c:v>
                </c:pt>
                <c:pt idx="5257">
                  <c:v>2.601987059141836E-3</c:v>
                </c:pt>
                <c:pt idx="5258">
                  <c:v>6.0804308283393229E-3</c:v>
                </c:pt>
                <c:pt idx="5259">
                  <c:v>4.9137180447476076E-3</c:v>
                </c:pt>
                <c:pt idx="5260">
                  <c:v>1E-4</c:v>
                </c:pt>
                <c:pt idx="5261">
                  <c:v>1.8887321793180541E-3</c:v>
                </c:pt>
                <c:pt idx="5262">
                  <c:v>1.5625813339757899E-3</c:v>
                </c:pt>
                <c:pt idx="5263">
                  <c:v>4.0672506426405073E-3</c:v>
                </c:pt>
                <c:pt idx="5264">
                  <c:v>1E-4</c:v>
                </c:pt>
                <c:pt idx="5265">
                  <c:v>6.7921608313971987E-3</c:v>
                </c:pt>
                <c:pt idx="5266">
                  <c:v>8.2582852611780833E-3</c:v>
                </c:pt>
                <c:pt idx="5267">
                  <c:v>3.6164975592242821E-3</c:v>
                </c:pt>
                <c:pt idx="5268">
                  <c:v>1E-4</c:v>
                </c:pt>
                <c:pt idx="5269">
                  <c:v>1.9888343572010648E-3</c:v>
                </c:pt>
                <c:pt idx="5270">
                  <c:v>5.7017573134260117E-3</c:v>
                </c:pt>
                <c:pt idx="5271">
                  <c:v>5.0505170512454012E-3</c:v>
                </c:pt>
                <c:pt idx="5272">
                  <c:v>1E-4</c:v>
                </c:pt>
                <c:pt idx="5273">
                  <c:v>4.2457884270206553E-3</c:v>
                </c:pt>
                <c:pt idx="5274">
                  <c:v>4.2542566399893771E-3</c:v>
                </c:pt>
                <c:pt idx="5275">
                  <c:v>1.6571422880482069E-3</c:v>
                </c:pt>
                <c:pt idx="5276">
                  <c:v>1E-4</c:v>
                </c:pt>
                <c:pt idx="5277">
                  <c:v>5.6041203371834467E-4</c:v>
                </c:pt>
                <c:pt idx="5278">
                  <c:v>1.7073242347217931E-3</c:v>
                </c:pt>
                <c:pt idx="5279">
                  <c:v>1.455190551799487E-3</c:v>
                </c:pt>
                <c:pt idx="5280">
                  <c:v>1E-4</c:v>
                </c:pt>
                <c:pt idx="5281">
                  <c:v>4.9240575926196354E-4</c:v>
                </c:pt>
                <c:pt idx="5282">
                  <c:v>9.7114257595197061E-4</c:v>
                </c:pt>
                <c:pt idx="5283">
                  <c:v>2.0708533189538261E-3</c:v>
                </c:pt>
                <c:pt idx="5284">
                  <c:v>1E-4</c:v>
                </c:pt>
                <c:pt idx="5285">
                  <c:v>3.828816079100579E-3</c:v>
                </c:pt>
                <c:pt idx="5286">
                  <c:v>4.7598091757106442E-3</c:v>
                </c:pt>
                <c:pt idx="5287">
                  <c:v>1.753835832167816E-3</c:v>
                </c:pt>
                <c:pt idx="5288">
                  <c:v>1E-4</c:v>
                </c:pt>
                <c:pt idx="5289">
                  <c:v>3.6825308167653639E-3</c:v>
                </c:pt>
                <c:pt idx="5290">
                  <c:v>8.7256002889513004E-3</c:v>
                </c:pt>
                <c:pt idx="5291">
                  <c:v>7.5133351504982236E-3</c:v>
                </c:pt>
                <c:pt idx="5292">
                  <c:v>1E-4</c:v>
                </c:pt>
                <c:pt idx="5293">
                  <c:v>5.3868289107783969E-3</c:v>
                </c:pt>
                <c:pt idx="5294">
                  <c:v>3.339677589856053E-3</c:v>
                </c:pt>
                <c:pt idx="5295">
                  <c:v>1.035029021927207E-3</c:v>
                </c:pt>
                <c:pt idx="5296">
                  <c:v>1E-4</c:v>
                </c:pt>
                <c:pt idx="5297">
                  <c:v>5.6374925427442636E-3</c:v>
                </c:pt>
                <c:pt idx="5298">
                  <c:v>8.2680637417975062E-3</c:v>
                </c:pt>
                <c:pt idx="5299">
                  <c:v>4.6801093140036564E-3</c:v>
                </c:pt>
                <c:pt idx="5300">
                  <c:v>1E-4</c:v>
                </c:pt>
                <c:pt idx="5301">
                  <c:v>2.7948820022982669E-4</c:v>
                </c:pt>
                <c:pt idx="5302">
                  <c:v>2.441239699168317E-3</c:v>
                </c:pt>
                <c:pt idx="5303">
                  <c:v>2.9877133445158268E-3</c:v>
                </c:pt>
                <c:pt idx="5304">
                  <c:v>1E-4</c:v>
                </c:pt>
                <c:pt idx="5305">
                  <c:v>2.893704242785049E-3</c:v>
                </c:pt>
                <c:pt idx="5306">
                  <c:v>2.555881877395316E-3</c:v>
                </c:pt>
                <c:pt idx="5307">
                  <c:v>3.5119073998954591E-4</c:v>
                </c:pt>
                <c:pt idx="5308">
                  <c:v>1E-4</c:v>
                </c:pt>
                <c:pt idx="5309">
                  <c:v>2.7161403251526771E-3</c:v>
                </c:pt>
                <c:pt idx="5310">
                  <c:v>5.4497492654812666E-3</c:v>
                </c:pt>
                <c:pt idx="5311">
                  <c:v>4.4209456138091597E-3</c:v>
                </c:pt>
                <c:pt idx="5312">
                  <c:v>1E-4</c:v>
                </c:pt>
                <c:pt idx="5313">
                  <c:v>3.1591695871411411E-3</c:v>
                </c:pt>
                <c:pt idx="5314">
                  <c:v>1.861160046440075E-3</c:v>
                </c:pt>
                <c:pt idx="5315">
                  <c:v>1.014428606931884E-3</c:v>
                </c:pt>
                <c:pt idx="5316">
                  <c:v>1E-4</c:v>
                </c:pt>
                <c:pt idx="5317">
                  <c:v>5.1474747254945247E-3</c:v>
                </c:pt>
                <c:pt idx="5318">
                  <c:v>8.3855407415934606E-3</c:v>
                </c:pt>
                <c:pt idx="5319">
                  <c:v>5.4659515196189157E-3</c:v>
                </c:pt>
                <c:pt idx="5320">
                  <c:v>1E-4</c:v>
                </c:pt>
                <c:pt idx="5321">
                  <c:v>1.520468324398826E-3</c:v>
                </c:pt>
                <c:pt idx="5322">
                  <c:v>1.280683665022025E-3</c:v>
                </c:pt>
                <c:pt idx="5323">
                  <c:v>2.762431189765587E-3</c:v>
                </c:pt>
                <c:pt idx="5324">
                  <c:v>1E-4</c:v>
                </c:pt>
                <c:pt idx="5325">
                  <c:v>3.136075071524979E-3</c:v>
                </c:pt>
                <c:pt idx="5326">
                  <c:v>2.3531749663753551E-3</c:v>
                </c:pt>
                <c:pt idx="5327">
                  <c:v>3.8823970786638109E-4</c:v>
                </c:pt>
                <c:pt idx="5328">
                  <c:v>1E-4</c:v>
                </c:pt>
                <c:pt idx="5329">
                  <c:v>3.8818018161463218E-3</c:v>
                </c:pt>
                <c:pt idx="5330">
                  <c:v>6.2853978943759698E-3</c:v>
                </c:pt>
                <c:pt idx="5331">
                  <c:v>4.0324300732512038E-3</c:v>
                </c:pt>
                <c:pt idx="5332">
                  <c:v>1E-4</c:v>
                </c:pt>
                <c:pt idx="5333">
                  <c:v>1.1304095992087761E-3</c:v>
                </c:pt>
                <c:pt idx="5334">
                  <c:v>9.6350886543754939E-4</c:v>
                </c:pt>
                <c:pt idx="5335">
                  <c:v>2.3245818882812958E-3</c:v>
                </c:pt>
                <c:pt idx="5336">
                  <c:v>1E-4</c:v>
                </c:pt>
                <c:pt idx="5337">
                  <c:v>4.474582484548289E-3</c:v>
                </c:pt>
                <c:pt idx="5338">
                  <c:v>6.8649801090081269E-3</c:v>
                </c:pt>
                <c:pt idx="5339">
                  <c:v>4.730297311743098E-3</c:v>
                </c:pt>
                <c:pt idx="5340">
                  <c:v>1E-4</c:v>
                </c:pt>
                <c:pt idx="5341">
                  <c:v>2.96361187673748E-3</c:v>
                </c:pt>
                <c:pt idx="5342">
                  <c:v>2.1326837294870578E-3</c:v>
                </c:pt>
                <c:pt idx="5343">
                  <c:v>5.0349865854478463E-5</c:v>
                </c:pt>
                <c:pt idx="5344">
                  <c:v>1E-4</c:v>
                </c:pt>
                <c:pt idx="5345">
                  <c:v>1.618752067092099E-3</c:v>
                </c:pt>
                <c:pt idx="5346">
                  <c:v>1.6323647699903079E-3</c:v>
                </c:pt>
                <c:pt idx="5347">
                  <c:v>1.7014893403621961E-4</c:v>
                </c:pt>
                <c:pt idx="5348">
                  <c:v>1E-4</c:v>
                </c:pt>
                <c:pt idx="5349">
                  <c:v>3.5942322951672961E-3</c:v>
                </c:pt>
                <c:pt idx="5350">
                  <c:v>6.310426810597426E-3</c:v>
                </c:pt>
                <c:pt idx="5351">
                  <c:v>4.1264616917184331E-3</c:v>
                </c:pt>
                <c:pt idx="5352">
                  <c:v>1E-4</c:v>
                </c:pt>
                <c:pt idx="5353">
                  <c:v>1.4210077294700581E-4</c:v>
                </c:pt>
                <c:pt idx="5354">
                  <c:v>3.4019361553750439E-3</c:v>
                </c:pt>
                <c:pt idx="5355">
                  <c:v>4.2743064394071047E-3</c:v>
                </c:pt>
                <c:pt idx="5356">
                  <c:v>1E-4</c:v>
                </c:pt>
                <c:pt idx="5357">
                  <c:v>4.0574112957717677E-3</c:v>
                </c:pt>
                <c:pt idx="5358">
                  <c:v>2.9289593531863119E-3</c:v>
                </c:pt>
                <c:pt idx="5359">
                  <c:v>4.5086006959677558E-4</c:v>
                </c:pt>
                <c:pt idx="5360">
                  <c:v>1E-4</c:v>
                </c:pt>
                <c:pt idx="5361">
                  <c:v>4.2373788661263286E-3</c:v>
                </c:pt>
                <c:pt idx="5362">
                  <c:v>6.4672016850647737E-3</c:v>
                </c:pt>
                <c:pt idx="5363">
                  <c:v>3.791528875013361E-3</c:v>
                </c:pt>
                <c:pt idx="5364">
                  <c:v>1E-4</c:v>
                </c:pt>
                <c:pt idx="5365">
                  <c:v>1.922402456328576E-4</c:v>
                </c:pt>
                <c:pt idx="5366">
                  <c:v>2.5475332082972491E-3</c:v>
                </c:pt>
                <c:pt idx="5367">
                  <c:v>3.4507759539037079E-3</c:v>
                </c:pt>
                <c:pt idx="5368">
                  <c:v>1E-4</c:v>
                </c:pt>
                <c:pt idx="5369">
                  <c:v>4.9488742635628719E-3</c:v>
                </c:pt>
                <c:pt idx="5370">
                  <c:v>6.5017600774389924E-3</c:v>
                </c:pt>
                <c:pt idx="5371">
                  <c:v>3.511363539831593E-3</c:v>
                </c:pt>
                <c:pt idx="5372">
                  <c:v>1E-4</c:v>
                </c:pt>
                <c:pt idx="5373">
                  <c:v>9.073616067952934E-5</c:v>
                </c:pt>
                <c:pt idx="5374">
                  <c:v>2.5028523116994812E-3</c:v>
                </c:pt>
                <c:pt idx="5375">
                  <c:v>2.7107275337402829E-3</c:v>
                </c:pt>
                <c:pt idx="5376">
                  <c:v>1E-4</c:v>
                </c:pt>
                <c:pt idx="5377">
                  <c:v>9.9474546474363551E-4</c:v>
                </c:pt>
                <c:pt idx="5378">
                  <c:v>2.1210582436918131E-3</c:v>
                </c:pt>
                <c:pt idx="5379">
                  <c:v>4.3531260067989162E-3</c:v>
                </c:pt>
                <c:pt idx="5380">
                  <c:v>1E-4</c:v>
                </c:pt>
                <c:pt idx="5381">
                  <c:v>7.9227205489035765E-3</c:v>
                </c:pt>
                <c:pt idx="5382">
                  <c:v>1.0575075597995641E-2</c:v>
                </c:pt>
                <c:pt idx="5383">
                  <c:v>5.4766905456717363E-3</c:v>
                </c:pt>
                <c:pt idx="5384">
                  <c:v>1E-4</c:v>
                </c:pt>
                <c:pt idx="5385">
                  <c:v>7.4480329241311287E-4</c:v>
                </c:pt>
                <c:pt idx="5386">
                  <c:v>4.6194102182009278E-3</c:v>
                </c:pt>
                <c:pt idx="5387">
                  <c:v>4.4984636946557117E-3</c:v>
                </c:pt>
                <c:pt idx="5388">
                  <c:v>1E-4</c:v>
                </c:pt>
                <c:pt idx="5389">
                  <c:v>2.7667388435155238E-3</c:v>
                </c:pt>
                <c:pt idx="5390">
                  <c:v>9.1610895531566284E-4</c:v>
                </c:pt>
                <c:pt idx="5391">
                  <c:v>1.396996464675525E-3</c:v>
                </c:pt>
                <c:pt idx="5392">
                  <c:v>1E-4</c:v>
                </c:pt>
                <c:pt idx="5393">
                  <c:v>3.04408253797488E-3</c:v>
                </c:pt>
                <c:pt idx="5394">
                  <c:v>3.1729277794084582E-3</c:v>
                </c:pt>
                <c:pt idx="5395">
                  <c:v>5.9068435270493856E-4</c:v>
                </c:pt>
                <c:pt idx="5396">
                  <c:v>1E-4</c:v>
                </c:pt>
                <c:pt idx="5397">
                  <c:v>3.5416073416024482E-3</c:v>
                </c:pt>
                <c:pt idx="5398">
                  <c:v>7.2294199170566857E-3</c:v>
                </c:pt>
                <c:pt idx="5399">
                  <c:v>5.9061310417777733E-3</c:v>
                </c:pt>
                <c:pt idx="5400">
                  <c:v>1E-4</c:v>
                </c:pt>
                <c:pt idx="5401">
                  <c:v>4.694091758485822E-3</c:v>
                </c:pt>
                <c:pt idx="5402">
                  <c:v>3.9925835425086986E-3</c:v>
                </c:pt>
                <c:pt idx="5403">
                  <c:v>4.2604454638736611E-4</c:v>
                </c:pt>
                <c:pt idx="5404">
                  <c:v>1E-4</c:v>
                </c:pt>
                <c:pt idx="5405">
                  <c:v>4.3969616928087422E-3</c:v>
                </c:pt>
                <c:pt idx="5406">
                  <c:v>8.3821557722047382E-3</c:v>
                </c:pt>
                <c:pt idx="5407">
                  <c:v>6.3692715790085574E-3</c:v>
                </c:pt>
                <c:pt idx="5408">
                  <c:v>1E-4</c:v>
                </c:pt>
                <c:pt idx="5409">
                  <c:v>3.630444683193716E-3</c:v>
                </c:pt>
                <c:pt idx="5410">
                  <c:v>1.383765565125068E-3</c:v>
                </c:pt>
                <c:pt idx="5411">
                  <c:v>1.7500461154030941E-3</c:v>
                </c:pt>
                <c:pt idx="5412">
                  <c:v>1E-4</c:v>
                </c:pt>
                <c:pt idx="5413">
                  <c:v>4.6852657392881386E-3</c:v>
                </c:pt>
                <c:pt idx="5414">
                  <c:v>5.6915748738308779E-3</c:v>
                </c:pt>
                <c:pt idx="5415">
                  <c:v>2.0091890881041539E-3</c:v>
                </c:pt>
                <c:pt idx="5416">
                  <c:v>1E-4</c:v>
                </c:pt>
                <c:pt idx="5417">
                  <c:v>3.5603337804511882E-3</c:v>
                </c:pt>
                <c:pt idx="5418">
                  <c:v>7.7124828831188234E-3</c:v>
                </c:pt>
                <c:pt idx="5419">
                  <c:v>5.8979423979069277E-3</c:v>
                </c:pt>
                <c:pt idx="5420">
                  <c:v>1E-4</c:v>
                </c:pt>
                <c:pt idx="5421">
                  <c:v>2.3561168743952972E-3</c:v>
                </c:pt>
                <c:pt idx="5422">
                  <c:v>8.5623341167920058E-4</c:v>
                </c:pt>
                <c:pt idx="5423">
                  <c:v>3.3214484702038059E-3</c:v>
                </c:pt>
                <c:pt idx="5424">
                  <c:v>1E-4</c:v>
                </c:pt>
                <c:pt idx="5425">
                  <c:v>5.6598387673964749E-3</c:v>
                </c:pt>
                <c:pt idx="5426">
                  <c:v>7.0424598925627564E-3</c:v>
                </c:pt>
                <c:pt idx="5427">
                  <c:v>3.4322864396509559E-3</c:v>
                </c:pt>
                <c:pt idx="5428">
                  <c:v>1E-4</c:v>
                </c:pt>
                <c:pt idx="5429">
                  <c:v>3.0785760167079292E-4</c:v>
                </c:pt>
                <c:pt idx="5430">
                  <c:v>2.398130339768188E-3</c:v>
                </c:pt>
                <c:pt idx="5431">
                  <c:v>2.5139594381221918E-3</c:v>
                </c:pt>
                <c:pt idx="5432">
                  <c:v>1E-4</c:v>
                </c:pt>
                <c:pt idx="5433">
                  <c:v>2.4476973788512498E-3</c:v>
                </c:pt>
                <c:pt idx="5434">
                  <c:v>2.4074740188174768E-3</c:v>
                </c:pt>
                <c:pt idx="5435">
                  <c:v>6.1707108153892444E-4</c:v>
                </c:pt>
                <c:pt idx="5436">
                  <c:v>1E-4</c:v>
                </c:pt>
                <c:pt idx="5437">
                  <c:v>1.874009641035146E-3</c:v>
                </c:pt>
                <c:pt idx="5438">
                  <c:v>3.8745587787139251E-3</c:v>
                </c:pt>
                <c:pt idx="5439">
                  <c:v>2.9748481955448659E-3</c:v>
                </c:pt>
                <c:pt idx="5440">
                  <c:v>1E-4</c:v>
                </c:pt>
                <c:pt idx="5441">
                  <c:v>1.1508643446741071E-3</c:v>
                </c:pt>
                <c:pt idx="5442">
                  <c:v>7.6091763426569049E-4</c:v>
                </c:pt>
                <c:pt idx="5443">
                  <c:v>2.1629217790034858E-3</c:v>
                </c:pt>
                <c:pt idx="5444">
                  <c:v>1E-4</c:v>
                </c:pt>
                <c:pt idx="5445">
                  <c:v>3.3684855103787909E-3</c:v>
                </c:pt>
                <c:pt idx="5446">
                  <c:v>3.5682088601745399E-3</c:v>
                </c:pt>
                <c:pt idx="5447">
                  <c:v>9.1796498408658334E-4</c:v>
                </c:pt>
                <c:pt idx="5448">
                  <c:v>1E-4</c:v>
                </c:pt>
                <c:pt idx="5449">
                  <c:v>2.6889062360015981E-3</c:v>
                </c:pt>
                <c:pt idx="5450">
                  <c:v>5.2687274632133357E-3</c:v>
                </c:pt>
                <c:pt idx="5451">
                  <c:v>3.889185787577644E-3</c:v>
                </c:pt>
                <c:pt idx="5452">
                  <c:v>1E-4</c:v>
                </c:pt>
                <c:pt idx="5453">
                  <c:v>1.945326016427585E-3</c:v>
                </c:pt>
                <c:pt idx="5454">
                  <c:v>6.3528005153498006E-4</c:v>
                </c:pt>
                <c:pt idx="5455">
                  <c:v>8.9380185467580772E-4</c:v>
                </c:pt>
                <c:pt idx="5456">
                  <c:v>1E-4</c:v>
                </c:pt>
                <c:pt idx="5457">
                  <c:v>1.981021921329183E-3</c:v>
                </c:pt>
                <c:pt idx="5458">
                  <c:v>2.0956926474312112E-3</c:v>
                </c:pt>
                <c:pt idx="5459">
                  <c:v>3.7512028918289112E-4</c:v>
                </c:pt>
                <c:pt idx="5460">
                  <c:v>1E-4</c:v>
                </c:pt>
                <c:pt idx="5461">
                  <c:v>2.58373645337055E-3</c:v>
                </c:pt>
                <c:pt idx="5462">
                  <c:v>5.152721630427134E-3</c:v>
                </c:pt>
                <c:pt idx="5463">
                  <c:v>3.9035139505608071E-3</c:v>
                </c:pt>
                <c:pt idx="5464">
                  <c:v>1E-4</c:v>
                </c:pt>
                <c:pt idx="5465">
                  <c:v>1.3739453878298009E-3</c:v>
                </c:pt>
                <c:pt idx="5466">
                  <c:v>1.496322729107192E-3</c:v>
                </c:pt>
                <c:pt idx="5467">
                  <c:v>3.582764514819264E-3</c:v>
                </c:pt>
                <c:pt idx="5468">
                  <c:v>1E-4</c:v>
                </c:pt>
                <c:pt idx="5469">
                  <c:v>6.2957531839953843E-3</c:v>
                </c:pt>
                <c:pt idx="5470">
                  <c:v>7.9317047475184321E-3</c:v>
                </c:pt>
                <c:pt idx="5471">
                  <c:v>3.5686858743150542E-3</c:v>
                </c:pt>
                <c:pt idx="5472">
                  <c:v>1E-4</c:v>
                </c:pt>
                <c:pt idx="5473">
                  <c:v>2.3256613634596171E-3</c:v>
                </c:pt>
                <c:pt idx="5474">
                  <c:v>6.5718557840129541E-3</c:v>
                </c:pt>
                <c:pt idx="5475">
                  <c:v>5.7206167259362863E-3</c:v>
                </c:pt>
                <c:pt idx="5476">
                  <c:v>1E-4</c:v>
                </c:pt>
                <c:pt idx="5477">
                  <c:v>3.7666770774476659E-3</c:v>
                </c:pt>
                <c:pt idx="5478">
                  <c:v>2.1637635225167521E-3</c:v>
                </c:pt>
                <c:pt idx="5479">
                  <c:v>6.5439137789869871E-4</c:v>
                </c:pt>
                <c:pt idx="5480">
                  <c:v>1E-4</c:v>
                </c:pt>
                <c:pt idx="5481">
                  <c:v>2.611488158844467E-3</c:v>
                </c:pt>
                <c:pt idx="5482">
                  <c:v>2.820953645789877E-3</c:v>
                </c:pt>
                <c:pt idx="5483">
                  <c:v>5.8739086150346028E-4</c:v>
                </c:pt>
                <c:pt idx="5484">
                  <c:v>1E-4</c:v>
                </c:pt>
                <c:pt idx="5485">
                  <c:v>2.759962029611773E-3</c:v>
                </c:pt>
                <c:pt idx="5486">
                  <c:v>5.4479961909011301E-3</c:v>
                </c:pt>
                <c:pt idx="5487">
                  <c:v>4.2495768889103617E-3</c:v>
                </c:pt>
                <c:pt idx="5488">
                  <c:v>1E-4</c:v>
                </c:pt>
                <c:pt idx="5489">
                  <c:v>2.9659332424322202E-3</c:v>
                </c:pt>
                <c:pt idx="5490">
                  <c:v>2.1076743267520238E-3</c:v>
                </c:pt>
                <c:pt idx="5491">
                  <c:v>3.5715135716329899E-4</c:v>
                </c:pt>
                <c:pt idx="5492">
                  <c:v>1E-4</c:v>
                </c:pt>
                <c:pt idx="5493">
                  <c:v>4.3105367622826548E-3</c:v>
                </c:pt>
                <c:pt idx="5494">
                  <c:v>8.1715294385079837E-3</c:v>
                </c:pt>
                <c:pt idx="5495">
                  <c:v>6.3694165594660387E-3</c:v>
                </c:pt>
                <c:pt idx="5496">
                  <c:v>1E-4</c:v>
                </c:pt>
                <c:pt idx="5497">
                  <c:v>3.8923673772161271E-3</c:v>
                </c:pt>
                <c:pt idx="5498">
                  <c:v>1.5135323176282689E-3</c:v>
                </c:pt>
                <c:pt idx="5499">
                  <c:v>2.0221692811303021E-3</c:v>
                </c:pt>
                <c:pt idx="5500">
                  <c:v>1E-4</c:v>
                </c:pt>
                <c:pt idx="5501">
                  <c:v>5.5525973976000322E-3</c:v>
                </c:pt>
                <c:pt idx="5502">
                  <c:v>6.7654055432124181E-3</c:v>
                </c:pt>
                <c:pt idx="5503">
                  <c:v>2.3826799691938801E-3</c:v>
                </c:pt>
                <c:pt idx="5504">
                  <c:v>1E-4</c:v>
                </c:pt>
                <c:pt idx="5505">
                  <c:v>3.877780557723256E-3</c:v>
                </c:pt>
                <c:pt idx="5506">
                  <c:v>7.8653104641015926E-3</c:v>
                </c:pt>
                <c:pt idx="5507">
                  <c:v>5.3241333677364316E-3</c:v>
                </c:pt>
                <c:pt idx="5508">
                  <c:v>1E-4</c:v>
                </c:pt>
                <c:pt idx="5509">
                  <c:v>6.8174341554597825E-5</c:v>
                </c:pt>
                <c:pt idx="5510">
                  <c:v>4.482997224660723E-3</c:v>
                </c:pt>
                <c:pt idx="5511">
                  <c:v>5.3643974948964224E-3</c:v>
                </c:pt>
                <c:pt idx="5512">
                  <c:v>1E-4</c:v>
                </c:pt>
                <c:pt idx="5513">
                  <c:v>4.845066903615222E-3</c:v>
                </c:pt>
                <c:pt idx="5514">
                  <c:v>3.776483450452867E-3</c:v>
                </c:pt>
                <c:pt idx="5515">
                  <c:v>2.1552916288878569E-4</c:v>
                </c:pt>
                <c:pt idx="5516">
                  <c:v>1E-4</c:v>
                </c:pt>
                <c:pt idx="5517">
                  <c:v>2.9131349413375352E-3</c:v>
                </c:pt>
                <c:pt idx="5518">
                  <c:v>4.3922186970644737E-3</c:v>
                </c:pt>
                <c:pt idx="5519">
                  <c:v>2.6116704516587412E-3</c:v>
                </c:pt>
                <c:pt idx="5520">
                  <c:v>1E-4</c:v>
                </c:pt>
                <c:pt idx="5521">
                  <c:v>7.7771834182597383E-4</c:v>
                </c:pt>
                <c:pt idx="5522">
                  <c:v>2.803136039756261E-4</c:v>
                </c:pt>
                <c:pt idx="5523">
                  <c:v>1.110942819111738E-3</c:v>
                </c:pt>
                <c:pt idx="5524">
                  <c:v>1E-4</c:v>
                </c:pt>
                <c:pt idx="5525">
                  <c:v>2.1907353126021968E-3</c:v>
                </c:pt>
                <c:pt idx="5526">
                  <c:v>2.6573626919821E-3</c:v>
                </c:pt>
                <c:pt idx="5527">
                  <c:v>7.7556882280947314E-4</c:v>
                </c:pt>
                <c:pt idx="5528">
                  <c:v>1E-4</c:v>
                </c:pt>
                <c:pt idx="5529">
                  <c:v>2.8369678668866E-3</c:v>
                </c:pt>
                <c:pt idx="5530">
                  <c:v>5.7698358923437077E-3</c:v>
                </c:pt>
                <c:pt idx="5531">
                  <c:v>4.0041166720710744E-3</c:v>
                </c:pt>
                <c:pt idx="5532">
                  <c:v>1E-4</c:v>
                </c:pt>
                <c:pt idx="5533">
                  <c:v>7.3521313996271391E-4</c:v>
                </c:pt>
                <c:pt idx="5534">
                  <c:v>5.9657570349735626E-3</c:v>
                </c:pt>
                <c:pt idx="5535">
                  <c:v>6.9811844997079171E-3</c:v>
                </c:pt>
                <c:pt idx="5536">
                  <c:v>1E-4</c:v>
                </c:pt>
                <c:pt idx="5537">
                  <c:v>6.8089205667722476E-3</c:v>
                </c:pt>
                <c:pt idx="5538">
                  <c:v>5.2640868273069307E-3</c:v>
                </c:pt>
                <c:pt idx="5539">
                  <c:v>2.9652657268772192E-4</c:v>
                </c:pt>
                <c:pt idx="5540">
                  <c:v>1E-4</c:v>
                </c:pt>
                <c:pt idx="5541">
                  <c:v>6.2283097586732939E-3</c:v>
                </c:pt>
                <c:pt idx="5542">
                  <c:v>9.2426081001025385E-3</c:v>
                </c:pt>
                <c:pt idx="5543">
                  <c:v>5.0570935217398669E-3</c:v>
                </c:pt>
                <c:pt idx="5544">
                  <c:v>1E-4</c:v>
                </c:pt>
                <c:pt idx="5545">
                  <c:v>1.8424747353915639E-4</c:v>
                </c:pt>
                <c:pt idx="5546">
                  <c:v>3.0981150442174108E-3</c:v>
                </c:pt>
                <c:pt idx="5547">
                  <c:v>3.0930950539442481E-3</c:v>
                </c:pt>
                <c:pt idx="5548">
                  <c:v>1E-4</c:v>
                </c:pt>
                <c:pt idx="5549">
                  <c:v>1.6871273611895781E-3</c:v>
                </c:pt>
                <c:pt idx="5550">
                  <c:v>6.7875935306331133E-5</c:v>
                </c:pt>
                <c:pt idx="5551">
                  <c:v>2.0592944150117499E-3</c:v>
                </c:pt>
                <c:pt idx="5552">
                  <c:v>1E-4</c:v>
                </c:pt>
                <c:pt idx="5553">
                  <c:v>5.9258571997303231E-3</c:v>
                </c:pt>
                <c:pt idx="5554">
                  <c:v>1.018364025817326E-2</c:v>
                </c:pt>
                <c:pt idx="5555">
                  <c:v>7.535385170174394E-3</c:v>
                </c:pt>
                <c:pt idx="5556">
                  <c:v>1E-4</c:v>
                </c:pt>
                <c:pt idx="5557">
                  <c:v>4.3069505555951258E-3</c:v>
                </c:pt>
                <c:pt idx="5558">
                  <c:v>1.395399641501587E-3</c:v>
                </c:pt>
                <c:pt idx="5559">
                  <c:v>2.6296279081567502E-3</c:v>
                </c:pt>
                <c:pt idx="5560">
                  <c:v>1E-4</c:v>
                </c:pt>
                <c:pt idx="5561">
                  <c:v>6.9879572976225702E-3</c:v>
                </c:pt>
                <c:pt idx="5562">
                  <c:v>9.0778706186954647E-3</c:v>
                </c:pt>
                <c:pt idx="5563">
                  <c:v>4.0653765026209014E-3</c:v>
                </c:pt>
                <c:pt idx="5564">
                  <c:v>1E-4</c:v>
                </c:pt>
                <c:pt idx="5565">
                  <c:v>2.4666456631772219E-3</c:v>
                </c:pt>
                <c:pt idx="5566">
                  <c:v>6.2752695919739481E-3</c:v>
                </c:pt>
                <c:pt idx="5567">
                  <c:v>4.5686000006216164E-3</c:v>
                </c:pt>
                <c:pt idx="5568">
                  <c:v>1E-4</c:v>
                </c:pt>
                <c:pt idx="5569">
                  <c:v>8.8685362959393452E-5</c:v>
                </c:pt>
                <c:pt idx="5570">
                  <c:v>4.1004236574079481E-3</c:v>
                </c:pt>
                <c:pt idx="5571">
                  <c:v>5.0464418274655237E-3</c:v>
                </c:pt>
                <c:pt idx="5572">
                  <c:v>1E-4</c:v>
                </c:pt>
                <c:pt idx="5573">
                  <c:v>4.9201856993558654E-3</c:v>
                </c:pt>
                <c:pt idx="5574">
                  <c:v>4.1804986843725408E-3</c:v>
                </c:pt>
                <c:pt idx="5575">
                  <c:v>5.4315314167059691E-4</c:v>
                </c:pt>
                <c:pt idx="5576">
                  <c:v>1E-4</c:v>
                </c:pt>
                <c:pt idx="5577">
                  <c:v>3.062768982349594E-3</c:v>
                </c:pt>
                <c:pt idx="5578">
                  <c:v>5.0622278459325036E-3</c:v>
                </c:pt>
                <c:pt idx="5579">
                  <c:v>3.2750549385275069E-3</c:v>
                </c:pt>
                <c:pt idx="5580">
                  <c:v>1E-4</c:v>
                </c:pt>
                <c:pt idx="5581">
                  <c:v>1.235245791516859E-3</c:v>
                </c:pt>
                <c:pt idx="5582">
                  <c:v>2.154247224289918E-6</c:v>
                </c:pt>
                <c:pt idx="5583">
                  <c:v>1.1393406926485351E-3</c:v>
                </c:pt>
                <c:pt idx="5584">
                  <c:v>1E-4</c:v>
                </c:pt>
                <c:pt idx="5585">
                  <c:v>2.5855936071161379E-3</c:v>
                </c:pt>
                <c:pt idx="5586">
                  <c:v>3.662067738062802E-3</c:v>
                </c:pt>
                <c:pt idx="5587">
                  <c:v>1.9701836948977178E-3</c:v>
                </c:pt>
                <c:pt idx="5588">
                  <c:v>1E-4</c:v>
                </c:pt>
                <c:pt idx="5589">
                  <c:v>6.835542126924477E-4</c:v>
                </c:pt>
                <c:pt idx="5590">
                  <c:v>2.781741044547043E-3</c:v>
                </c:pt>
                <c:pt idx="5591">
                  <c:v>2.546570073729713E-3</c:v>
                </c:pt>
                <c:pt idx="5592">
                  <c:v>1E-4</c:v>
                </c:pt>
                <c:pt idx="5593">
                  <c:v>4.519981785733576E-4</c:v>
                </c:pt>
                <c:pt idx="5594">
                  <c:v>2.60173221943873E-3</c:v>
                </c:pt>
                <c:pt idx="5595">
                  <c:v>4.0610387646896132E-3</c:v>
                </c:pt>
                <c:pt idx="5596">
                  <c:v>1E-4</c:v>
                </c:pt>
                <c:pt idx="5597">
                  <c:v>5.1172580484365347E-3</c:v>
                </c:pt>
                <c:pt idx="5598">
                  <c:v>4.5598121430592024E-3</c:v>
                </c:pt>
                <c:pt idx="5599">
                  <c:v>1.8526327168046891E-4</c:v>
                </c:pt>
                <c:pt idx="5600">
                  <c:v>1E-4</c:v>
                </c:pt>
                <c:pt idx="5601">
                  <c:v>5.4272105868774616E-3</c:v>
                </c:pt>
                <c:pt idx="5602">
                  <c:v>8.6677613486572623E-3</c:v>
                </c:pt>
                <c:pt idx="5603">
                  <c:v>4.9825875651116807E-3</c:v>
                </c:pt>
                <c:pt idx="5604">
                  <c:v>1E-4</c:v>
                </c:pt>
                <c:pt idx="5605">
                  <c:v>4.7342674322111133E-4</c:v>
                </c:pt>
                <c:pt idx="5606">
                  <c:v>3.9395628223416104E-3</c:v>
                </c:pt>
                <c:pt idx="5607">
                  <c:v>3.7424492944609592E-3</c:v>
                </c:pt>
                <c:pt idx="5608">
                  <c:v>1E-4</c:v>
                </c:pt>
                <c:pt idx="5609">
                  <c:v>1.413894173084989E-3</c:v>
                </c:pt>
                <c:pt idx="5610">
                  <c:v>1.0916662976538751E-3</c:v>
                </c:pt>
                <c:pt idx="5611">
                  <c:v>2.6579354723941838E-3</c:v>
                </c:pt>
                <c:pt idx="5612">
                  <c:v>1E-4</c:v>
                </c:pt>
                <c:pt idx="5613">
                  <c:v>3.9607159436563623E-3</c:v>
                </c:pt>
                <c:pt idx="5614">
                  <c:v>4.8375673622990068E-3</c:v>
                </c:pt>
                <c:pt idx="5615">
                  <c:v>2.401676105010428E-3</c:v>
                </c:pt>
                <c:pt idx="5616">
                  <c:v>1E-4</c:v>
                </c:pt>
                <c:pt idx="5617">
                  <c:v>4.3657059617115379E-4</c:v>
                </c:pt>
                <c:pt idx="5618">
                  <c:v>3.008240221564447E-3</c:v>
                </c:pt>
                <c:pt idx="5619">
                  <c:v>3.8172500734573291E-3</c:v>
                </c:pt>
                <c:pt idx="5620">
                  <c:v>1E-4</c:v>
                </c:pt>
                <c:pt idx="5621">
                  <c:v>5.5277778619396076E-3</c:v>
                </c:pt>
                <c:pt idx="5622">
                  <c:v>6.5127417796783209E-3</c:v>
                </c:pt>
                <c:pt idx="5623">
                  <c:v>2.298548303465096E-3</c:v>
                </c:pt>
                <c:pt idx="5624">
                  <c:v>1E-4</c:v>
                </c:pt>
                <c:pt idx="5625">
                  <c:v>4.0882526509332931E-3</c:v>
                </c:pt>
                <c:pt idx="5626">
                  <c:v>8.6570376695630086E-3</c:v>
                </c:pt>
                <c:pt idx="5627">
                  <c:v>6.2150651352526516E-3</c:v>
                </c:pt>
                <c:pt idx="5628">
                  <c:v>1E-4</c:v>
                </c:pt>
                <c:pt idx="5629">
                  <c:v>8.4515800707273036E-4</c:v>
                </c:pt>
                <c:pt idx="5630">
                  <c:v>3.9032343967863401E-3</c:v>
                </c:pt>
                <c:pt idx="5631">
                  <c:v>5.2862218672681417E-3</c:v>
                </c:pt>
                <c:pt idx="5632">
                  <c:v>1E-4</c:v>
                </c:pt>
                <c:pt idx="5633">
                  <c:v>4.4892466658320576E-3</c:v>
                </c:pt>
                <c:pt idx="5634">
                  <c:v>2.4932696230179408E-3</c:v>
                </c:pt>
                <c:pt idx="5635">
                  <c:v>1.193219342007334E-3</c:v>
                </c:pt>
                <c:pt idx="5636">
                  <c:v>1E-4</c:v>
                </c:pt>
                <c:pt idx="5637">
                  <c:v>4.1289623911269962E-3</c:v>
                </c:pt>
                <c:pt idx="5638">
                  <c:v>5.0923575535466829E-3</c:v>
                </c:pt>
                <c:pt idx="5639">
                  <c:v>2.2808960666520239E-3</c:v>
                </c:pt>
                <c:pt idx="5640">
                  <c:v>1E-4</c:v>
                </c:pt>
                <c:pt idx="5641">
                  <c:v>3.3299952985053351E-4</c:v>
                </c:pt>
                <c:pt idx="5642">
                  <c:v>1.4831030464912149E-3</c:v>
                </c:pt>
                <c:pt idx="5643">
                  <c:v>1.4905528035463059E-3</c:v>
                </c:pt>
                <c:pt idx="5644">
                  <c:v>1E-4</c:v>
                </c:pt>
                <c:pt idx="5645">
                  <c:v>2.1241535263196239E-3</c:v>
                </c:pt>
                <c:pt idx="5646">
                  <c:v>3.0465636722596052E-3</c:v>
                </c:pt>
                <c:pt idx="5647">
                  <c:v>1.6905300772619141E-3</c:v>
                </c:pt>
                <c:pt idx="5648">
                  <c:v>1E-4</c:v>
                </c:pt>
                <c:pt idx="5649">
                  <c:v>5.8782173623414102E-4</c:v>
                </c:pt>
                <c:pt idx="5650">
                  <c:v>2.088880615563924E-3</c:v>
                </c:pt>
                <c:pt idx="5651">
                  <c:v>1.3455014011163129E-3</c:v>
                </c:pt>
                <c:pt idx="5652">
                  <c:v>1E-4</c:v>
                </c:pt>
                <c:pt idx="5653">
                  <c:v>2.6214108786258702E-3</c:v>
                </c:pt>
                <c:pt idx="5654">
                  <c:v>7.4048140408841069E-3</c:v>
                </c:pt>
                <c:pt idx="5655">
                  <c:v>6.7831535576582166E-3</c:v>
                </c:pt>
                <c:pt idx="5656">
                  <c:v>1E-4</c:v>
                </c:pt>
                <c:pt idx="5657">
                  <c:v>3.663915576313106E-3</c:v>
                </c:pt>
                <c:pt idx="5658">
                  <c:v>7.5200659587806341E-4</c:v>
                </c:pt>
                <c:pt idx="5659">
                  <c:v>4.9112975270367946E-3</c:v>
                </c:pt>
                <c:pt idx="5660">
                  <c:v>1E-4</c:v>
                </c:pt>
                <c:pt idx="5661">
                  <c:v>8.835437808392143E-3</c:v>
                </c:pt>
                <c:pt idx="5662">
                  <c:v>1.0313166785475969E-2</c:v>
                </c:pt>
                <c:pt idx="5663">
                  <c:v>4.1530276289694062E-3</c:v>
                </c:pt>
                <c:pt idx="5664">
                  <c:v>1E-4</c:v>
                </c:pt>
                <c:pt idx="5665">
                  <c:v>1.854687976539947E-3</c:v>
                </c:pt>
                <c:pt idx="5666">
                  <c:v>3.9618341511001827E-3</c:v>
                </c:pt>
                <c:pt idx="5667">
                  <c:v>2.1694016984259721E-3</c:v>
                </c:pt>
                <c:pt idx="5668">
                  <c:v>1E-4</c:v>
                </c:pt>
                <c:pt idx="5669">
                  <c:v>1.2998263108171351E-3</c:v>
                </c:pt>
                <c:pt idx="5670">
                  <c:v>3.8885639010510461E-3</c:v>
                </c:pt>
                <c:pt idx="5671">
                  <c:v>3.5713378854806809E-3</c:v>
                </c:pt>
                <c:pt idx="5672">
                  <c:v>1E-4</c:v>
                </c:pt>
                <c:pt idx="5673">
                  <c:v>3.7051414064346228E-3</c:v>
                </c:pt>
                <c:pt idx="5674">
                  <c:v>4.593629607227266E-3</c:v>
                </c:pt>
                <c:pt idx="5675">
                  <c:v>2.3703362762721239E-3</c:v>
                </c:pt>
                <c:pt idx="5676">
                  <c:v>1E-4</c:v>
                </c:pt>
                <c:pt idx="5677">
                  <c:v>9.456691731704437E-4</c:v>
                </c:pt>
                <c:pt idx="5678">
                  <c:v>4.1287215732224991E-3</c:v>
                </c:pt>
                <c:pt idx="5679">
                  <c:v>4.325100987210017E-3</c:v>
                </c:pt>
                <c:pt idx="5680">
                  <c:v>1E-4</c:v>
                </c:pt>
                <c:pt idx="5681">
                  <c:v>3.236264287734574E-3</c:v>
                </c:pt>
                <c:pt idx="5682">
                  <c:v>1.092790398351621E-3</c:v>
                </c:pt>
                <c:pt idx="5683">
                  <c:v>2.0156939658011581E-3</c:v>
                </c:pt>
                <c:pt idx="5684">
                  <c:v>1E-4</c:v>
                </c:pt>
                <c:pt idx="5685">
                  <c:v>4.542057538954594E-3</c:v>
                </c:pt>
                <c:pt idx="5686">
                  <c:v>4.6312291833066508E-3</c:v>
                </c:pt>
                <c:pt idx="5687">
                  <c:v>8.0009196647060738E-4</c:v>
                </c:pt>
                <c:pt idx="5688">
                  <c:v>1E-4</c:v>
                </c:pt>
                <c:pt idx="5689">
                  <c:v>3.6467856946973869E-3</c:v>
                </c:pt>
                <c:pt idx="5690">
                  <c:v>5.5899006332448438E-3</c:v>
                </c:pt>
                <c:pt idx="5691">
                  <c:v>2.8438728547578061E-3</c:v>
                </c:pt>
                <c:pt idx="5692">
                  <c:v>1E-4</c:v>
                </c:pt>
                <c:pt idx="5693">
                  <c:v>7.6803926161572126E-4</c:v>
                </c:pt>
                <c:pt idx="5694">
                  <c:v>2.355187529288942E-3</c:v>
                </c:pt>
                <c:pt idx="5695">
                  <c:v>1.4747469559981869E-3</c:v>
                </c:pt>
                <c:pt idx="5696">
                  <c:v>1E-4</c:v>
                </c:pt>
                <c:pt idx="5697">
                  <c:v>1.020353796053851E-3</c:v>
                </c:pt>
                <c:pt idx="5698">
                  <c:v>3.376269343848244E-3</c:v>
                </c:pt>
                <c:pt idx="5699">
                  <c:v>3.4736000341312242E-3</c:v>
                </c:pt>
                <c:pt idx="5700">
                  <c:v>1E-4</c:v>
                </c:pt>
                <c:pt idx="5701">
                  <c:v>4.9414172350135217E-3</c:v>
                </c:pt>
                <c:pt idx="5702">
                  <c:v>7.5823555288867112E-3</c:v>
                </c:pt>
                <c:pt idx="5703">
                  <c:v>5.3062239155633982E-3</c:v>
                </c:pt>
                <c:pt idx="5704">
                  <c:v>1E-4</c:v>
                </c:pt>
                <c:pt idx="5705">
                  <c:v>2.6173604304288692E-3</c:v>
                </c:pt>
                <c:pt idx="5706">
                  <c:v>1.214048194049848E-4</c:v>
                </c:pt>
                <c:pt idx="5707">
                  <c:v>2.4487616372680381E-3</c:v>
                </c:pt>
                <c:pt idx="5708">
                  <c:v>1E-4</c:v>
                </c:pt>
                <c:pt idx="5709">
                  <c:v>4.0533639264408363E-3</c:v>
                </c:pt>
                <c:pt idx="5710">
                  <c:v>3.2270653288961051E-3</c:v>
                </c:pt>
                <c:pt idx="5711">
                  <c:v>6.1628085791784785E-4</c:v>
                </c:pt>
                <c:pt idx="5712">
                  <c:v>1E-4</c:v>
                </c:pt>
                <c:pt idx="5713">
                  <c:v>4.9207450875036638E-3</c:v>
                </c:pt>
                <c:pt idx="5714">
                  <c:v>6.0209760980171039E-3</c:v>
                </c:pt>
                <c:pt idx="5715">
                  <c:v>1.504544200369185E-3</c:v>
                </c:pt>
                <c:pt idx="5716">
                  <c:v>1E-4</c:v>
                </c:pt>
                <c:pt idx="5717">
                  <c:v>6.1743357611837154E-3</c:v>
                </c:pt>
                <c:pt idx="5718">
                  <c:v>1.1902008460734879E-2</c:v>
                </c:pt>
                <c:pt idx="5719">
                  <c:v>8.4654910302911432E-3</c:v>
                </c:pt>
                <c:pt idx="5720">
                  <c:v>1E-4</c:v>
                </c:pt>
                <c:pt idx="5721">
                  <c:v>3.1784415448661142E-3</c:v>
                </c:pt>
                <c:pt idx="5722">
                  <c:v>3.5839253892552283E-4</c:v>
                </c:pt>
                <c:pt idx="5723">
                  <c:v>2.9194116218852172E-3</c:v>
                </c:pt>
                <c:pt idx="5724">
                  <c:v>1E-4</c:v>
                </c:pt>
                <c:pt idx="5725">
                  <c:v>4.5816179105985606E-3</c:v>
                </c:pt>
                <c:pt idx="5726">
                  <c:v>5.571778143054101E-3</c:v>
                </c:pt>
                <c:pt idx="5727">
                  <c:v>2.8183858956184371E-3</c:v>
                </c:pt>
                <c:pt idx="5728">
                  <c:v>1E-4</c:v>
                </c:pt>
                <c:pt idx="5729">
                  <c:v>1.3466428375905599E-4</c:v>
                </c:pt>
                <c:pt idx="5730">
                  <c:v>1.6019150877200569E-3</c:v>
                </c:pt>
                <c:pt idx="5731">
                  <c:v>2.022201241804474E-3</c:v>
                </c:pt>
                <c:pt idx="5732">
                  <c:v>1E-4</c:v>
                </c:pt>
                <c:pt idx="5733">
                  <c:v>1.332002182465698E-3</c:v>
                </c:pt>
                <c:pt idx="5734">
                  <c:v>7.8316232865139213E-4</c:v>
                </c:pt>
                <c:pt idx="5735">
                  <c:v>3.044199112393068E-3</c:v>
                </c:pt>
                <c:pt idx="5736">
                  <c:v>1E-4</c:v>
                </c:pt>
                <c:pt idx="5737">
                  <c:v>6.5074668600213648E-3</c:v>
                </c:pt>
                <c:pt idx="5738">
                  <c:v>8.4008726502157721E-3</c:v>
                </c:pt>
                <c:pt idx="5739">
                  <c:v>3.6096761143167701E-3</c:v>
                </c:pt>
                <c:pt idx="5740">
                  <c:v>1E-4</c:v>
                </c:pt>
                <c:pt idx="5741">
                  <c:v>3.2455945163729718E-3</c:v>
                </c:pt>
                <c:pt idx="5742">
                  <c:v>7.8040769605827722E-3</c:v>
                </c:pt>
                <c:pt idx="5743">
                  <c:v>5.957431332014651E-3</c:v>
                </c:pt>
                <c:pt idx="5744">
                  <c:v>1E-4</c:v>
                </c:pt>
                <c:pt idx="5745">
                  <c:v>2.1183999633391372E-3</c:v>
                </c:pt>
                <c:pt idx="5746">
                  <c:v>5.7380183445211589E-4</c:v>
                </c:pt>
                <c:pt idx="5747">
                  <c:v>2.0239665987751448E-3</c:v>
                </c:pt>
                <c:pt idx="5748">
                  <c:v>1E-4</c:v>
                </c:pt>
                <c:pt idx="5749">
                  <c:v>1.1516958407415869E-3</c:v>
                </c:pt>
                <c:pt idx="5750">
                  <c:v>9.5087694470432943E-4</c:v>
                </c:pt>
                <c:pt idx="5751">
                  <c:v>2.4862122716229808E-3</c:v>
                </c:pt>
                <c:pt idx="5752">
                  <c:v>1E-4</c:v>
                </c:pt>
                <c:pt idx="5753">
                  <c:v>3.9283585738775937E-3</c:v>
                </c:pt>
                <c:pt idx="5754">
                  <c:v>4.6242228517529996E-3</c:v>
                </c:pt>
                <c:pt idx="5755">
                  <c:v>1.9322426078646521E-3</c:v>
                </c:pt>
                <c:pt idx="5756">
                  <c:v>1E-4</c:v>
                </c:pt>
                <c:pt idx="5757">
                  <c:v>1.537532619877458E-3</c:v>
                </c:pt>
                <c:pt idx="5758">
                  <c:v>4.3205340339395127E-3</c:v>
                </c:pt>
                <c:pt idx="5759">
                  <c:v>4.0179363133317613E-3</c:v>
                </c:pt>
                <c:pt idx="5760">
                  <c:v>1E-4</c:v>
                </c:pt>
                <c:pt idx="5761">
                  <c:v>3.178353066741572E-3</c:v>
                </c:pt>
                <c:pt idx="5762">
                  <c:v>1.748098043701143E-3</c:v>
                </c:pt>
                <c:pt idx="5763">
                  <c:v>1.3038665615980531E-3</c:v>
                </c:pt>
                <c:pt idx="5764">
                  <c:v>1E-4</c:v>
                </c:pt>
                <c:pt idx="5765">
                  <c:v>5.2379711117634207E-3</c:v>
                </c:pt>
                <c:pt idx="5766">
                  <c:v>7.3775408377599891E-3</c:v>
                </c:pt>
                <c:pt idx="5767">
                  <c:v>3.554549459797691E-3</c:v>
                </c:pt>
                <c:pt idx="5768">
                  <c:v>1E-4</c:v>
                </c:pt>
                <c:pt idx="5769">
                  <c:v>2.2685603779778172E-3</c:v>
                </c:pt>
                <c:pt idx="5770">
                  <c:v>6.214076437072719E-3</c:v>
                </c:pt>
                <c:pt idx="5771">
                  <c:v>4.8669105415580834E-3</c:v>
                </c:pt>
                <c:pt idx="5772">
                  <c:v>1E-4</c:v>
                </c:pt>
                <c:pt idx="5773">
                  <c:v>9.2096825332092379E-4</c:v>
                </c:pt>
                <c:pt idx="5774">
                  <c:v>2.7888635066385462E-3</c:v>
                </c:pt>
                <c:pt idx="5775">
                  <c:v>4.0682156888322326E-3</c:v>
                </c:pt>
                <c:pt idx="5776">
                  <c:v>1E-4</c:v>
                </c:pt>
                <c:pt idx="5777">
                  <c:v>3.490500862514628E-3</c:v>
                </c:pt>
                <c:pt idx="5778">
                  <c:v>1.56341562683088E-3</c:v>
                </c:pt>
                <c:pt idx="5779">
                  <c:v>1.694451271602769E-3</c:v>
                </c:pt>
                <c:pt idx="5780">
                  <c:v>1E-4</c:v>
                </c:pt>
                <c:pt idx="5781">
                  <c:v>5.1642154827284742E-3</c:v>
                </c:pt>
                <c:pt idx="5782">
                  <c:v>6.9406714911982416E-3</c:v>
                </c:pt>
                <c:pt idx="5783">
                  <c:v>3.4036339631487089E-3</c:v>
                </c:pt>
                <c:pt idx="5784">
                  <c:v>1E-4</c:v>
                </c:pt>
                <c:pt idx="5785">
                  <c:v>1.2634413732684571E-3</c:v>
                </c:pt>
                <c:pt idx="5786">
                  <c:v>4.4653335055383847E-3</c:v>
                </c:pt>
                <c:pt idx="5787">
                  <c:v>4.0627951641730303E-3</c:v>
                </c:pt>
                <c:pt idx="5788">
                  <c:v>1E-4</c:v>
                </c:pt>
                <c:pt idx="5789">
                  <c:v>2.206504198585217E-3</c:v>
                </c:pt>
                <c:pt idx="5790">
                  <c:v>1.7233791518641721E-4</c:v>
                </c:pt>
                <c:pt idx="5791">
                  <c:v>2.602895201806869E-3</c:v>
                </c:pt>
                <c:pt idx="5792">
                  <c:v>1E-4</c:v>
                </c:pt>
                <c:pt idx="5793">
                  <c:v>4.9918743975710857E-3</c:v>
                </c:pt>
                <c:pt idx="5794">
                  <c:v>5.4830896796200746E-3</c:v>
                </c:pt>
                <c:pt idx="5795">
                  <c:v>1.285817977776461E-3</c:v>
                </c:pt>
                <c:pt idx="5796">
                  <c:v>1E-4</c:v>
                </c:pt>
                <c:pt idx="5797">
                  <c:v>5.2329169902350786E-3</c:v>
                </c:pt>
                <c:pt idx="5798">
                  <c:v>1.008773016948511E-2</c:v>
                </c:pt>
                <c:pt idx="5799">
                  <c:v>7.1663626361845806E-3</c:v>
                </c:pt>
                <c:pt idx="5800">
                  <c:v>1E-4</c:v>
                </c:pt>
                <c:pt idx="5801">
                  <c:v>2.2411792739683739E-3</c:v>
                </c:pt>
                <c:pt idx="5802">
                  <c:v>1.485481964678058E-3</c:v>
                </c:pt>
                <c:pt idx="5803">
                  <c:v>3.4775214870123991E-3</c:v>
                </c:pt>
                <c:pt idx="5804">
                  <c:v>1E-4</c:v>
                </c:pt>
                <c:pt idx="5805">
                  <c:v>3.4364787595780261E-3</c:v>
                </c:pt>
                <c:pt idx="5806">
                  <c:v>1.8152488674862599E-3</c:v>
                </c:pt>
                <c:pt idx="5807">
                  <c:v>1.301836127717098E-3</c:v>
                </c:pt>
                <c:pt idx="5808">
                  <c:v>1E-4</c:v>
                </c:pt>
                <c:pt idx="5809">
                  <c:v>4.397663928908873E-3</c:v>
                </c:pt>
                <c:pt idx="5810">
                  <c:v>5.6785624157006474E-3</c:v>
                </c:pt>
                <c:pt idx="5811">
                  <c:v>2.4820347182234769E-3</c:v>
                </c:pt>
                <c:pt idx="5812">
                  <c:v>1E-4</c:v>
                </c:pt>
                <c:pt idx="5813">
                  <c:v>1.7537526635816689E-3</c:v>
                </c:pt>
                <c:pt idx="5814">
                  <c:v>4.4858496876996473E-3</c:v>
                </c:pt>
                <c:pt idx="5815">
                  <c:v>3.5191561151546279E-3</c:v>
                </c:pt>
                <c:pt idx="5816">
                  <c:v>1E-4</c:v>
                </c:pt>
                <c:pt idx="5817">
                  <c:v>8.4383621397880997E-4</c:v>
                </c:pt>
                <c:pt idx="5818">
                  <c:v>2.160690459799784E-3</c:v>
                </c:pt>
                <c:pt idx="5819">
                  <c:v>3.7945511902885121E-3</c:v>
                </c:pt>
                <c:pt idx="5820">
                  <c:v>1E-4</c:v>
                </c:pt>
                <c:pt idx="5821">
                  <c:v>5.5051566824058703E-3</c:v>
                </c:pt>
                <c:pt idx="5822">
                  <c:v>6.0274868808809588E-3</c:v>
                </c:pt>
                <c:pt idx="5823">
                  <c:v>1.823765678215796E-3</c:v>
                </c:pt>
                <c:pt idx="5824">
                  <c:v>1E-4</c:v>
                </c:pt>
                <c:pt idx="5825">
                  <c:v>3.7232062498494252E-3</c:v>
                </c:pt>
                <c:pt idx="5826">
                  <c:v>7.1876798897750702E-3</c:v>
                </c:pt>
                <c:pt idx="5827">
                  <c:v>4.7376395400000907E-3</c:v>
                </c:pt>
                <c:pt idx="5828">
                  <c:v>1E-4</c:v>
                </c:pt>
                <c:pt idx="5829">
                  <c:v>1.9389193562183629E-4</c:v>
                </c:pt>
                <c:pt idx="5830">
                  <c:v>4.425540302455927E-3</c:v>
                </c:pt>
                <c:pt idx="5831">
                  <c:v>5.0587891082189539E-3</c:v>
                </c:pt>
                <c:pt idx="5832">
                  <c:v>1E-4</c:v>
                </c:pt>
                <c:pt idx="5833">
                  <c:v>3.873176098783339E-3</c:v>
                </c:pt>
                <c:pt idx="5834">
                  <c:v>1.73126392147804E-3</c:v>
                </c:pt>
                <c:pt idx="5835">
                  <c:v>1.6972064769789929E-3</c:v>
                </c:pt>
                <c:pt idx="5836">
                  <c:v>1E-4</c:v>
                </c:pt>
                <c:pt idx="5837">
                  <c:v>4.7349425899417133E-3</c:v>
                </c:pt>
                <c:pt idx="5838">
                  <c:v>5.6147984839986344E-3</c:v>
                </c:pt>
                <c:pt idx="5839">
                  <c:v>1.961481573243341E-3</c:v>
                </c:pt>
                <c:pt idx="5840">
                  <c:v>1E-4</c:v>
                </c:pt>
                <c:pt idx="5841">
                  <c:v>2.779143546083059E-3</c:v>
                </c:pt>
                <c:pt idx="5842">
                  <c:v>5.598718638195747E-3</c:v>
                </c:pt>
                <c:pt idx="5843">
                  <c:v>3.7472629943608119E-3</c:v>
                </c:pt>
                <c:pt idx="5844">
                  <c:v>1E-4</c:v>
                </c:pt>
                <c:pt idx="5845">
                  <c:v>2.852722299518219E-4</c:v>
                </c:pt>
                <c:pt idx="5846">
                  <c:v>4.2555424160824733E-3</c:v>
                </c:pt>
                <c:pt idx="5847">
                  <c:v>5.2597251317802957E-3</c:v>
                </c:pt>
                <c:pt idx="5848">
                  <c:v>1E-4</c:v>
                </c:pt>
                <c:pt idx="5849">
                  <c:v>6.1106557723415757E-3</c:v>
                </c:pt>
                <c:pt idx="5850">
                  <c:v>6.1691935798684821E-3</c:v>
                </c:pt>
                <c:pt idx="5851">
                  <c:v>1.55793194305731E-3</c:v>
                </c:pt>
                <c:pt idx="5852">
                  <c:v>1E-4</c:v>
                </c:pt>
                <c:pt idx="5853">
                  <c:v>4.2739885578379037E-3</c:v>
                </c:pt>
                <c:pt idx="5854">
                  <c:v>8.0319104775377365E-3</c:v>
                </c:pt>
                <c:pt idx="5855">
                  <c:v>5.3565965129579876E-3</c:v>
                </c:pt>
                <c:pt idx="5856">
                  <c:v>1E-4</c:v>
                </c:pt>
                <c:pt idx="5857">
                  <c:v>6.1575110750549186E-5</c:v>
                </c:pt>
                <c:pt idx="5858">
                  <c:v>5.0640579151970833E-3</c:v>
                </c:pt>
                <c:pt idx="5859">
                  <c:v>6.5451075691569131E-3</c:v>
                </c:pt>
                <c:pt idx="5860">
                  <c:v>1E-4</c:v>
                </c:pt>
                <c:pt idx="5861">
                  <c:v>7.7255034901492891E-3</c:v>
                </c:pt>
                <c:pt idx="5862">
                  <c:v>8.1843114748867008E-3</c:v>
                </c:pt>
                <c:pt idx="5863">
                  <c:v>2.9414631928206319E-3</c:v>
                </c:pt>
                <c:pt idx="5864">
                  <c:v>1E-4</c:v>
                </c:pt>
                <c:pt idx="5865">
                  <c:v>1.6294299654628431E-3</c:v>
                </c:pt>
                <c:pt idx="5866">
                  <c:v>2.6595211429296102E-3</c:v>
                </c:pt>
                <c:pt idx="5867">
                  <c:v>5.8983933358604473E-4</c:v>
                </c:pt>
                <c:pt idx="5868">
                  <c:v>1E-4</c:v>
                </c:pt>
                <c:pt idx="5869">
                  <c:v>4.1001491199002408E-3</c:v>
                </c:pt>
                <c:pt idx="5870">
                  <c:v>7.9621937852148595E-3</c:v>
                </c:pt>
                <c:pt idx="5871">
                  <c:v>5.6097203742992941E-3</c:v>
                </c:pt>
                <c:pt idx="5872">
                  <c:v>1E-4</c:v>
                </c:pt>
                <c:pt idx="5873">
                  <c:v>7.6733962639151734E-4</c:v>
                </c:pt>
                <c:pt idx="5874">
                  <c:v>3.9849511012174862E-3</c:v>
                </c:pt>
                <c:pt idx="5875">
                  <c:v>5.871471237135972E-3</c:v>
                </c:pt>
                <c:pt idx="5876">
                  <c:v>1E-4</c:v>
                </c:pt>
                <c:pt idx="5877">
                  <c:v>7.3773563706516056E-3</c:v>
                </c:pt>
                <c:pt idx="5878">
                  <c:v>7.8813376794862246E-3</c:v>
                </c:pt>
                <c:pt idx="5879">
                  <c:v>2.809838979291704E-3</c:v>
                </c:pt>
                <c:pt idx="5880">
                  <c:v>1E-4</c:v>
                </c:pt>
                <c:pt idx="5881">
                  <c:v>1.682439330462175E-3</c:v>
                </c:pt>
                <c:pt idx="5882">
                  <c:v>2.632896942752809E-3</c:v>
                </c:pt>
                <c:pt idx="5883">
                  <c:v>4.3070299109665639E-4</c:v>
                </c:pt>
                <c:pt idx="5884">
                  <c:v>1E-4</c:v>
                </c:pt>
                <c:pt idx="5885">
                  <c:v>4.7588412199505749E-3</c:v>
                </c:pt>
                <c:pt idx="5886">
                  <c:v>9.299729371809503E-3</c:v>
                </c:pt>
                <c:pt idx="5887">
                  <c:v>6.7835515478388928E-3</c:v>
                </c:pt>
                <c:pt idx="5888">
                  <c:v>1E-4</c:v>
                </c:pt>
                <c:pt idx="5889">
                  <c:v>1.9646397703572149E-3</c:v>
                </c:pt>
                <c:pt idx="5890">
                  <c:v>2.6638883103636711E-3</c:v>
                </c:pt>
                <c:pt idx="5891">
                  <c:v>5.3457193224053356E-3</c:v>
                </c:pt>
                <c:pt idx="5892">
                  <c:v>1E-4</c:v>
                </c:pt>
                <c:pt idx="5893">
                  <c:v>7.6353563577904182E-3</c:v>
                </c:pt>
                <c:pt idx="5894">
                  <c:v>8.3231163489023412E-3</c:v>
                </c:pt>
                <c:pt idx="5895">
                  <c:v>2.7654693313687892E-3</c:v>
                </c:pt>
                <c:pt idx="5896">
                  <c:v>1E-4</c:v>
                </c:pt>
                <c:pt idx="5897">
                  <c:v>3.6791710221571912E-3</c:v>
                </c:pt>
                <c:pt idx="5898">
                  <c:v>7.2483522251315042E-3</c:v>
                </c:pt>
                <c:pt idx="5899">
                  <c:v>4.7657191773965756E-3</c:v>
                </c:pt>
                <c:pt idx="5900">
                  <c:v>1E-4</c:v>
                </c:pt>
                <c:pt idx="5901">
                  <c:v>9.5493672900887018E-5</c:v>
                </c:pt>
                <c:pt idx="5902">
                  <c:v>3.5275372366694569E-3</c:v>
                </c:pt>
                <c:pt idx="5903">
                  <c:v>3.9582529015494911E-3</c:v>
                </c:pt>
                <c:pt idx="5904">
                  <c:v>1E-4</c:v>
                </c:pt>
                <c:pt idx="5905">
                  <c:v>1.967591160667229E-3</c:v>
                </c:pt>
                <c:pt idx="5906">
                  <c:v>1.156608508764689E-3</c:v>
                </c:pt>
                <c:pt idx="5907">
                  <c:v>3.5831914116950712E-3</c:v>
                </c:pt>
                <c:pt idx="5908">
                  <c:v>1E-4</c:v>
                </c:pt>
                <c:pt idx="5909">
                  <c:v>5.2427917347405888E-3</c:v>
                </c:pt>
                <c:pt idx="5910">
                  <c:v>4.7053011007719527E-3</c:v>
                </c:pt>
                <c:pt idx="5911">
                  <c:v>9.8697811947456095E-5</c:v>
                </c:pt>
                <c:pt idx="5912">
                  <c:v>1E-4</c:v>
                </c:pt>
                <c:pt idx="5913">
                  <c:v>6.1934390806651233E-3</c:v>
                </c:pt>
                <c:pt idx="5914">
                  <c:v>1.0184775645588401E-2</c:v>
                </c:pt>
                <c:pt idx="5915">
                  <c:v>6.1734672332526058E-3</c:v>
                </c:pt>
                <c:pt idx="5916">
                  <c:v>1E-4</c:v>
                </c:pt>
                <c:pt idx="5917">
                  <c:v>9.7193992881345381E-5</c:v>
                </c:pt>
                <c:pt idx="5918">
                  <c:v>4.6850343021047434E-3</c:v>
                </c:pt>
                <c:pt idx="5919">
                  <c:v>5.2596583303337763E-3</c:v>
                </c:pt>
                <c:pt idx="5920">
                  <c:v>1E-4</c:v>
                </c:pt>
                <c:pt idx="5921">
                  <c:v>3.7813786141338498E-3</c:v>
                </c:pt>
                <c:pt idx="5922">
                  <c:v>1.4562037046358569E-3</c:v>
                </c:pt>
                <c:pt idx="5923">
                  <c:v>1.9355617692376429E-3</c:v>
                </c:pt>
                <c:pt idx="5924">
                  <c:v>1E-4</c:v>
                </c:pt>
                <c:pt idx="5925">
                  <c:v>5.0417782948429688E-3</c:v>
                </c:pt>
                <c:pt idx="5926">
                  <c:v>6.1292285790057093E-3</c:v>
                </c:pt>
                <c:pt idx="5927">
                  <c:v>2.3541766081733142E-3</c:v>
                </c:pt>
                <c:pt idx="5928">
                  <c:v>1E-4</c:v>
                </c:pt>
                <c:pt idx="5929">
                  <c:v>2.5889211939246512E-3</c:v>
                </c:pt>
                <c:pt idx="5930">
                  <c:v>5.6760313707892507E-3</c:v>
                </c:pt>
                <c:pt idx="5931">
                  <c:v>4.1096044658763204E-3</c:v>
                </c:pt>
                <c:pt idx="5932">
                  <c:v>1E-4</c:v>
                </c:pt>
                <c:pt idx="5933">
                  <c:v>8.8663264932450621E-4</c:v>
                </c:pt>
                <c:pt idx="5934">
                  <c:v>1.788075137719331E-3</c:v>
                </c:pt>
                <c:pt idx="5935">
                  <c:v>2.7851786807400838E-3</c:v>
                </c:pt>
                <c:pt idx="5936">
                  <c:v>1E-4</c:v>
                </c:pt>
                <c:pt idx="5937">
                  <c:v>2.2157749560959231E-3</c:v>
                </c:pt>
                <c:pt idx="5938">
                  <c:v>4.565408275354788E-4</c:v>
                </c:pt>
                <c:pt idx="5939">
                  <c:v>1.8490009604007511E-3</c:v>
                </c:pt>
                <c:pt idx="5940">
                  <c:v>1E-4</c:v>
                </c:pt>
                <c:pt idx="5941">
                  <c:v>3.9365516415903233E-3</c:v>
                </c:pt>
                <c:pt idx="5942">
                  <c:v>4.1591533153991292E-3</c:v>
                </c:pt>
                <c:pt idx="5943">
                  <c:v>7.5157767694623487E-4</c:v>
                </c:pt>
                <c:pt idx="5944">
                  <c:v>1E-4</c:v>
                </c:pt>
                <c:pt idx="5945">
                  <c:v>4.2753400447282236E-3</c:v>
                </c:pt>
                <c:pt idx="5946">
                  <c:v>7.6901860980030682E-3</c:v>
                </c:pt>
                <c:pt idx="5947">
                  <c:v>5.0480329201904274E-3</c:v>
                </c:pt>
                <c:pt idx="5948">
                  <c:v>1E-4</c:v>
                </c:pt>
                <c:pt idx="5949">
                  <c:v>6.762194783867943E-4</c:v>
                </c:pt>
                <c:pt idx="5950">
                  <c:v>2.5041477097563162E-3</c:v>
                </c:pt>
                <c:pt idx="5951">
                  <c:v>3.2348537769562079E-3</c:v>
                </c:pt>
                <c:pt idx="5952">
                  <c:v>1E-4</c:v>
                </c:pt>
                <c:pt idx="5953">
                  <c:v>1.769589968745489E-3</c:v>
                </c:pt>
                <c:pt idx="5954">
                  <c:v>7.8431325269877946E-4</c:v>
                </c:pt>
                <c:pt idx="5955">
                  <c:v>2.850929855545534E-3</c:v>
                </c:pt>
                <c:pt idx="5956">
                  <c:v>1E-4</c:v>
                </c:pt>
                <c:pt idx="5957">
                  <c:v>3.9779245214645927E-3</c:v>
                </c:pt>
                <c:pt idx="5958">
                  <c:v>2.9573350472195019E-3</c:v>
                </c:pt>
                <c:pt idx="5959">
                  <c:v>9.891536885392059E-4</c:v>
                </c:pt>
                <c:pt idx="5960">
                  <c:v>1E-4</c:v>
                </c:pt>
                <c:pt idx="5961">
                  <c:v>6.9789541915365972E-3</c:v>
                </c:pt>
                <c:pt idx="5962">
                  <c:v>1.132008480303268E-2</c:v>
                </c:pt>
                <c:pt idx="5963">
                  <c:v>7.0664231662275331E-3</c:v>
                </c:pt>
                <c:pt idx="5964">
                  <c:v>1E-4</c:v>
                </c:pt>
                <c:pt idx="5965">
                  <c:v>7.582087868185706E-4</c:v>
                </c:pt>
                <c:pt idx="5966">
                  <c:v>3.9578196647276501E-3</c:v>
                </c:pt>
                <c:pt idx="5967">
                  <c:v>5.2682186335184294E-3</c:v>
                </c:pt>
                <c:pt idx="5968">
                  <c:v>1E-4</c:v>
                </c:pt>
                <c:pt idx="5969">
                  <c:v>5.0084435626201844E-3</c:v>
                </c:pt>
                <c:pt idx="5970">
                  <c:v>3.877724986593523E-3</c:v>
                </c:pt>
                <c:pt idx="5971">
                  <c:v>1.386543538673121E-4</c:v>
                </c:pt>
                <c:pt idx="5972">
                  <c:v>1E-4</c:v>
                </c:pt>
                <c:pt idx="5973">
                  <c:v>2.539844370861508E-3</c:v>
                </c:pt>
                <c:pt idx="5974">
                  <c:v>2.4426387321931152E-3</c:v>
                </c:pt>
                <c:pt idx="5975">
                  <c:v>1.898217147378149E-4</c:v>
                </c:pt>
                <c:pt idx="5976">
                  <c:v>1E-4</c:v>
                </c:pt>
                <c:pt idx="5977">
                  <c:v>3.942524713363287E-3</c:v>
                </c:pt>
                <c:pt idx="5978">
                  <c:v>5.8783805762005897E-3</c:v>
                </c:pt>
                <c:pt idx="5979">
                  <c:v>2.7999208907899548E-3</c:v>
                </c:pt>
                <c:pt idx="5980">
                  <c:v>1E-4</c:v>
                </c:pt>
                <c:pt idx="5981">
                  <c:v>2.817571215795968E-3</c:v>
                </c:pt>
                <c:pt idx="5982">
                  <c:v>7.5216106662200476E-3</c:v>
                </c:pt>
                <c:pt idx="5983">
                  <c:v>6.487697976621954E-3</c:v>
                </c:pt>
                <c:pt idx="5984">
                  <c:v>1E-4</c:v>
                </c:pt>
                <c:pt idx="5985">
                  <c:v>3.9418991485453978E-3</c:v>
                </c:pt>
                <c:pt idx="5986">
                  <c:v>1.612073107154739E-3</c:v>
                </c:pt>
                <c:pt idx="5987">
                  <c:v>1.477428443723502E-3</c:v>
                </c:pt>
                <c:pt idx="5988">
                  <c:v>1E-4</c:v>
                </c:pt>
                <c:pt idx="5989">
                  <c:v>2.9478898583724009E-3</c:v>
                </c:pt>
                <c:pt idx="5990">
                  <c:v>1.8984807184860271E-3</c:v>
                </c:pt>
                <c:pt idx="5991">
                  <c:v>1.187479239556211E-3</c:v>
                </c:pt>
                <c:pt idx="5992">
                  <c:v>1E-4</c:v>
                </c:pt>
                <c:pt idx="5993">
                  <c:v>5.0672000464186224E-3</c:v>
                </c:pt>
                <c:pt idx="5994">
                  <c:v>6.6972829001210347E-3</c:v>
                </c:pt>
                <c:pt idx="5995">
                  <c:v>2.5825880061839282E-3</c:v>
                </c:pt>
                <c:pt idx="5996">
                  <c:v>1E-4</c:v>
                </c:pt>
                <c:pt idx="5997">
                  <c:v>4.3985496443096862E-3</c:v>
                </c:pt>
                <c:pt idx="5998">
                  <c:v>9.8173782356617435E-3</c:v>
                </c:pt>
                <c:pt idx="5999">
                  <c:v>7.5103093995085024E-3</c:v>
                </c:pt>
                <c:pt idx="6000">
                  <c:v>1E-4</c:v>
                </c:pt>
                <c:pt idx="6001">
                  <c:v>2.200033893169087E-3</c:v>
                </c:pt>
                <c:pt idx="6002">
                  <c:v>3.056304019964685E-3</c:v>
                </c:pt>
                <c:pt idx="6003">
                  <c:v>5.9396854639482714E-3</c:v>
                </c:pt>
                <c:pt idx="6004">
                  <c:v>1E-4</c:v>
                </c:pt>
                <c:pt idx="6005">
                  <c:v>7.6508464771345014E-3</c:v>
                </c:pt>
                <c:pt idx="6006">
                  <c:v>7.403286676168715E-3</c:v>
                </c:pt>
                <c:pt idx="6007">
                  <c:v>1.6635184053678241E-3</c:v>
                </c:pt>
                <c:pt idx="6008">
                  <c:v>1E-4</c:v>
                </c:pt>
                <c:pt idx="6009">
                  <c:v>3.748648605519839E-3</c:v>
                </c:pt>
                <c:pt idx="6010">
                  <c:v>5.2154280710860141E-3</c:v>
                </c:pt>
                <c:pt idx="6011">
                  <c:v>1.669327830172405E-3</c:v>
                </c:pt>
                <c:pt idx="6012">
                  <c:v>1E-4</c:v>
                </c:pt>
                <c:pt idx="6013">
                  <c:v>4.4307874670381983E-3</c:v>
                </c:pt>
                <c:pt idx="6014">
                  <c:v>8.5170393972204706E-3</c:v>
                </c:pt>
                <c:pt idx="6015">
                  <c:v>5.5145167286468882E-3</c:v>
                </c:pt>
                <c:pt idx="6016">
                  <c:v>1E-4</c:v>
                </c:pt>
                <c:pt idx="6017">
                  <c:v>9.0257503851035677E-4</c:v>
                </c:pt>
                <c:pt idx="6018">
                  <c:v>6.7438885339172862E-3</c:v>
                </c:pt>
                <c:pt idx="6019">
                  <c:v>7.3801232796207802E-3</c:v>
                </c:pt>
                <c:pt idx="6020">
                  <c:v>1E-4</c:v>
                </c:pt>
                <c:pt idx="6021">
                  <c:v>6.1371508410753691E-3</c:v>
                </c:pt>
                <c:pt idx="6022">
                  <c:v>3.926509637724656E-3</c:v>
                </c:pt>
                <c:pt idx="6023">
                  <c:v>1.0317256180274381E-3</c:v>
                </c:pt>
                <c:pt idx="6024">
                  <c:v>1E-4</c:v>
                </c:pt>
                <c:pt idx="6025">
                  <c:v>5.0768481263453926E-3</c:v>
                </c:pt>
                <c:pt idx="6026">
                  <c:v>5.6405939817520904E-3</c:v>
                </c:pt>
                <c:pt idx="6027">
                  <c:v>1.1456346382495721E-3</c:v>
                </c:pt>
                <c:pt idx="6028">
                  <c:v>1E-4</c:v>
                </c:pt>
                <c:pt idx="6029">
                  <c:v>5.3873010359921153E-3</c:v>
                </c:pt>
                <c:pt idx="6030">
                  <c:v>9.4724891282805066E-3</c:v>
                </c:pt>
                <c:pt idx="6031">
                  <c:v>5.8476544529189262E-3</c:v>
                </c:pt>
                <c:pt idx="6032">
                  <c:v>1E-4</c:v>
                </c:pt>
                <c:pt idx="6033">
                  <c:v>6.006990265149221E-4</c:v>
                </c:pt>
                <c:pt idx="6034">
                  <c:v>5.636432787545778E-3</c:v>
                </c:pt>
                <c:pt idx="6035">
                  <c:v>5.9074033477664089E-3</c:v>
                </c:pt>
                <c:pt idx="6036">
                  <c:v>1E-4</c:v>
                </c:pt>
                <c:pt idx="6037">
                  <c:v>3.6338443235316331E-3</c:v>
                </c:pt>
                <c:pt idx="6038">
                  <c:v>5.6196762358421066E-4</c:v>
                </c:pt>
                <c:pt idx="6039">
                  <c:v>2.753837934348038E-3</c:v>
                </c:pt>
                <c:pt idx="6040">
                  <c:v>1E-4</c:v>
                </c:pt>
                <c:pt idx="6041">
                  <c:v>4.7113565951123091E-3</c:v>
                </c:pt>
                <c:pt idx="6042">
                  <c:v>4.1342615556573814E-3</c:v>
                </c:pt>
                <c:pt idx="6043">
                  <c:v>7.8034087305047352E-5</c:v>
                </c:pt>
                <c:pt idx="6044">
                  <c:v>1E-4</c:v>
                </c:pt>
                <c:pt idx="6045">
                  <c:v>4.3560463640190169E-3</c:v>
                </c:pt>
                <c:pt idx="6046">
                  <c:v>5.852856054243287E-3</c:v>
                </c:pt>
                <c:pt idx="6047">
                  <c:v>2.111081156202448E-3</c:v>
                </c:pt>
                <c:pt idx="6048">
                  <c:v>1E-4</c:v>
                </c:pt>
                <c:pt idx="6049">
                  <c:v>4.165363999019291E-3</c:v>
                </c:pt>
                <c:pt idx="6050">
                  <c:v>8.7275522483791033E-3</c:v>
                </c:pt>
                <c:pt idx="6051">
                  <c:v>6.3124554190434473E-3</c:v>
                </c:pt>
                <c:pt idx="6052">
                  <c:v>1E-4</c:v>
                </c:pt>
                <c:pt idx="6053">
                  <c:v>1.3371868070554481E-3</c:v>
                </c:pt>
                <c:pt idx="6054">
                  <c:v>3.000143743423622E-3</c:v>
                </c:pt>
                <c:pt idx="6055">
                  <c:v>4.7022342924267812E-3</c:v>
                </c:pt>
                <c:pt idx="6056">
                  <c:v>1E-4</c:v>
                </c:pt>
                <c:pt idx="6057">
                  <c:v>4.3549185497817836E-3</c:v>
                </c:pt>
                <c:pt idx="6058">
                  <c:v>2.232028118932168E-3</c:v>
                </c:pt>
                <c:pt idx="6059">
                  <c:v>1.823378402249844E-3</c:v>
                </c:pt>
                <c:pt idx="6060">
                  <c:v>1E-4</c:v>
                </c:pt>
                <c:pt idx="6061">
                  <c:v>5.9706926588444934E-3</c:v>
                </c:pt>
                <c:pt idx="6062">
                  <c:v>7.5003889671151486E-3</c:v>
                </c:pt>
                <c:pt idx="6063">
                  <c:v>2.9388980415840332E-3</c:v>
                </c:pt>
                <c:pt idx="6064">
                  <c:v>1E-4</c:v>
                </c:pt>
                <c:pt idx="6065">
                  <c:v>3.0693425673362662E-3</c:v>
                </c:pt>
                <c:pt idx="6066">
                  <c:v>6.3903421538662178E-3</c:v>
                </c:pt>
                <c:pt idx="6067">
                  <c:v>4.1032910112909268E-3</c:v>
                </c:pt>
                <c:pt idx="6068">
                  <c:v>1E-4</c:v>
                </c:pt>
                <c:pt idx="6069">
                  <c:v>7.5347362282823349E-4</c:v>
                </c:pt>
                <c:pt idx="6070">
                  <c:v>4.4658754687702876E-3</c:v>
                </c:pt>
                <c:pt idx="6071">
                  <c:v>4.165023896403385E-3</c:v>
                </c:pt>
                <c:pt idx="6072">
                  <c:v>1E-4</c:v>
                </c:pt>
                <c:pt idx="6073">
                  <c:v>1.021049738936087E-3</c:v>
                </c:pt>
                <c:pt idx="6074">
                  <c:v>2.6377434197522192E-3</c:v>
                </c:pt>
                <c:pt idx="6075">
                  <c:v>4.1181952610297454E-3</c:v>
                </c:pt>
                <c:pt idx="6076">
                  <c:v>1E-4</c:v>
                </c:pt>
                <c:pt idx="6077">
                  <c:v>3.5441867433806829E-3</c:v>
                </c:pt>
                <c:pt idx="6078">
                  <c:v>1.1922418010901581E-3</c:v>
                </c:pt>
                <c:pt idx="6079">
                  <c:v>2.2695218870799529E-3</c:v>
                </c:pt>
                <c:pt idx="6080">
                  <c:v>1E-4</c:v>
                </c:pt>
                <c:pt idx="6081">
                  <c:v>5.0738990340780631E-3</c:v>
                </c:pt>
                <c:pt idx="6082">
                  <c:v>5.0137662062284486E-3</c:v>
                </c:pt>
                <c:pt idx="6083">
                  <c:v>4.5746922665136619E-4</c:v>
                </c:pt>
                <c:pt idx="6084">
                  <c:v>1E-4</c:v>
                </c:pt>
                <c:pt idx="6085">
                  <c:v>6.0001096549959264E-3</c:v>
                </c:pt>
                <c:pt idx="6086">
                  <c:v>1.0144746304745839E-2</c:v>
                </c:pt>
                <c:pt idx="6087">
                  <c:v>6.3098038280308411E-3</c:v>
                </c:pt>
                <c:pt idx="6088">
                  <c:v>1E-4</c:v>
                </c:pt>
                <c:pt idx="6089">
                  <c:v>4.4324691095695478E-4</c:v>
                </c:pt>
                <c:pt idx="6090">
                  <c:v>3.6006615005606838E-3</c:v>
                </c:pt>
                <c:pt idx="6091">
                  <c:v>4.2581014632284662E-3</c:v>
                </c:pt>
                <c:pt idx="6092">
                  <c:v>1E-4</c:v>
                </c:pt>
                <c:pt idx="6093">
                  <c:v>2.6513955210188101E-3</c:v>
                </c:pt>
                <c:pt idx="6094">
                  <c:v>2.5478644615276952E-4</c:v>
                </c:pt>
                <c:pt idx="6095">
                  <c:v>2.1958632745571732E-3</c:v>
                </c:pt>
                <c:pt idx="6096">
                  <c:v>1E-4</c:v>
                </c:pt>
                <c:pt idx="6097">
                  <c:v>3.3041508805894231E-3</c:v>
                </c:pt>
                <c:pt idx="6098">
                  <c:v>2.0635790898151738E-3</c:v>
                </c:pt>
                <c:pt idx="6099">
                  <c:v>1.4198643572746689E-3</c:v>
                </c:pt>
                <c:pt idx="6100">
                  <c:v>1E-4</c:v>
                </c:pt>
                <c:pt idx="6101">
                  <c:v>6.2975965429923376E-3</c:v>
                </c:pt>
                <c:pt idx="6102">
                  <c:v>9.1464788887260905E-3</c:v>
                </c:pt>
                <c:pt idx="6103">
                  <c:v>4.678037775028834E-3</c:v>
                </c:pt>
                <c:pt idx="6104">
                  <c:v>1E-4</c:v>
                </c:pt>
                <c:pt idx="6105">
                  <c:v>2.221140833789569E-3</c:v>
                </c:pt>
                <c:pt idx="6106">
                  <c:v>7.0949551648727882E-3</c:v>
                </c:pt>
                <c:pt idx="6107">
                  <c:v>5.9623332894702006E-3</c:v>
                </c:pt>
                <c:pt idx="6108">
                  <c:v>1E-4</c:v>
                </c:pt>
                <c:pt idx="6109">
                  <c:v>1.738430733609407E-3</c:v>
                </c:pt>
                <c:pt idx="6110">
                  <c:v>2.5535087465749342E-3</c:v>
                </c:pt>
                <c:pt idx="6111">
                  <c:v>4.5054593241610659E-3</c:v>
                </c:pt>
                <c:pt idx="6112">
                  <c:v>1E-4</c:v>
                </c:pt>
                <c:pt idx="6113">
                  <c:v>3.5665325200255459E-3</c:v>
                </c:pt>
                <c:pt idx="6114">
                  <c:v>5.2503799106655788E-5</c:v>
                </c:pt>
                <c:pt idx="6115">
                  <c:v>4.1118858899511276E-3</c:v>
                </c:pt>
                <c:pt idx="6116">
                  <c:v>1E-4</c:v>
                </c:pt>
                <c:pt idx="6117">
                  <c:v>8.5216982862411916E-3</c:v>
                </c:pt>
                <c:pt idx="6118">
                  <c:v>1.0133718221957111E-2</c:v>
                </c:pt>
                <c:pt idx="6119">
                  <c:v>3.8133861498884729E-3</c:v>
                </c:pt>
                <c:pt idx="6120">
                  <c:v>1E-4</c:v>
                </c:pt>
                <c:pt idx="6121">
                  <c:v>3.6996141735572102E-3</c:v>
                </c:pt>
                <c:pt idx="6122">
                  <c:v>7.4548742178562272E-3</c:v>
                </c:pt>
                <c:pt idx="6123">
                  <c:v>4.6611372741010397E-3</c:v>
                </c:pt>
                <c:pt idx="6124">
                  <c:v>1E-4</c:v>
                </c:pt>
                <c:pt idx="6125">
                  <c:v>3.8658488005926552E-4</c:v>
                </c:pt>
                <c:pt idx="6126">
                  <c:v>3.3329260950501608E-3</c:v>
                </c:pt>
                <c:pt idx="6127">
                  <c:v>2.6096873256527368E-3</c:v>
                </c:pt>
                <c:pt idx="6128">
                  <c:v>1E-4</c:v>
                </c:pt>
                <c:pt idx="6129">
                  <c:v>1.9266188448778759E-3</c:v>
                </c:pt>
                <c:pt idx="6130">
                  <c:v>6.9152350138413313E-3</c:v>
                </c:pt>
                <c:pt idx="6131">
                  <c:v>6.663026464839213E-3</c:v>
                </c:pt>
                <c:pt idx="6132">
                  <c:v>1E-4</c:v>
                </c:pt>
                <c:pt idx="6133">
                  <c:v>4.0780078672884674E-3</c:v>
                </c:pt>
                <c:pt idx="6134">
                  <c:v>5.584060792992448E-4</c:v>
                </c:pt>
                <c:pt idx="6135">
                  <c:v>3.3534547725014231E-3</c:v>
                </c:pt>
                <c:pt idx="6136">
                  <c:v>1E-4</c:v>
                </c:pt>
                <c:pt idx="6137">
                  <c:v>6.116743705981832E-3</c:v>
                </c:pt>
                <c:pt idx="6138">
                  <c:v>5.8465628772479553E-3</c:v>
                </c:pt>
                <c:pt idx="6139">
                  <c:v>6.2433606974697693E-4</c:v>
                </c:pt>
                <c:pt idx="6140">
                  <c:v>1E-4</c:v>
                </c:pt>
                <c:pt idx="6141">
                  <c:v>5.6068634618613167E-3</c:v>
                </c:pt>
                <c:pt idx="6142">
                  <c:v>8.4409267745369533E-3</c:v>
                </c:pt>
                <c:pt idx="6143">
                  <c:v>4.0616557218265932E-3</c:v>
                </c:pt>
                <c:pt idx="6144">
                  <c:v>1E-4</c:v>
                </c:pt>
                <c:pt idx="6145">
                  <c:v>2.9011279615978082E-3</c:v>
                </c:pt>
                <c:pt idx="6146">
                  <c:v>7.3286462776278889E-3</c:v>
                </c:pt>
                <c:pt idx="6147">
                  <c:v>5.2892925031774451E-3</c:v>
                </c:pt>
                <c:pt idx="6148">
                  <c:v>1E-4</c:v>
                </c:pt>
                <c:pt idx="6149">
                  <c:v>2.204242485672191E-4</c:v>
                </c:pt>
                <c:pt idx="6150">
                  <c:v>5.0023744089188141E-3</c:v>
                </c:pt>
                <c:pt idx="6151">
                  <c:v>5.394488966797349E-3</c:v>
                </c:pt>
                <c:pt idx="6152">
                  <c:v>1E-4</c:v>
                </c:pt>
                <c:pt idx="6153">
                  <c:v>2.5891075801195091E-3</c:v>
                </c:pt>
                <c:pt idx="6154">
                  <c:v>1.251819016128926E-3</c:v>
                </c:pt>
                <c:pt idx="6155">
                  <c:v>3.954852103789314E-3</c:v>
                </c:pt>
                <c:pt idx="6156">
                  <c:v>1E-4</c:v>
                </c:pt>
                <c:pt idx="6157">
                  <c:v>4.605032698111044E-3</c:v>
                </c:pt>
                <c:pt idx="6158">
                  <c:v>2.948253158462939E-3</c:v>
                </c:pt>
                <c:pt idx="6159">
                  <c:v>1.0057809343396429E-3</c:v>
                </c:pt>
                <c:pt idx="6160">
                  <c:v>1E-4</c:v>
                </c:pt>
                <c:pt idx="6161">
                  <c:v>3.501017044128584E-3</c:v>
                </c:pt>
                <c:pt idx="6162">
                  <c:v>2.2469280517100399E-3</c:v>
                </c:pt>
                <c:pt idx="6163">
                  <c:v>1.8155610860326791E-3</c:v>
                </c:pt>
                <c:pt idx="6164">
                  <c:v>1E-4</c:v>
                </c:pt>
                <c:pt idx="6165">
                  <c:v>7.5473733013089236E-3</c:v>
                </c:pt>
                <c:pt idx="6166">
                  <c:v>1.048076885365117E-2</c:v>
                </c:pt>
                <c:pt idx="6167">
                  <c:v>4.822964233432492E-3</c:v>
                </c:pt>
                <c:pt idx="6168">
                  <c:v>1E-4</c:v>
                </c:pt>
                <c:pt idx="6169">
                  <c:v>3.9168556393480063E-3</c:v>
                </c:pt>
                <c:pt idx="6170">
                  <c:v>1.0173852166154591E-2</c:v>
                </c:pt>
                <c:pt idx="6171">
                  <c:v>8.2565433970657846E-3</c:v>
                </c:pt>
                <c:pt idx="6172">
                  <c:v>1E-4</c:v>
                </c:pt>
                <c:pt idx="6173">
                  <c:v>3.9010365150641238E-3</c:v>
                </c:pt>
                <c:pt idx="6174">
                  <c:v>5.9335827468955441E-4</c:v>
                </c:pt>
                <c:pt idx="6175">
                  <c:v>2.169295842348303E-3</c:v>
                </c:pt>
                <c:pt idx="6176">
                  <c:v>1E-4</c:v>
                </c:pt>
                <c:pt idx="6177">
                  <c:v>1.6755808066402211E-3</c:v>
                </c:pt>
                <c:pt idx="6178">
                  <c:v>1.3947572829571969E-3</c:v>
                </c:pt>
                <c:pt idx="6179">
                  <c:v>3.8839959730609941E-3</c:v>
                </c:pt>
                <c:pt idx="6180">
                  <c:v>1E-4</c:v>
                </c:pt>
                <c:pt idx="6181">
                  <c:v>5.6513450333017402E-3</c:v>
                </c:pt>
                <c:pt idx="6182">
                  <c:v>4.9094158927898528E-3</c:v>
                </c:pt>
                <c:pt idx="6183">
                  <c:v>1.3647616847639181E-4</c:v>
                </c:pt>
                <c:pt idx="6184">
                  <c:v>1E-4</c:v>
                </c:pt>
                <c:pt idx="6185">
                  <c:v>6.3752227960867528E-3</c:v>
                </c:pt>
                <c:pt idx="6186">
                  <c:v>9.4239353728954242E-3</c:v>
                </c:pt>
                <c:pt idx="6187">
                  <c:v>4.6007942795154404E-3</c:v>
                </c:pt>
                <c:pt idx="6188">
                  <c:v>1E-4</c:v>
                </c:pt>
                <c:pt idx="6189">
                  <c:v>2.7988107565198408E-3</c:v>
                </c:pt>
                <c:pt idx="6190">
                  <c:v>7.3216495848558117E-3</c:v>
                </c:pt>
                <c:pt idx="6191">
                  <c:v>5.1673367825962567E-3</c:v>
                </c:pt>
                <c:pt idx="6192">
                  <c:v>1E-4</c:v>
                </c:pt>
                <c:pt idx="6193">
                  <c:v>1.190782994415363E-3</c:v>
                </c:pt>
                <c:pt idx="6194">
                  <c:v>7.029923002730358E-3</c:v>
                </c:pt>
                <c:pt idx="6195">
                  <c:v>7.0252000634127556E-3</c:v>
                </c:pt>
                <c:pt idx="6196">
                  <c:v>1E-4</c:v>
                </c:pt>
                <c:pt idx="6197">
                  <c:v>3.328521779941127E-3</c:v>
                </c:pt>
                <c:pt idx="6198">
                  <c:v>1.567584313717953E-3</c:v>
                </c:pt>
                <c:pt idx="6199">
                  <c:v>5.1648281459197023E-3</c:v>
                </c:pt>
                <c:pt idx="6200">
                  <c:v>1E-4</c:v>
                </c:pt>
                <c:pt idx="6201">
                  <c:v>6.716757430736354E-3</c:v>
                </c:pt>
                <c:pt idx="6202">
                  <c:v>5.3764683157854877E-3</c:v>
                </c:pt>
                <c:pt idx="6203">
                  <c:v>1.9533360927261861E-4</c:v>
                </c:pt>
                <c:pt idx="6204">
                  <c:v>1E-4</c:v>
                </c:pt>
                <c:pt idx="6205">
                  <c:v>5.18094490391653E-3</c:v>
                </c:pt>
                <c:pt idx="6206">
                  <c:v>6.2949586121011933E-3</c:v>
                </c:pt>
                <c:pt idx="6207">
                  <c:v>2.028748465659628E-3</c:v>
                </c:pt>
                <c:pt idx="6208">
                  <c:v>1E-4</c:v>
                </c:pt>
                <c:pt idx="6209">
                  <c:v>2.4321911973422131E-3</c:v>
                </c:pt>
                <c:pt idx="6210">
                  <c:v>2.8927902983540872E-3</c:v>
                </c:pt>
                <c:pt idx="6211">
                  <c:v>4.3567823287744611E-4</c:v>
                </c:pt>
                <c:pt idx="6212">
                  <c:v>1E-4</c:v>
                </c:pt>
                <c:pt idx="6213">
                  <c:v>7.4358931248407686E-3</c:v>
                </c:pt>
                <c:pt idx="6214">
                  <c:v>1.27706146662026E-2</c:v>
                </c:pt>
                <c:pt idx="6215">
                  <c:v>8.0510957183009511E-3</c:v>
                </c:pt>
                <c:pt idx="6216">
                  <c:v>1E-4</c:v>
                </c:pt>
                <c:pt idx="6217">
                  <c:v>1.486530810214851E-4</c:v>
                </c:pt>
                <c:pt idx="6218">
                  <c:v>6.6394354083801422E-3</c:v>
                </c:pt>
                <c:pt idx="6219">
                  <c:v>7.4924954308180818E-3</c:v>
                </c:pt>
                <c:pt idx="6220">
                  <c:v>1E-4</c:v>
                </c:pt>
                <c:pt idx="6221">
                  <c:v>5.1482396995935781E-3</c:v>
                </c:pt>
                <c:pt idx="6222">
                  <c:v>1.4840627783521609E-3</c:v>
                </c:pt>
                <c:pt idx="6223">
                  <c:v>3.1035946288246051E-3</c:v>
                </c:pt>
                <c:pt idx="6224">
                  <c:v>1E-4</c:v>
                </c:pt>
                <c:pt idx="6225">
                  <c:v>5.9010365667356169E-3</c:v>
                </c:pt>
                <c:pt idx="6226">
                  <c:v>5.018303117049005E-3</c:v>
                </c:pt>
                <c:pt idx="6227">
                  <c:v>3.6019317241762388E-4</c:v>
                </c:pt>
                <c:pt idx="6228">
                  <c:v>1E-4</c:v>
                </c:pt>
                <c:pt idx="6229">
                  <c:v>6.5511410145801677E-3</c:v>
                </c:pt>
                <c:pt idx="6230">
                  <c:v>8.9509127969349817E-3</c:v>
                </c:pt>
                <c:pt idx="6231">
                  <c:v>3.6685034978980531E-3</c:v>
                </c:pt>
                <c:pt idx="6232">
                  <c:v>1E-4</c:v>
                </c:pt>
                <c:pt idx="6233">
                  <c:v>3.9968532444268944E-3</c:v>
                </c:pt>
                <c:pt idx="6234">
                  <c:v>8.1781285898871875E-3</c:v>
                </c:pt>
                <c:pt idx="6235">
                  <c:v>4.9537155924272384E-3</c:v>
                </c:pt>
                <c:pt idx="6236">
                  <c:v>1E-4</c:v>
                </c:pt>
                <c:pt idx="6237">
                  <c:v>1.868933778437782E-3</c:v>
                </c:pt>
                <c:pt idx="6238">
                  <c:v>6.5223729825751109E-3</c:v>
                </c:pt>
                <c:pt idx="6239">
                  <c:v>4.9019341276785424E-3</c:v>
                </c:pt>
                <c:pt idx="6240">
                  <c:v>1E-4</c:v>
                </c:pt>
                <c:pt idx="6241">
                  <c:v>1.8633080724737099E-3</c:v>
                </c:pt>
                <c:pt idx="6242">
                  <c:v>8.5952610456882933E-3</c:v>
                </c:pt>
                <c:pt idx="6243">
                  <c:v>8.2616789463992053E-3</c:v>
                </c:pt>
                <c:pt idx="6244">
                  <c:v>1E-4</c:v>
                </c:pt>
                <c:pt idx="6245">
                  <c:v>3.2186700712858222E-3</c:v>
                </c:pt>
                <c:pt idx="6246">
                  <c:v>3.2818933291719888E-3</c:v>
                </c:pt>
                <c:pt idx="6247">
                  <c:v>7.1854536365756104E-3</c:v>
                </c:pt>
                <c:pt idx="6248">
                  <c:v>1E-4</c:v>
                </c:pt>
                <c:pt idx="6249">
                  <c:v>8.3358433681093493E-3</c:v>
                </c:pt>
                <c:pt idx="6250">
                  <c:v>6.3170680843331684E-3</c:v>
                </c:pt>
                <c:pt idx="6251">
                  <c:v>3.4831912048408471E-4</c:v>
                </c:pt>
                <c:pt idx="6252">
                  <c:v>1E-4</c:v>
                </c:pt>
                <c:pt idx="6253">
                  <c:v>4.8851941753186882E-3</c:v>
                </c:pt>
                <c:pt idx="6254">
                  <c:v>4.0713984016792371E-3</c:v>
                </c:pt>
                <c:pt idx="6255">
                  <c:v>9.3436253650075213E-4</c:v>
                </c:pt>
                <c:pt idx="6256">
                  <c:v>1E-4</c:v>
                </c:pt>
                <c:pt idx="6257">
                  <c:v>6.3919358110877504E-3</c:v>
                </c:pt>
                <c:pt idx="6258">
                  <c:v>7.5146110335656434E-3</c:v>
                </c:pt>
                <c:pt idx="6259">
                  <c:v>1.808269386946186E-3</c:v>
                </c:pt>
                <c:pt idx="6260">
                  <c:v>1E-4</c:v>
                </c:pt>
                <c:pt idx="6261">
                  <c:v>6.0568471304645018E-3</c:v>
                </c:pt>
                <c:pt idx="6262">
                  <c:v>9.9843918331185139E-3</c:v>
                </c:pt>
                <c:pt idx="6263">
                  <c:v>5.26543076250411E-3</c:v>
                </c:pt>
                <c:pt idx="6264">
                  <c:v>1E-4</c:v>
                </c:pt>
                <c:pt idx="6265">
                  <c:v>2.4955382072575551E-3</c:v>
                </c:pt>
                <c:pt idx="6266">
                  <c:v>7.1473282631295751E-3</c:v>
                </c:pt>
                <c:pt idx="6267">
                  <c:v>5.0791774367811484E-3</c:v>
                </c:pt>
                <c:pt idx="6268">
                  <c:v>1E-4</c:v>
                </c:pt>
                <c:pt idx="6269">
                  <c:v>1.3114720768356569E-3</c:v>
                </c:pt>
                <c:pt idx="6270">
                  <c:v>7.051547760557623E-3</c:v>
                </c:pt>
                <c:pt idx="6271">
                  <c:v>6.8949137804530528E-3</c:v>
                </c:pt>
                <c:pt idx="6272">
                  <c:v>1E-4</c:v>
                </c:pt>
                <c:pt idx="6273">
                  <c:v>3.2886697527172541E-3</c:v>
                </c:pt>
                <c:pt idx="6274">
                  <c:v>1.1321877375455179E-3</c:v>
                </c:pt>
                <c:pt idx="6275">
                  <c:v>4.4182124875719112E-3</c:v>
                </c:pt>
                <c:pt idx="6276">
                  <c:v>1E-4</c:v>
                </c:pt>
                <c:pt idx="6277">
                  <c:v>5.4650218900772702E-3</c:v>
                </c:pt>
                <c:pt idx="6278">
                  <c:v>3.794000398566246E-3</c:v>
                </c:pt>
                <c:pt idx="6279">
                  <c:v>9.1310090350474446E-4</c:v>
                </c:pt>
                <c:pt idx="6280">
                  <c:v>1E-4</c:v>
                </c:pt>
                <c:pt idx="6281">
                  <c:v>4.4464461512688522E-3</c:v>
                </c:pt>
                <c:pt idx="6282">
                  <c:v>3.7962398535243201E-3</c:v>
                </c:pt>
                <c:pt idx="6283">
                  <c:v>9.0597110121765231E-4</c:v>
                </c:pt>
                <c:pt idx="6284">
                  <c:v>1E-4</c:v>
                </c:pt>
                <c:pt idx="6285">
                  <c:v>7.293169981186432E-3</c:v>
                </c:pt>
                <c:pt idx="6286">
                  <c:v>1.007091107579311E-2</c:v>
                </c:pt>
                <c:pt idx="6287">
                  <c:v>4.1548875397447284E-3</c:v>
                </c:pt>
                <c:pt idx="6288">
                  <c:v>1E-4</c:v>
                </c:pt>
                <c:pt idx="6289">
                  <c:v>5.0508718466513204E-3</c:v>
                </c:pt>
                <c:pt idx="6290">
                  <c:v>1.059208213051528E-2</c:v>
                </c:pt>
                <c:pt idx="6291">
                  <c:v>6.7659513508013759E-3</c:v>
                </c:pt>
                <c:pt idx="6292">
                  <c:v>1E-4</c:v>
                </c:pt>
                <c:pt idx="6293">
                  <c:v>1.820140917556018E-3</c:v>
                </c:pt>
                <c:pt idx="6294">
                  <c:v>8.4121024277996424E-3</c:v>
                </c:pt>
                <c:pt idx="6295">
                  <c:v>7.4106185809989372E-3</c:v>
                </c:pt>
                <c:pt idx="6296">
                  <c:v>1E-4</c:v>
                </c:pt>
                <c:pt idx="6297">
                  <c:v>1.359110176053471E-3</c:v>
                </c:pt>
                <c:pt idx="6298">
                  <c:v>4.5442264377550997E-3</c:v>
                </c:pt>
                <c:pt idx="6299">
                  <c:v>5.8961625827882169E-3</c:v>
                </c:pt>
                <c:pt idx="6300">
                  <c:v>1E-4</c:v>
                </c:pt>
                <c:pt idx="6301">
                  <c:v>1.697472325960797E-3</c:v>
                </c:pt>
                <c:pt idx="6302">
                  <c:v>4.6290997017071484E-3</c:v>
                </c:pt>
                <c:pt idx="6303">
                  <c:v>7.1261716338779776E-3</c:v>
                </c:pt>
                <c:pt idx="6304">
                  <c:v>1E-4</c:v>
                </c:pt>
                <c:pt idx="6305">
                  <c:v>4.7348669499322387E-3</c:v>
                </c:pt>
                <c:pt idx="6306">
                  <c:v>1.397013621000396E-3</c:v>
                </c:pt>
                <c:pt idx="6307">
                  <c:v>6.9152398184752304E-3</c:v>
                </c:pt>
                <c:pt idx="6308">
                  <c:v>1E-4</c:v>
                </c:pt>
                <c:pt idx="6309">
                  <c:v>9.9487357787073558E-3</c:v>
                </c:pt>
                <c:pt idx="6310">
                  <c:v>7.9849156660889483E-3</c:v>
                </c:pt>
                <c:pt idx="6311">
                  <c:v>6.0081152016363615E-4</c:v>
                </c:pt>
                <c:pt idx="6312">
                  <c:v>1E-4</c:v>
                </c:pt>
                <c:pt idx="6313">
                  <c:v>8.4690560457092393E-3</c:v>
                </c:pt>
                <c:pt idx="6314">
                  <c:v>9.7807816944055874E-3</c:v>
                </c:pt>
                <c:pt idx="6315">
                  <c:v>2.341719376769723E-3</c:v>
                </c:pt>
                <c:pt idx="6316">
                  <c:v>1E-4</c:v>
                </c:pt>
                <c:pt idx="6317">
                  <c:v>6.6464279866342386E-3</c:v>
                </c:pt>
                <c:pt idx="6318">
                  <c:v>9.8417522607593504E-3</c:v>
                </c:pt>
                <c:pt idx="6319">
                  <c:v>3.9284505682505282E-3</c:v>
                </c:pt>
                <c:pt idx="6320">
                  <c:v>1E-4</c:v>
                </c:pt>
                <c:pt idx="6321">
                  <c:v>5.4269203439158203E-3</c:v>
                </c:pt>
                <c:pt idx="6322">
                  <c:v>1.067562296025041E-2</c:v>
                </c:pt>
                <c:pt idx="6323">
                  <c:v>6.553473469783461E-3</c:v>
                </c:pt>
                <c:pt idx="6324">
                  <c:v>1E-4</c:v>
                </c:pt>
                <c:pt idx="6325">
                  <c:v>9.080598418168491E-4</c:v>
                </c:pt>
                <c:pt idx="6326">
                  <c:v>5.1250998856594288E-3</c:v>
                </c:pt>
                <c:pt idx="6327">
                  <c:v>3.7481236369038338E-3</c:v>
                </c:pt>
                <c:pt idx="6328">
                  <c:v>1E-4</c:v>
                </c:pt>
                <c:pt idx="6329">
                  <c:v>2.5804477024063441E-3</c:v>
                </c:pt>
                <c:pt idx="6330">
                  <c:v>8.4866988988854305E-3</c:v>
                </c:pt>
                <c:pt idx="6331">
                  <c:v>7.3920577692617902E-3</c:v>
                </c:pt>
                <c:pt idx="6332">
                  <c:v>1E-4</c:v>
                </c:pt>
                <c:pt idx="6333">
                  <c:v>2.66207261017213E-3</c:v>
                </c:pt>
                <c:pt idx="6334">
                  <c:v>2.0220285849527442E-3</c:v>
                </c:pt>
                <c:pt idx="6335">
                  <c:v>4.4371921862713304E-3</c:v>
                </c:pt>
                <c:pt idx="6336">
                  <c:v>1E-4</c:v>
                </c:pt>
                <c:pt idx="6337">
                  <c:v>3.3271671451274242E-3</c:v>
                </c:pt>
                <c:pt idx="6338">
                  <c:v>4.8998675662975453E-5</c:v>
                </c:pt>
                <c:pt idx="6339">
                  <c:v>3.3116105610105371E-3</c:v>
                </c:pt>
                <c:pt idx="6340">
                  <c:v>1E-4</c:v>
                </c:pt>
                <c:pt idx="6341">
                  <c:v>3.8917489386636221E-3</c:v>
                </c:pt>
                <c:pt idx="6342">
                  <c:v>9.1146127983166068E-4</c:v>
                </c:pt>
                <c:pt idx="6343">
                  <c:v>3.4605150103926949E-3</c:v>
                </c:pt>
                <c:pt idx="6344">
                  <c:v>1E-4</c:v>
                </c:pt>
                <c:pt idx="6345">
                  <c:v>6.9880707477228228E-3</c:v>
                </c:pt>
                <c:pt idx="6346">
                  <c:v>6.1949572011052948E-3</c:v>
                </c:pt>
                <c:pt idx="6347">
                  <c:v>3.8762577699401031E-4</c:v>
                </c:pt>
                <c:pt idx="6348">
                  <c:v>1E-4</c:v>
                </c:pt>
                <c:pt idx="6349">
                  <c:v>8.1956813026534681E-3</c:v>
                </c:pt>
                <c:pt idx="6350">
                  <c:v>1.0682722937637969E-2</c:v>
                </c:pt>
                <c:pt idx="6351">
                  <c:v>3.429580311039532E-3</c:v>
                </c:pt>
                <c:pt idx="6352">
                  <c:v>1E-4</c:v>
                </c:pt>
                <c:pt idx="6353">
                  <c:v>7.910037897466039E-3</c:v>
                </c:pt>
                <c:pt idx="6354">
                  <c:v>1.4541083872036309E-2</c:v>
                </c:pt>
                <c:pt idx="6355">
                  <c:v>8.6862770705267277E-3</c:v>
                </c:pt>
                <c:pt idx="6356">
                  <c:v>1E-4</c:v>
                </c:pt>
                <c:pt idx="6357">
                  <c:v>1.5282964831034359E-3</c:v>
                </c:pt>
                <c:pt idx="6358">
                  <c:v>7.1247723751026301E-3</c:v>
                </c:pt>
                <c:pt idx="6359">
                  <c:v>4.7503070300995943E-3</c:v>
                </c:pt>
                <c:pt idx="6360">
                  <c:v>1E-4</c:v>
                </c:pt>
                <c:pt idx="6361">
                  <c:v>4.9805902354585164E-3</c:v>
                </c:pt>
                <c:pt idx="6362">
                  <c:v>1.330135105040924E-2</c:v>
                </c:pt>
                <c:pt idx="6363">
                  <c:v>1.002459261406346E-2</c:v>
                </c:pt>
                <c:pt idx="6364">
                  <c:v>1E-4</c:v>
                </c:pt>
                <c:pt idx="6365">
                  <c:v>6.9110590491110733E-4</c:v>
                </c:pt>
                <c:pt idx="6366">
                  <c:v>1.035228697364958E-2</c:v>
                </c:pt>
                <c:pt idx="6367">
                  <c:v>1.0574649218001751E-2</c:v>
                </c:pt>
                <c:pt idx="6368">
                  <c:v>1E-4</c:v>
                </c:pt>
                <c:pt idx="6369">
                  <c:v>3.0199768326291108E-3</c:v>
                </c:pt>
                <c:pt idx="6370">
                  <c:v>5.6043554488859207E-3</c:v>
                </c:pt>
                <c:pt idx="6371">
                  <c:v>8.4802728419779063E-3</c:v>
                </c:pt>
                <c:pt idx="6372">
                  <c:v>1E-4</c:v>
                </c:pt>
                <c:pt idx="6373">
                  <c:v>2.9337210705088208E-3</c:v>
                </c:pt>
                <c:pt idx="6374">
                  <c:v>6.3415639749016288E-3</c:v>
                </c:pt>
                <c:pt idx="6375">
                  <c:v>1.0314865504239179E-2</c:v>
                </c:pt>
                <c:pt idx="6376">
                  <c:v>1E-4</c:v>
                </c:pt>
                <c:pt idx="6377">
                  <c:v>7.1765955860895519E-3</c:v>
                </c:pt>
                <c:pt idx="6378">
                  <c:v>6.5080799716040231E-4</c:v>
                </c:pt>
                <c:pt idx="6379">
                  <c:v>7.5926631535481208E-3</c:v>
                </c:pt>
                <c:pt idx="6380">
                  <c:v>1E-4</c:v>
                </c:pt>
                <c:pt idx="6381">
                  <c:v>7.8476091751656252E-3</c:v>
                </c:pt>
                <c:pt idx="6382">
                  <c:v>1.310767326720826E-3</c:v>
                </c:pt>
                <c:pt idx="6383">
                  <c:v>6.4254746100575336E-3</c:v>
                </c:pt>
                <c:pt idx="6384">
                  <c:v>1E-4</c:v>
                </c:pt>
                <c:pt idx="6385">
                  <c:v>7.6948846326185052E-3</c:v>
                </c:pt>
                <c:pt idx="6386">
                  <c:v>1.0834544983467931E-4</c:v>
                </c:pt>
                <c:pt idx="6387">
                  <c:v>9.2067189819558439E-3</c:v>
                </c:pt>
                <c:pt idx="6388">
                  <c:v>1E-4</c:v>
                </c:pt>
                <c:pt idx="6389">
                  <c:v>1.5718776204517539E-2</c:v>
                </c:pt>
                <c:pt idx="6390">
                  <c:v>1.3328625777935669E-2</c:v>
                </c:pt>
                <c:pt idx="6391">
                  <c:v>4.0026738965951569E-4</c:v>
                </c:pt>
                <c:pt idx="6392">
                  <c:v>1E-4</c:v>
                </c:pt>
                <c:pt idx="6393">
                  <c:v>1.276242534901917E-2</c:v>
                </c:pt>
                <c:pt idx="6394">
                  <c:v>1.411748265746984E-2</c:v>
                </c:pt>
                <c:pt idx="6395">
                  <c:v>2.7057188182040971E-3</c:v>
                </c:pt>
                <c:pt idx="6396">
                  <c:v>1E-4</c:v>
                </c:pt>
                <c:pt idx="6397">
                  <c:v>8.9058106465260342E-3</c:v>
                </c:pt>
                <c:pt idx="6398">
                  <c:v>1.015659422965381E-2</c:v>
                </c:pt>
                <c:pt idx="6399">
                  <c:v>9.577790684162557E-4</c:v>
                </c:pt>
                <c:pt idx="6400">
                  <c:v>1E-4</c:v>
                </c:pt>
                <c:pt idx="6401">
                  <c:v>1.0204580912922459E-2</c:v>
                </c:pt>
                <c:pt idx="6402">
                  <c:v>1.2479944660570881E-2</c:v>
                </c:pt>
                <c:pt idx="6403">
                  <c:v>2.7152340810148098E-3</c:v>
                </c:pt>
                <c:pt idx="6404">
                  <c:v>1E-4</c:v>
                </c:pt>
                <c:pt idx="6405">
                  <c:v>9.9443763155653703E-3</c:v>
                </c:pt>
                <c:pt idx="6406">
                  <c:v>1.3884272084498821E-2</c:v>
                </c:pt>
                <c:pt idx="6407">
                  <c:v>4.6710829563384659E-3</c:v>
                </c:pt>
                <c:pt idx="6408">
                  <c:v>1E-4</c:v>
                </c:pt>
                <c:pt idx="6409">
                  <c:v>8.116951371105189E-3</c:v>
                </c:pt>
                <c:pt idx="6410">
                  <c:v>1.247133575018557E-2</c:v>
                </c:pt>
                <c:pt idx="6411">
                  <c:v>4.415779104534394E-3</c:v>
                </c:pt>
                <c:pt idx="6412">
                  <c:v>1E-4</c:v>
                </c:pt>
                <c:pt idx="6413">
                  <c:v>8.4435437482466812E-3</c:v>
                </c:pt>
                <c:pt idx="6414">
                  <c:v>1.3844417486825021E-2</c:v>
                </c:pt>
                <c:pt idx="6415">
                  <c:v>5.863396459511329E-3</c:v>
                </c:pt>
                <c:pt idx="6416">
                  <c:v>1E-4</c:v>
                </c:pt>
                <c:pt idx="6417">
                  <c:v>8.0306665077127526E-3</c:v>
                </c:pt>
                <c:pt idx="6418">
                  <c:v>1.53104234141724E-2</c:v>
                </c:pt>
                <c:pt idx="6419">
                  <c:v>8.3971931719710874E-3</c:v>
                </c:pt>
                <c:pt idx="6420">
                  <c:v>1E-4</c:v>
                </c:pt>
                <c:pt idx="6421">
                  <c:v>4.2946698556490951E-3</c:v>
                </c:pt>
                <c:pt idx="6422">
                  <c:v>1.083848238139005E-2</c:v>
                </c:pt>
                <c:pt idx="6423">
                  <c:v>6.2187046513921367E-3</c:v>
                </c:pt>
                <c:pt idx="6424">
                  <c:v>1E-4</c:v>
                </c:pt>
                <c:pt idx="6425">
                  <c:v>5.0875121928214227E-3</c:v>
                </c:pt>
                <c:pt idx="6426">
                  <c:v>1.200512797933697E-2</c:v>
                </c:pt>
                <c:pt idx="6427">
                  <c:v>7.3621242974732017E-3</c:v>
                </c:pt>
                <c:pt idx="6428">
                  <c:v>1E-4</c:v>
                </c:pt>
                <c:pt idx="6429">
                  <c:v>3.849225480410385E-3</c:v>
                </c:pt>
                <c:pt idx="6430">
                  <c:v>1.108386999278786E-2</c:v>
                </c:pt>
                <c:pt idx="6431">
                  <c:v>7.5438930992080318E-3</c:v>
                </c:pt>
                <c:pt idx="6432">
                  <c:v>1E-4</c:v>
                </c:pt>
                <c:pt idx="6433">
                  <c:v>2.594543411829449E-3</c:v>
                </c:pt>
                <c:pt idx="6434">
                  <c:v>9.5226662659769895E-3</c:v>
                </c:pt>
                <c:pt idx="6435">
                  <c:v>6.9261272011688904E-3</c:v>
                </c:pt>
                <c:pt idx="6436">
                  <c:v>1E-4</c:v>
                </c:pt>
                <c:pt idx="6437">
                  <c:v>2.40204703869103E-3</c:v>
                </c:pt>
                <c:pt idx="6438">
                  <c:v>9.2690851425874677E-3</c:v>
                </c:pt>
                <c:pt idx="6439">
                  <c:v>6.8898851123746574E-3</c:v>
                </c:pt>
                <c:pt idx="6440">
                  <c:v>1E-4</c:v>
                </c:pt>
                <c:pt idx="6441">
                  <c:v>3.0294424355651311E-3</c:v>
                </c:pt>
                <c:pt idx="6442">
                  <c:v>1.1718049858212509E-2</c:v>
                </c:pt>
                <c:pt idx="6443">
                  <c:v>1.0077845428369319E-2</c:v>
                </c:pt>
                <c:pt idx="6444">
                  <c:v>1E-4</c:v>
                </c:pt>
                <c:pt idx="6445">
                  <c:v>2.358085201804261E-3</c:v>
                </c:pt>
                <c:pt idx="6446">
                  <c:v>4.1316525685000443E-3</c:v>
                </c:pt>
                <c:pt idx="6447">
                  <c:v>5.5739636261594909E-3</c:v>
                </c:pt>
                <c:pt idx="6448">
                  <c:v>1E-4</c:v>
                </c:pt>
                <c:pt idx="6449">
                  <c:v>7.5474643012329369E-4</c:v>
                </c:pt>
                <c:pt idx="6450">
                  <c:v>4.6865192930741189E-3</c:v>
                </c:pt>
                <c:pt idx="6451">
                  <c:v>5.2090979015034476E-3</c:v>
                </c:pt>
                <c:pt idx="6452">
                  <c:v>1E-4</c:v>
                </c:pt>
                <c:pt idx="6453">
                  <c:v>2.8718481480954048E-4</c:v>
                </c:pt>
                <c:pt idx="6454">
                  <c:v>6.7572051931255048E-3</c:v>
                </c:pt>
                <c:pt idx="6455">
                  <c:v>7.3600327766949513E-3</c:v>
                </c:pt>
                <c:pt idx="6456">
                  <c:v>1E-4</c:v>
                </c:pt>
                <c:pt idx="6457">
                  <c:v>3.471679303191008E-3</c:v>
                </c:pt>
                <c:pt idx="6458">
                  <c:v>8.8476549358749111E-4</c:v>
                </c:pt>
                <c:pt idx="6459">
                  <c:v>3.3076172501349428E-3</c:v>
                </c:pt>
                <c:pt idx="6460">
                  <c:v>1E-4</c:v>
                </c:pt>
                <c:pt idx="6461">
                  <c:v>7.0591887464079191E-4</c:v>
                </c:pt>
                <c:pt idx="6462">
                  <c:v>3.8486115993988999E-3</c:v>
                </c:pt>
                <c:pt idx="6463">
                  <c:v>5.0118460427805989E-3</c:v>
                </c:pt>
                <c:pt idx="6464">
                  <c:v>1E-4</c:v>
                </c:pt>
                <c:pt idx="6465">
                  <c:v>2.4397822527137841E-3</c:v>
                </c:pt>
                <c:pt idx="6466">
                  <c:v>1.292891963230856E-3</c:v>
                </c:pt>
                <c:pt idx="6467">
                  <c:v>3.3518515642865388E-3</c:v>
                </c:pt>
                <c:pt idx="6468">
                  <c:v>1E-4</c:v>
                </c:pt>
                <c:pt idx="6469">
                  <c:v>1.8278643284087581E-3</c:v>
                </c:pt>
                <c:pt idx="6470">
                  <c:v>1.2527135653677441E-3</c:v>
                </c:pt>
                <c:pt idx="6471">
                  <c:v>2.838344506937659E-3</c:v>
                </c:pt>
                <c:pt idx="6472">
                  <c:v>1E-4</c:v>
                </c:pt>
                <c:pt idx="6473">
                  <c:v>1.0575770040556439E-3</c:v>
                </c:pt>
                <c:pt idx="6474">
                  <c:v>2.207572580910506E-3</c:v>
                </c:pt>
                <c:pt idx="6475">
                  <c:v>3.428227833545077E-3</c:v>
                </c:pt>
                <c:pt idx="6476">
                  <c:v>1E-4</c:v>
                </c:pt>
                <c:pt idx="6477">
                  <c:v>1.722835288107354E-3</c:v>
                </c:pt>
                <c:pt idx="6478">
                  <c:v>1.136934288239459E-3</c:v>
                </c:pt>
                <c:pt idx="6479">
                  <c:v>2.6378197219348171E-3</c:v>
                </c:pt>
                <c:pt idx="6480">
                  <c:v>1E-4</c:v>
                </c:pt>
                <c:pt idx="6481">
                  <c:v>1.094068453317992E-3</c:v>
                </c:pt>
                <c:pt idx="6482">
                  <c:v>1.9093234183096669E-3</c:v>
                </c:pt>
                <c:pt idx="6483">
                  <c:v>3.2032584272144332E-3</c:v>
                </c:pt>
                <c:pt idx="6484">
                  <c:v>1E-4</c:v>
                </c:pt>
                <c:pt idx="6485">
                  <c:v>2.0867714211749849E-3</c:v>
                </c:pt>
                <c:pt idx="6486">
                  <c:v>5.1393667371526417E-5</c:v>
                </c:pt>
                <c:pt idx="6487">
                  <c:v>1.58395157417422E-3</c:v>
                </c:pt>
                <c:pt idx="6488">
                  <c:v>1E-4</c:v>
                </c:pt>
                <c:pt idx="6489">
                  <c:v>6.6926567765837738E-5</c:v>
                </c:pt>
                <c:pt idx="6490">
                  <c:v>3.4611448447920742E-3</c:v>
                </c:pt>
                <c:pt idx="6491">
                  <c:v>4.3490103506005177E-3</c:v>
                </c:pt>
                <c:pt idx="6492">
                  <c:v>1E-4</c:v>
                </c:pt>
                <c:pt idx="6493">
                  <c:v>3.5383945116699328E-3</c:v>
                </c:pt>
                <c:pt idx="6494">
                  <c:v>1.967610265535599E-3</c:v>
                </c:pt>
                <c:pt idx="6495">
                  <c:v>5.3284333662238835E-4</c:v>
                </c:pt>
                <c:pt idx="6496">
                  <c:v>1E-4</c:v>
                </c:pt>
                <c:pt idx="6497">
                  <c:v>8.7760847840229151E-4</c:v>
                </c:pt>
                <c:pt idx="6498">
                  <c:v>2.5412857945025509E-4</c:v>
                </c:pt>
                <c:pt idx="6499">
                  <c:v>8.0648124818322208E-4</c:v>
                </c:pt>
                <c:pt idx="6500">
                  <c:v>1E-4</c:v>
                </c:pt>
                <c:pt idx="6501">
                  <c:v>1.516649857535748E-3</c:v>
                </c:pt>
                <c:pt idx="6502">
                  <c:v>5.2313996281714717E-3</c:v>
                </c:pt>
                <c:pt idx="6503">
                  <c:v>5.1882448005413232E-3</c:v>
                </c:pt>
                <c:pt idx="6504">
                  <c:v>1E-4</c:v>
                </c:pt>
                <c:pt idx="6505">
                  <c:v>3.5432997118007219E-3</c:v>
                </c:pt>
                <c:pt idx="6506">
                  <c:v>1.565786455198719E-3</c:v>
                </c:pt>
                <c:pt idx="6507">
                  <c:v>1.005286849551089E-3</c:v>
                </c:pt>
                <c:pt idx="6508">
                  <c:v>1E-4</c:v>
                </c:pt>
                <c:pt idx="6509">
                  <c:v>1.3650235440198181E-3</c:v>
                </c:pt>
                <c:pt idx="6510">
                  <c:v>9.6716157388748424E-5</c:v>
                </c:pt>
                <c:pt idx="6511">
                  <c:v>9.6314834404973731E-4</c:v>
                </c:pt>
                <c:pt idx="6512">
                  <c:v>1E-4</c:v>
                </c:pt>
                <c:pt idx="6513">
                  <c:v>4.3395230762035929E-4</c:v>
                </c:pt>
                <c:pt idx="6514">
                  <c:v>3.3531752136680961E-3</c:v>
                </c:pt>
                <c:pt idx="6515">
                  <c:v>3.8895116692974009E-3</c:v>
                </c:pt>
                <c:pt idx="6516">
                  <c:v>1E-4</c:v>
                </c:pt>
                <c:pt idx="6517">
                  <c:v>2.9057731147018309E-3</c:v>
                </c:pt>
                <c:pt idx="6518">
                  <c:v>1.141434172645221E-3</c:v>
                </c:pt>
                <c:pt idx="6519">
                  <c:v>1.141630674821302E-3</c:v>
                </c:pt>
                <c:pt idx="6520">
                  <c:v>1E-4</c:v>
                </c:pt>
                <c:pt idx="6521">
                  <c:v>1.6714041880576979E-3</c:v>
                </c:pt>
                <c:pt idx="6522">
                  <c:v>6.8202575600218116E-4</c:v>
                </c:pt>
                <c:pt idx="6523">
                  <c:v>5.8748667067334717E-4</c:v>
                </c:pt>
                <c:pt idx="6524">
                  <c:v>1E-4</c:v>
                </c:pt>
                <c:pt idx="6525">
                  <c:v>3.1366061671140813E-4</c:v>
                </c:pt>
                <c:pt idx="6526">
                  <c:v>2.829765509735298E-3</c:v>
                </c:pt>
                <c:pt idx="6527">
                  <c:v>3.427067477083478E-3</c:v>
                </c:pt>
                <c:pt idx="6528">
                  <c:v>1E-4</c:v>
                </c:pt>
                <c:pt idx="6529">
                  <c:v>2.7507185932362679E-3</c:v>
                </c:pt>
                <c:pt idx="6530">
                  <c:v>1.2367699659889711E-3</c:v>
                </c:pt>
                <c:pt idx="6531">
                  <c:v>9.3290776896453513E-4</c:v>
                </c:pt>
                <c:pt idx="6532">
                  <c:v>1E-4</c:v>
                </c:pt>
                <c:pt idx="6533">
                  <c:v>1.3770553082319769E-3</c:v>
                </c:pt>
                <c:pt idx="6534">
                  <c:v>9.4271597348031478E-5</c:v>
                </c:pt>
                <c:pt idx="6535">
                  <c:v>1.2632258414167011E-3</c:v>
                </c:pt>
                <c:pt idx="6536">
                  <c:v>1E-4</c:v>
                </c:pt>
                <c:pt idx="6537">
                  <c:v>9.9209298629869438E-4</c:v>
                </c:pt>
                <c:pt idx="6538">
                  <c:v>9.6953281956722046E-4</c:v>
                </c:pt>
                <c:pt idx="6539">
                  <c:v>2.4757663012284332E-3</c:v>
                </c:pt>
                <c:pt idx="6540">
                  <c:v>1E-4</c:v>
                </c:pt>
                <c:pt idx="6541">
                  <c:v>3.3528835089998311E-3</c:v>
                </c:pt>
                <c:pt idx="6542">
                  <c:v>3.077252263821668E-3</c:v>
                </c:pt>
                <c:pt idx="6543">
                  <c:v>6.7353466767707849E-4</c:v>
                </c:pt>
                <c:pt idx="6544">
                  <c:v>1E-4</c:v>
                </c:pt>
                <c:pt idx="6545">
                  <c:v>5.0287189446764893E-4</c:v>
                </c:pt>
                <c:pt idx="6546">
                  <c:v>2.6573663767520369E-4</c:v>
                </c:pt>
                <c:pt idx="6547">
                  <c:v>1.135229356737706E-3</c:v>
                </c:pt>
                <c:pt idx="6548">
                  <c:v>1E-4</c:v>
                </c:pt>
                <c:pt idx="6549">
                  <c:v>1.3941556767895259E-3</c:v>
                </c:pt>
                <c:pt idx="6550">
                  <c:v>5.6253767858407044E-4</c:v>
                </c:pt>
                <c:pt idx="6551">
                  <c:v>8.262792208773421E-4</c:v>
                </c:pt>
                <c:pt idx="6552">
                  <c:v>1E-4</c:v>
                </c:pt>
                <c:pt idx="6553">
                  <c:v>1.779479457581337E-3</c:v>
                </c:pt>
                <c:pt idx="6554">
                  <c:v>1.6727913823593749E-3</c:v>
                </c:pt>
                <c:pt idx="6555">
                  <c:v>2.7690531238207071E-4</c:v>
                </c:pt>
                <c:pt idx="6556">
                  <c:v>1E-4</c:v>
                </c:pt>
                <c:pt idx="6557">
                  <c:v>7.9892069415209155E-4</c:v>
                </c:pt>
                <c:pt idx="6558">
                  <c:v>1.034431064589251E-3</c:v>
                </c:pt>
                <c:pt idx="6559">
                  <c:v>5.7940890547309354E-4</c:v>
                </c:pt>
                <c:pt idx="6560">
                  <c:v>1E-4</c:v>
                </c:pt>
                <c:pt idx="6561">
                  <c:v>9.6544492077659308E-4</c:v>
                </c:pt>
                <c:pt idx="6562">
                  <c:v>1.8872971827404851E-3</c:v>
                </c:pt>
                <c:pt idx="6563">
                  <c:v>1.339349153440317E-3</c:v>
                </c:pt>
                <c:pt idx="6564">
                  <c:v>1E-4</c:v>
                </c:pt>
                <c:pt idx="6565">
                  <c:v>6.4673057387811548E-4</c:v>
                </c:pt>
                <c:pt idx="6566">
                  <c:v>3.117150783103186E-3</c:v>
                </c:pt>
                <c:pt idx="6567">
                  <c:v>3.407110170934704E-3</c:v>
                </c:pt>
                <c:pt idx="6568">
                  <c:v>1E-4</c:v>
                </c:pt>
                <c:pt idx="6569">
                  <c:v>3.1606770097337179E-3</c:v>
                </c:pt>
                <c:pt idx="6570">
                  <c:v>2.7297304399703419E-3</c:v>
                </c:pt>
                <c:pt idx="6571">
                  <c:v>6.7569105501410879E-4</c:v>
                </c:pt>
                <c:pt idx="6572">
                  <c:v>1E-4</c:v>
                </c:pt>
                <c:pt idx="6573">
                  <c:v>6.8760830002871377E-5</c:v>
                </c:pt>
                <c:pt idx="6574">
                  <c:v>6.9872828199538475E-4</c:v>
                </c:pt>
                <c:pt idx="6575">
                  <c:v>1.078883381731701E-3</c:v>
                </c:pt>
                <c:pt idx="6576">
                  <c:v>1E-4</c:v>
                </c:pt>
                <c:pt idx="6577">
                  <c:v>7.9465632736083888E-4</c:v>
                </c:pt>
                <c:pt idx="6578">
                  <c:v>5.5969768205941153E-5</c:v>
                </c:pt>
                <c:pt idx="6579">
                  <c:v>8.0971657198451264E-4</c:v>
                </c:pt>
                <c:pt idx="6580">
                  <c:v>1E-4</c:v>
                </c:pt>
                <c:pt idx="6581">
                  <c:v>7.9338905478015408E-4</c:v>
                </c:pt>
                <c:pt idx="6582">
                  <c:v>2.052937294850574E-4</c:v>
                </c:pt>
                <c:pt idx="6583">
                  <c:v>3.6442710353189298E-4</c:v>
                </c:pt>
                <c:pt idx="6584">
                  <c:v>1E-4</c:v>
                </c:pt>
                <c:pt idx="6585">
                  <c:v>4.0322605222877048E-4</c:v>
                </c:pt>
                <c:pt idx="6586">
                  <c:v>2.078808402052061E-3</c:v>
                </c:pt>
                <c:pt idx="6587">
                  <c:v>2.366164405075857E-3</c:v>
                </c:pt>
                <c:pt idx="6588">
                  <c:v>1E-4</c:v>
                </c:pt>
                <c:pt idx="6589">
                  <c:v>2.0421408916320629E-3</c:v>
                </c:pt>
                <c:pt idx="6590">
                  <c:v>1.3017247559091341E-3</c:v>
                </c:pt>
                <c:pt idx="6591">
                  <c:v>2.3869622041191671E-4</c:v>
                </c:pt>
                <c:pt idx="6592">
                  <c:v>1E-4</c:v>
                </c:pt>
                <c:pt idx="6593">
                  <c:v>9.2986675510971846E-4</c:v>
                </c:pt>
                <c:pt idx="6594">
                  <c:v>6.1862213002680734E-4</c:v>
                </c:pt>
                <c:pt idx="6595">
                  <c:v>1.242053745570765E-4</c:v>
                </c:pt>
                <c:pt idx="6596">
                  <c:v>1E-4</c:v>
                </c:pt>
                <c:pt idx="6597">
                  <c:v>8.8482664163296406E-5</c:v>
                </c:pt>
                <c:pt idx="6598">
                  <c:v>1.133749629178542E-3</c:v>
                </c:pt>
                <c:pt idx="6599">
                  <c:v>1.4837167008242291E-3</c:v>
                </c:pt>
                <c:pt idx="6600">
                  <c:v>1E-4</c:v>
                </c:pt>
                <c:pt idx="6601">
                  <c:v>1.43385775378169E-3</c:v>
                </c:pt>
                <c:pt idx="6602">
                  <c:v>1.136935725993038E-3</c:v>
                </c:pt>
                <c:pt idx="6603">
                  <c:v>2.7731070073699302E-4</c:v>
                </c:pt>
                <c:pt idx="6604">
                  <c:v>1E-4</c:v>
                </c:pt>
                <c:pt idx="6605">
                  <c:v>6.908116175021893E-4</c:v>
                </c:pt>
                <c:pt idx="6606">
                  <c:v>2.018473391770071E-3</c:v>
                </c:pt>
                <c:pt idx="6607">
                  <c:v>1.927291206227851E-3</c:v>
                </c:pt>
                <c:pt idx="6608">
                  <c:v>1E-4</c:v>
                </c:pt>
                <c:pt idx="6609">
                  <c:v>8.3264396143213062E-4</c:v>
                </c:pt>
                <c:pt idx="6610">
                  <c:v>7.7290789440547414E-4</c:v>
                </c:pt>
                <c:pt idx="6611">
                  <c:v>1.787793602808346E-3</c:v>
                </c:pt>
                <c:pt idx="6612">
                  <c:v>1E-4</c:v>
                </c:pt>
                <c:pt idx="6613">
                  <c:v>1.920654446668769E-3</c:v>
                </c:pt>
                <c:pt idx="6614">
                  <c:v>1.0527933567891739E-3</c:v>
                </c:pt>
                <c:pt idx="6615">
                  <c:v>6.8112043097999563E-4</c:v>
                </c:pt>
                <c:pt idx="6616">
                  <c:v>1E-4</c:v>
                </c:pt>
                <c:pt idx="6617">
                  <c:v>2.1304211050579189E-3</c:v>
                </c:pt>
                <c:pt idx="6618">
                  <c:v>2.5008109581225839E-3</c:v>
                </c:pt>
                <c:pt idx="6619">
                  <c:v>9.7910891650223285E-4</c:v>
                </c:pt>
                <c:pt idx="6620">
                  <c:v>1E-4</c:v>
                </c:pt>
                <c:pt idx="6621">
                  <c:v>3.9755447262392702E-4</c:v>
                </c:pt>
                <c:pt idx="6622">
                  <c:v>9.4713248964847525E-4</c:v>
                </c:pt>
                <c:pt idx="6623">
                  <c:v>8.429980258249899E-4</c:v>
                </c:pt>
                <c:pt idx="6624">
                  <c:v>1E-4</c:v>
                </c:pt>
                <c:pt idx="6625">
                  <c:v>1.5908682257893469E-3</c:v>
                </c:pt>
                <c:pt idx="6626">
                  <c:v>2.9542057532667598E-3</c:v>
                </c:pt>
                <c:pt idx="6627">
                  <c:v>2.3385617584475988E-3</c:v>
                </c:pt>
                <c:pt idx="6628">
                  <c:v>1E-4</c:v>
                </c:pt>
                <c:pt idx="6629">
                  <c:v>1.3823948682228739E-3</c:v>
                </c:pt>
                <c:pt idx="6630">
                  <c:v>6.1249048947001762E-4</c:v>
                </c:pt>
                <c:pt idx="6631">
                  <c:v>3.2045036891340629E-4</c:v>
                </c:pt>
                <c:pt idx="6632">
                  <c:v>1E-4</c:v>
                </c:pt>
                <c:pt idx="6633">
                  <c:v>5.5319103438470602E-5</c:v>
                </c:pt>
                <c:pt idx="6634">
                  <c:v>1.2736654455834889E-3</c:v>
                </c:pt>
                <c:pt idx="6635">
                  <c:v>1.8268633497289929E-3</c:v>
                </c:pt>
                <c:pt idx="6636">
                  <c:v>1E-4</c:v>
                </c:pt>
                <c:pt idx="6637">
                  <c:v>2.1145340173188611E-3</c:v>
                </c:pt>
                <c:pt idx="6638">
                  <c:v>1.8514846324993439E-3</c:v>
                </c:pt>
                <c:pt idx="6639">
                  <c:v>1.9560532674472769E-4</c:v>
                </c:pt>
                <c:pt idx="6640">
                  <c:v>1E-4</c:v>
                </c:pt>
                <c:pt idx="6641">
                  <c:v>1.771931832063714E-3</c:v>
                </c:pt>
                <c:pt idx="6642">
                  <c:v>3.4010303813322451E-3</c:v>
                </c:pt>
                <c:pt idx="6643">
                  <c:v>2.9417097250654519E-3</c:v>
                </c:pt>
                <c:pt idx="6644">
                  <c:v>1E-4</c:v>
                </c:pt>
                <c:pt idx="6645">
                  <c:v>4.0090805234966869E-3</c:v>
                </c:pt>
                <c:pt idx="6646">
                  <c:v>6.0368844816079308E-3</c:v>
                </c:pt>
                <c:pt idx="6647">
                  <c:v>3.9881408106401837E-3</c:v>
                </c:pt>
                <c:pt idx="6648">
                  <c:v>1E-4</c:v>
                </c:pt>
                <c:pt idx="6649">
                  <c:v>1.4504001286881111E-3</c:v>
                </c:pt>
                <c:pt idx="6650">
                  <c:v>4.4223308525170922E-4</c:v>
                </c:pt>
                <c:pt idx="6651">
                  <c:v>1.7812677125593041E-3</c:v>
                </c:pt>
                <c:pt idx="6652">
                  <c:v>1E-4</c:v>
                </c:pt>
                <c:pt idx="6653">
                  <c:v>2.624409345859897E-3</c:v>
                </c:pt>
                <c:pt idx="6654">
                  <c:v>3.0727392577825632E-3</c:v>
                </c:pt>
                <c:pt idx="6655">
                  <c:v>1.6565442418447641E-3</c:v>
                </c:pt>
                <c:pt idx="6656">
                  <c:v>1E-4</c:v>
                </c:pt>
                <c:pt idx="6657">
                  <c:v>1.666146188516201E-3</c:v>
                </c:pt>
                <c:pt idx="6658">
                  <c:v>2.9886587261122371E-3</c:v>
                </c:pt>
                <c:pt idx="6659">
                  <c:v>2.411446597500486E-3</c:v>
                </c:pt>
                <c:pt idx="6660">
                  <c:v>1E-4</c:v>
                </c:pt>
                <c:pt idx="6661">
                  <c:v>1.439646392865399E-3</c:v>
                </c:pt>
                <c:pt idx="6662">
                  <c:v>3.8853782761729761E-4</c:v>
                </c:pt>
                <c:pt idx="6663">
                  <c:v>8.7889467845504103E-4</c:v>
                </c:pt>
                <c:pt idx="6664">
                  <c:v>1E-4</c:v>
                </c:pt>
                <c:pt idx="6665">
                  <c:v>1.8582799304407609E-3</c:v>
                </c:pt>
                <c:pt idx="6666">
                  <c:v>2.3091922215556331E-3</c:v>
                </c:pt>
                <c:pt idx="6667">
                  <c:v>1.256399899197812E-3</c:v>
                </c:pt>
                <c:pt idx="6668">
                  <c:v>1E-4</c:v>
                </c:pt>
                <c:pt idx="6669">
                  <c:v>9.5186986516042262E-4</c:v>
                </c:pt>
                <c:pt idx="6670">
                  <c:v>1.3900830665162091E-3</c:v>
                </c:pt>
                <c:pt idx="6671">
                  <c:v>8.4917842947278722E-4</c:v>
                </c:pt>
                <c:pt idx="6672">
                  <c:v>1E-4</c:v>
                </c:pt>
                <c:pt idx="6673">
                  <c:v>4.2339241121349742E-4</c:v>
                </c:pt>
                <c:pt idx="6674">
                  <c:v>1.770533472323707E-3</c:v>
                </c:pt>
                <c:pt idx="6675">
                  <c:v>1.7758438486418879E-3</c:v>
                </c:pt>
                <c:pt idx="6676">
                  <c:v>1E-4</c:v>
                </c:pt>
                <c:pt idx="6677">
                  <c:v>1.232954452736432E-3</c:v>
                </c:pt>
                <c:pt idx="6678">
                  <c:v>7.1535489689115582E-4</c:v>
                </c:pt>
                <c:pt idx="6679">
                  <c:v>5.1446489286781557E-5</c:v>
                </c:pt>
                <c:pt idx="6680">
                  <c:v>1E-4</c:v>
                </c:pt>
                <c:pt idx="6681">
                  <c:v>4.036196129926423E-4</c:v>
                </c:pt>
                <c:pt idx="6682">
                  <c:v>1.4059866590689881E-3</c:v>
                </c:pt>
                <c:pt idx="6683">
                  <c:v>1.2994059079088609E-3</c:v>
                </c:pt>
                <c:pt idx="6684">
                  <c:v>1E-4</c:v>
                </c:pt>
                <c:pt idx="6685">
                  <c:v>1.6188914732901831E-4</c:v>
                </c:pt>
                <c:pt idx="6686">
                  <c:v>1.26560104943398E-3</c:v>
                </c:pt>
                <c:pt idx="6687">
                  <c:v>1.6083901723227491E-3</c:v>
                </c:pt>
                <c:pt idx="6688">
                  <c:v>1E-4</c:v>
                </c:pt>
                <c:pt idx="6689">
                  <c:v>7.8700833433501915E-4</c:v>
                </c:pt>
                <c:pt idx="6690">
                  <c:v>6.0230977575553054E-4</c:v>
                </c:pt>
                <c:pt idx="6691">
                  <c:v>1.4631419500270491E-3</c:v>
                </c:pt>
                <c:pt idx="6692">
                  <c:v>1E-4</c:v>
                </c:pt>
                <c:pt idx="6693">
                  <c:v>1.3307864732306971E-3</c:v>
                </c:pt>
                <c:pt idx="6694">
                  <c:v>3.9255870539013361E-4</c:v>
                </c:pt>
                <c:pt idx="6695">
                  <c:v>7.7731259747140433E-4</c:v>
                </c:pt>
                <c:pt idx="6696">
                  <c:v>1E-4</c:v>
                </c:pt>
                <c:pt idx="6697">
                  <c:v>9.5702674100656203E-4</c:v>
                </c:pt>
                <c:pt idx="6698">
                  <c:v>1.7097175033453029E-5</c:v>
                </c:pt>
                <c:pt idx="6699">
                  <c:v>1.1410203857630031E-3</c:v>
                </c:pt>
                <c:pt idx="6700">
                  <c:v>1E-4</c:v>
                </c:pt>
                <c:pt idx="6701">
                  <c:v>1.903425039355543E-3</c:v>
                </c:pt>
                <c:pt idx="6702">
                  <c:v>1.7886011611216439E-3</c:v>
                </c:pt>
                <c:pt idx="6703">
                  <c:v>3.3593760206600032E-4</c:v>
                </c:pt>
                <c:pt idx="6704">
                  <c:v>1E-4</c:v>
                </c:pt>
                <c:pt idx="6705">
                  <c:v>7.4109121021237467E-4</c:v>
                </c:pt>
                <c:pt idx="6706">
                  <c:v>8.4927172090475806E-4</c:v>
                </c:pt>
                <c:pt idx="6707">
                  <c:v>3.1148022801670832E-4</c:v>
                </c:pt>
                <c:pt idx="6708">
                  <c:v>1E-4</c:v>
                </c:pt>
                <c:pt idx="6709">
                  <c:v>5.8385302476451808E-4</c:v>
                </c:pt>
                <c:pt idx="6710">
                  <c:v>1.8411857730696039E-3</c:v>
                </c:pt>
                <c:pt idx="6711">
                  <c:v>2.0817959261225489E-3</c:v>
                </c:pt>
                <c:pt idx="6712">
                  <c:v>1E-4</c:v>
                </c:pt>
                <c:pt idx="6713">
                  <c:v>2.4871633312504738E-3</c:v>
                </c:pt>
                <c:pt idx="6714">
                  <c:v>2.7539305095753358E-3</c:v>
                </c:pt>
                <c:pt idx="6715">
                  <c:v>1.2199812914119249E-3</c:v>
                </c:pt>
                <c:pt idx="6716">
                  <c:v>1E-4</c:v>
                </c:pt>
                <c:pt idx="6717">
                  <c:v>4.60571723378301E-4</c:v>
                </c:pt>
                <c:pt idx="6718">
                  <c:v>8.4178191893116152E-4</c:v>
                </c:pt>
                <c:pt idx="6719">
                  <c:v>8.0905649363350012E-4</c:v>
                </c:pt>
                <c:pt idx="6720">
                  <c:v>1E-4</c:v>
                </c:pt>
                <c:pt idx="6721">
                  <c:v>3.6097134184736668E-4</c:v>
                </c:pt>
                <c:pt idx="6722">
                  <c:v>5.7417257473506517E-4</c:v>
                </c:pt>
                <c:pt idx="6723">
                  <c:v>1.2311372647447799E-3</c:v>
                </c:pt>
                <c:pt idx="6724">
                  <c:v>1E-4</c:v>
                </c:pt>
                <c:pt idx="6725">
                  <c:v>1.9024920234273039E-3</c:v>
                </c:pt>
                <c:pt idx="6726">
                  <c:v>2.261144190120393E-3</c:v>
                </c:pt>
                <c:pt idx="6727">
                  <c:v>1.1168274441719841E-3</c:v>
                </c:pt>
                <c:pt idx="6728">
                  <c:v>1E-4</c:v>
                </c:pt>
                <c:pt idx="6729">
                  <c:v>6.0103229370883973E-4</c:v>
                </c:pt>
                <c:pt idx="6730">
                  <c:v>9.5572779152631657E-4</c:v>
                </c:pt>
                <c:pt idx="6731">
                  <c:v>7.5702271196302488E-4</c:v>
                </c:pt>
                <c:pt idx="6732">
                  <c:v>1E-4</c:v>
                </c:pt>
                <c:pt idx="6733">
                  <c:v>2.0232327073358729E-4</c:v>
                </c:pt>
                <c:pt idx="6734">
                  <c:v>5.3769153377122641E-4</c:v>
                </c:pt>
                <c:pt idx="6735">
                  <c:v>8.2382262238651124E-4</c:v>
                </c:pt>
                <c:pt idx="6736">
                  <c:v>1E-4</c:v>
                </c:pt>
                <c:pt idx="6737">
                  <c:v>3.7419394915029258E-4</c:v>
                </c:pt>
                <c:pt idx="6738">
                  <c:v>6.8740177081091187E-4</c:v>
                </c:pt>
                <c:pt idx="6739">
                  <c:v>1.3963521035295879E-3</c:v>
                </c:pt>
                <c:pt idx="6740">
                  <c:v>1E-4</c:v>
                </c:pt>
                <c:pt idx="6741">
                  <c:v>2.1611752714197669E-3</c:v>
                </c:pt>
                <c:pt idx="6742">
                  <c:v>2.6413486122773191E-3</c:v>
                </c:pt>
                <c:pt idx="6743">
                  <c:v>1.362951526471586E-3</c:v>
                </c:pt>
                <c:pt idx="6744">
                  <c:v>1E-4</c:v>
                </c:pt>
                <c:pt idx="6745">
                  <c:v>6.4237568657528603E-4</c:v>
                </c:pt>
                <c:pt idx="6746">
                  <c:v>7.5314913439235819E-4</c:v>
                </c:pt>
                <c:pt idx="6747">
                  <c:v>4.1505117333327953E-4</c:v>
                </c:pt>
                <c:pt idx="6748">
                  <c:v>1E-4</c:v>
                </c:pt>
                <c:pt idx="6749">
                  <c:v>3.8253861857427132E-4</c:v>
                </c:pt>
                <c:pt idx="6750">
                  <c:v>1.296681621564291E-3</c:v>
                </c:pt>
                <c:pt idx="6751">
                  <c:v>1.2382299825265931E-3</c:v>
                </c:pt>
                <c:pt idx="6752">
                  <c:v>1E-4</c:v>
                </c:pt>
                <c:pt idx="6753">
                  <c:v>5.9833855693185167E-4</c:v>
                </c:pt>
                <c:pt idx="6754">
                  <c:v>2.2556941216686841E-4</c:v>
                </c:pt>
                <c:pt idx="6755">
                  <c:v>7.8338501934731547E-4</c:v>
                </c:pt>
                <c:pt idx="6756">
                  <c:v>1E-4</c:v>
                </c:pt>
                <c:pt idx="6757">
                  <c:v>6.1985392311215764E-4</c:v>
                </c:pt>
                <c:pt idx="6758">
                  <c:v>1.3355306252149949E-4</c:v>
                </c:pt>
                <c:pt idx="6759">
                  <c:v>8.2944813664483075E-4</c:v>
                </c:pt>
                <c:pt idx="6760">
                  <c:v>1E-4</c:v>
                </c:pt>
                <c:pt idx="6761">
                  <c:v>1.2054931517674831E-3</c:v>
                </c:pt>
                <c:pt idx="6762">
                  <c:v>1.1252557823382291E-3</c:v>
                </c:pt>
                <c:pt idx="6763">
                  <c:v>3.0316911064058648E-4</c:v>
                </c:pt>
                <c:pt idx="6764">
                  <c:v>1E-4</c:v>
                </c:pt>
                <c:pt idx="6765">
                  <c:v>5.152668253485747E-5</c:v>
                </c:pt>
                <c:pt idx="6766">
                  <c:v>3.3381582460521278E-4</c:v>
                </c:pt>
                <c:pt idx="6767">
                  <c:v>4.0581608966152108E-4</c:v>
                </c:pt>
                <c:pt idx="6768">
                  <c:v>1E-4</c:v>
                </c:pt>
                <c:pt idx="6769">
                  <c:v>2.9323974081834969E-4</c:v>
                </c:pt>
                <c:pt idx="6770">
                  <c:v>1.5265344039497939E-3</c:v>
                </c:pt>
                <c:pt idx="6771">
                  <c:v>1.8015665059377039E-3</c:v>
                </c:pt>
                <c:pt idx="6772">
                  <c:v>1E-4</c:v>
                </c:pt>
                <c:pt idx="6773">
                  <c:v>1.9791849431009768E-3</c:v>
                </c:pt>
                <c:pt idx="6774">
                  <c:v>1.9945684007130178E-3</c:v>
                </c:pt>
                <c:pt idx="6775">
                  <c:v>7.2841929690335542E-4</c:v>
                </c:pt>
                <c:pt idx="6776">
                  <c:v>1E-4</c:v>
                </c:pt>
                <c:pt idx="6777">
                  <c:v>7.694251577242501E-5</c:v>
                </c:pt>
                <c:pt idx="6778">
                  <c:v>2.0990413793185359E-4</c:v>
                </c:pt>
                <c:pt idx="6779">
                  <c:v>2.6643903420304392E-4</c:v>
                </c:pt>
                <c:pt idx="6780">
                  <c:v>1E-4</c:v>
                </c:pt>
                <c:pt idx="6781">
                  <c:v>2.7232984845367258E-4</c:v>
                </c:pt>
                <c:pt idx="6782">
                  <c:v>1.2690868634265501E-3</c:v>
                </c:pt>
                <c:pt idx="6783">
                  <c:v>1.478540095852611E-3</c:v>
                </c:pt>
                <c:pt idx="6784">
                  <c:v>1E-4</c:v>
                </c:pt>
                <c:pt idx="6785">
                  <c:v>1.628984654097406E-3</c:v>
                </c:pt>
                <c:pt idx="6786">
                  <c:v>1.682628429361439E-3</c:v>
                </c:pt>
                <c:pt idx="6787">
                  <c:v>6.7256850825740829E-4</c:v>
                </c:pt>
                <c:pt idx="6788">
                  <c:v>1E-4</c:v>
                </c:pt>
                <c:pt idx="6789">
                  <c:v>1.3308457632953469E-4</c:v>
                </c:pt>
                <c:pt idx="6790">
                  <c:v>1.027135492642106E-4</c:v>
                </c:pt>
                <c:pt idx="6791">
                  <c:v>7.281289429464556E-5</c:v>
                </c:pt>
                <c:pt idx="6792">
                  <c:v>1E-4</c:v>
                </c:pt>
                <c:pt idx="6793">
                  <c:v>8.6506897994779563E-4</c:v>
                </c:pt>
                <c:pt idx="6794">
                  <c:v>1.7696943614125991E-3</c:v>
                </c:pt>
                <c:pt idx="6795">
                  <c:v>1.2358031187514589E-3</c:v>
                </c:pt>
                <c:pt idx="6796">
                  <c:v>1E-4</c:v>
                </c:pt>
                <c:pt idx="6797">
                  <c:v>4.9058901511225535E-4</c:v>
                </c:pt>
                <c:pt idx="6798">
                  <c:v>2.4652139803818941E-3</c:v>
                </c:pt>
                <c:pt idx="6799">
                  <c:v>2.641402621290272E-3</c:v>
                </c:pt>
                <c:pt idx="6800">
                  <c:v>1E-4</c:v>
                </c:pt>
                <c:pt idx="6801">
                  <c:v>2.1262772720151129E-3</c:v>
                </c:pt>
                <c:pt idx="6802">
                  <c:v>1.3271113682326379E-3</c:v>
                </c:pt>
                <c:pt idx="6803">
                  <c:v>2.3248596657332661E-4</c:v>
                </c:pt>
                <c:pt idx="6804">
                  <c:v>1E-4</c:v>
                </c:pt>
                <c:pt idx="6805">
                  <c:v>6.4117892616828535E-4</c:v>
                </c:pt>
                <c:pt idx="6806">
                  <c:v>3.6572644282491349E-4</c:v>
                </c:pt>
                <c:pt idx="6807">
                  <c:v>1.418330574424349E-3</c:v>
                </c:pt>
                <c:pt idx="6808">
                  <c:v>1E-4</c:v>
                </c:pt>
                <c:pt idx="6809">
                  <c:v>2.5656507551861159E-3</c:v>
                </c:pt>
                <c:pt idx="6810">
                  <c:v>3.0227473838861331E-3</c:v>
                </c:pt>
                <c:pt idx="6811">
                  <c:v>1.285691184955506E-3</c:v>
                </c:pt>
                <c:pt idx="6812">
                  <c:v>1E-4</c:v>
                </c:pt>
                <c:pt idx="6813">
                  <c:v>1.4170347517262319E-4</c:v>
                </c:pt>
                <c:pt idx="6814">
                  <c:v>3.2451430337121712E-4</c:v>
                </c:pt>
                <c:pt idx="6815">
                  <c:v>5.3069851205321509E-5</c:v>
                </c:pt>
                <c:pt idx="6816">
                  <c:v>1E-4</c:v>
                </c:pt>
                <c:pt idx="6817">
                  <c:v>6.6987258389135883E-4</c:v>
                </c:pt>
                <c:pt idx="6818">
                  <c:v>1.171977273424264E-3</c:v>
                </c:pt>
                <c:pt idx="6819">
                  <c:v>9.5893020765029039E-4</c:v>
                </c:pt>
                <c:pt idx="6820">
                  <c:v>1E-4</c:v>
                </c:pt>
                <c:pt idx="6821">
                  <c:v>1.610954135651055E-3</c:v>
                </c:pt>
                <c:pt idx="6822">
                  <c:v>2.9992005092942991E-3</c:v>
                </c:pt>
                <c:pt idx="6823">
                  <c:v>2.5381583987854292E-3</c:v>
                </c:pt>
                <c:pt idx="6824">
                  <c:v>1E-4</c:v>
                </c:pt>
                <c:pt idx="6825">
                  <c:v>2.4438440564253641E-3</c:v>
                </c:pt>
                <c:pt idx="6826">
                  <c:v>2.7618964772087818E-3</c:v>
                </c:pt>
                <c:pt idx="6827">
                  <c:v>1.4083995272053331E-3</c:v>
                </c:pt>
                <c:pt idx="6828">
                  <c:v>1E-4</c:v>
                </c:pt>
                <c:pt idx="6829">
                  <c:v>8.1479728922716145E-4</c:v>
                </c:pt>
                <c:pt idx="6830">
                  <c:v>1.025081746056081E-3</c:v>
                </c:pt>
                <c:pt idx="6831">
                  <c:v>5.301358140693197E-4</c:v>
                </c:pt>
                <c:pt idx="6832">
                  <c:v>1E-4</c:v>
                </c:pt>
                <c:pt idx="6833">
                  <c:v>7.6449507196621014E-4</c:v>
                </c:pt>
                <c:pt idx="6834">
                  <c:v>2.4287493363259068E-3</c:v>
                </c:pt>
                <c:pt idx="6835">
                  <c:v>2.5467298950193761E-3</c:v>
                </c:pt>
                <c:pt idx="6836">
                  <c:v>1E-4</c:v>
                </c:pt>
                <c:pt idx="6837">
                  <c:v>3.0416747455417042E-3</c:v>
                </c:pt>
                <c:pt idx="6838">
                  <c:v>3.9248323772928789E-3</c:v>
                </c:pt>
                <c:pt idx="6839">
                  <c:v>2.4689882771716551E-3</c:v>
                </c:pt>
                <c:pt idx="6840">
                  <c:v>1E-4</c:v>
                </c:pt>
                <c:pt idx="6841">
                  <c:v>2.4248855132494749E-3</c:v>
                </c:pt>
                <c:pt idx="6842">
                  <c:v>3.6203271431348529E-3</c:v>
                </c:pt>
                <c:pt idx="6843">
                  <c:v>2.4651148468959549E-3</c:v>
                </c:pt>
                <c:pt idx="6844">
                  <c:v>1E-4</c:v>
                </c:pt>
                <c:pt idx="6845">
                  <c:v>9.1511772557272626E-4</c:v>
                </c:pt>
                <c:pt idx="6846">
                  <c:v>4.4263580103978819E-4</c:v>
                </c:pt>
                <c:pt idx="6847">
                  <c:v>1.380480469915149E-3</c:v>
                </c:pt>
                <c:pt idx="6848">
                  <c:v>1E-4</c:v>
                </c:pt>
                <c:pt idx="6849">
                  <c:v>1.904120440852302E-3</c:v>
                </c:pt>
                <c:pt idx="6850">
                  <c:v>1.9702150759830042E-3</c:v>
                </c:pt>
                <c:pt idx="6851">
                  <c:v>7.5357519824013051E-4</c:v>
                </c:pt>
                <c:pt idx="6852">
                  <c:v>1E-4</c:v>
                </c:pt>
                <c:pt idx="6853">
                  <c:v>2.0058294087783919E-4</c:v>
                </c:pt>
                <c:pt idx="6854">
                  <c:v>4.293966623948347E-4</c:v>
                </c:pt>
                <c:pt idx="6855">
                  <c:v>3.4902175202652279E-4</c:v>
                </c:pt>
                <c:pt idx="6856">
                  <c:v>1E-4</c:v>
                </c:pt>
                <c:pt idx="6857">
                  <c:v>7.1256754115573361E-4</c:v>
                </c:pt>
                <c:pt idx="6858">
                  <c:v>2.4598084192918872E-3</c:v>
                </c:pt>
                <c:pt idx="6859">
                  <c:v>2.6995925941472208E-3</c:v>
                </c:pt>
                <c:pt idx="6860">
                  <c:v>1E-4</c:v>
                </c:pt>
                <c:pt idx="6861">
                  <c:v>3.194914692517389E-3</c:v>
                </c:pt>
                <c:pt idx="6862">
                  <c:v>3.7650140777069001E-3</c:v>
                </c:pt>
                <c:pt idx="6863">
                  <c:v>1.9516213627689381E-3</c:v>
                </c:pt>
                <c:pt idx="6864">
                  <c:v>1E-4</c:v>
                </c:pt>
                <c:pt idx="6865">
                  <c:v>1.2422363124605471E-3</c:v>
                </c:pt>
                <c:pt idx="6866">
                  <c:v>2.016976801950821E-3</c:v>
                </c:pt>
                <c:pt idx="6867">
                  <c:v>1.7495660695652079E-3</c:v>
                </c:pt>
                <c:pt idx="6868">
                  <c:v>1E-4</c:v>
                </c:pt>
                <c:pt idx="6869">
                  <c:v>1.8642050955749261E-3</c:v>
                </c:pt>
                <c:pt idx="6870">
                  <c:v>2.1515291043399261E-3</c:v>
                </c:pt>
                <c:pt idx="6871">
                  <c:v>1.0796770483716251E-3</c:v>
                </c:pt>
                <c:pt idx="6872">
                  <c:v>1E-4</c:v>
                </c:pt>
                <c:pt idx="6873">
                  <c:v>4.5437795918792061E-4</c:v>
                </c:pt>
                <c:pt idx="6874">
                  <c:v>3.3131192237114961E-4</c:v>
                </c:pt>
                <c:pt idx="6875">
                  <c:v>1.198666594074539E-4</c:v>
                </c:pt>
                <c:pt idx="6876">
                  <c:v>1E-4</c:v>
                </c:pt>
                <c:pt idx="6877">
                  <c:v>1.356823799845129E-3</c:v>
                </c:pt>
                <c:pt idx="6878">
                  <c:v>2.697788365740281E-3</c:v>
                </c:pt>
                <c:pt idx="6879">
                  <c:v>2.014259704771427E-3</c:v>
                </c:pt>
                <c:pt idx="6880">
                  <c:v>1E-4</c:v>
                </c:pt>
                <c:pt idx="6881">
                  <c:v>5.1523930096186753E-4</c:v>
                </c:pt>
                <c:pt idx="6882">
                  <c:v>8.1375591971987479E-4</c:v>
                </c:pt>
                <c:pt idx="6883">
                  <c:v>1.2449763520202041E-3</c:v>
                </c:pt>
                <c:pt idx="6884">
                  <c:v>1E-4</c:v>
                </c:pt>
                <c:pt idx="6885">
                  <c:v>1.8245882890049239E-4</c:v>
                </c:pt>
                <c:pt idx="6886">
                  <c:v>1.747200947846407E-3</c:v>
                </c:pt>
                <c:pt idx="6887">
                  <c:v>2.5314997067720818E-3</c:v>
                </c:pt>
                <c:pt idx="6888">
                  <c:v>1E-4</c:v>
                </c:pt>
                <c:pt idx="6889">
                  <c:v>2.9922990370983768E-3</c:v>
                </c:pt>
                <c:pt idx="6890">
                  <c:v>3.0657936222997671E-3</c:v>
                </c:pt>
                <c:pt idx="6891">
                  <c:v>1.245463382965407E-3</c:v>
                </c:pt>
                <c:pt idx="6892">
                  <c:v>1E-4</c:v>
                </c:pt>
                <c:pt idx="6893">
                  <c:v>1.143279776439479E-3</c:v>
                </c:pt>
                <c:pt idx="6894">
                  <c:v>3.103958654233626E-3</c:v>
                </c:pt>
                <c:pt idx="6895">
                  <c:v>3.4946342470485842E-3</c:v>
                </c:pt>
                <c:pt idx="6896">
                  <c:v>1E-4</c:v>
                </c:pt>
                <c:pt idx="6897">
                  <c:v>4.5778831822859082E-3</c:v>
                </c:pt>
                <c:pt idx="6898">
                  <c:v>5.3548255464980973E-3</c:v>
                </c:pt>
                <c:pt idx="6899">
                  <c:v>2.3035543916103689E-3</c:v>
                </c:pt>
                <c:pt idx="6900">
                  <c:v>1E-4</c:v>
                </c:pt>
                <c:pt idx="6901">
                  <c:v>1.033130530964441E-3</c:v>
                </c:pt>
                <c:pt idx="6902">
                  <c:v>3.2136852964462399E-3</c:v>
                </c:pt>
                <c:pt idx="6903">
                  <c:v>3.183575057333111E-3</c:v>
                </c:pt>
                <c:pt idx="6904">
                  <c:v>1E-4</c:v>
                </c:pt>
                <c:pt idx="6905">
                  <c:v>4.5385376211169856E-3</c:v>
                </c:pt>
                <c:pt idx="6906">
                  <c:v>7.0965642388400524E-3</c:v>
                </c:pt>
                <c:pt idx="6907">
                  <c:v>5.1461047520505992E-3</c:v>
                </c:pt>
                <c:pt idx="6908">
                  <c:v>1E-4</c:v>
                </c:pt>
                <c:pt idx="6909">
                  <c:v>3.6717867793612728E-3</c:v>
                </c:pt>
                <c:pt idx="6910">
                  <c:v>3.124600326788175E-3</c:v>
                </c:pt>
                <c:pt idx="6911">
                  <c:v>7.1657348371213824E-4</c:v>
                </c:pt>
                <c:pt idx="6912">
                  <c:v>1E-4</c:v>
                </c:pt>
                <c:pt idx="6913">
                  <c:v>8.9341446317815927E-4</c:v>
                </c:pt>
                <c:pt idx="6914">
                  <c:v>1.138563705167493E-3</c:v>
                </c:pt>
                <c:pt idx="6915">
                  <c:v>4.3561705125348449E-4</c:v>
                </c:pt>
                <c:pt idx="6916">
                  <c:v>1E-4</c:v>
                </c:pt>
                <c:pt idx="6917">
                  <c:v>2.3453118112022831E-4</c:v>
                </c:pt>
                <c:pt idx="6918">
                  <c:v>9.3709139328483041E-4</c:v>
                </c:pt>
                <c:pt idx="6919">
                  <c:v>1.218384314168831E-3</c:v>
                </c:pt>
                <c:pt idx="6920">
                  <c:v>1E-4</c:v>
                </c:pt>
                <c:pt idx="6921">
                  <c:v>1.4383235966427799E-3</c:v>
                </c:pt>
                <c:pt idx="6922">
                  <c:v>1.1929915432649619E-3</c:v>
                </c:pt>
                <c:pt idx="6923">
                  <c:v>5.1521515122483782E-5</c:v>
                </c:pt>
                <c:pt idx="6924">
                  <c:v>1E-4</c:v>
                </c:pt>
                <c:pt idx="6925">
                  <c:v>1.3065161910212929E-3</c:v>
                </c:pt>
                <c:pt idx="6926">
                  <c:v>2.0188984388141832E-3</c:v>
                </c:pt>
                <c:pt idx="6927">
                  <c:v>1.305661082867124E-3</c:v>
                </c:pt>
                <c:pt idx="6928">
                  <c:v>1E-4</c:v>
                </c:pt>
                <c:pt idx="6929">
                  <c:v>1.0898813145682541E-3</c:v>
                </c:pt>
                <c:pt idx="6930">
                  <c:v>1.581820697833484E-3</c:v>
                </c:pt>
                <c:pt idx="6931">
                  <c:v>1.073739500476118E-3</c:v>
                </c:pt>
                <c:pt idx="6932">
                  <c:v>1E-4</c:v>
                </c:pt>
                <c:pt idx="6933">
                  <c:v>1.2834480843594879E-4</c:v>
                </c:pt>
                <c:pt idx="6934">
                  <c:v>1.0497925813929181E-3</c:v>
                </c:pt>
                <c:pt idx="6935">
                  <c:v>1.5464138981107641E-3</c:v>
                </c:pt>
                <c:pt idx="6936">
                  <c:v>1E-4</c:v>
                </c:pt>
                <c:pt idx="6937">
                  <c:v>1.97443100349802E-3</c:v>
                </c:pt>
                <c:pt idx="6938">
                  <c:v>2.1733005861496409E-3</c:v>
                </c:pt>
                <c:pt idx="6939">
                  <c:v>9.6383851604328087E-4</c:v>
                </c:pt>
                <c:pt idx="6940">
                  <c:v>1E-4</c:v>
                </c:pt>
                <c:pt idx="6941">
                  <c:v>5.2504381623407718E-4</c:v>
                </c:pt>
                <c:pt idx="6942">
                  <c:v>1.1413220222148089E-3</c:v>
                </c:pt>
                <c:pt idx="6943">
                  <c:v>1.1895897061125159E-3</c:v>
                </c:pt>
                <c:pt idx="6944">
                  <c:v>1E-4</c:v>
                </c:pt>
                <c:pt idx="6945">
                  <c:v>1.2256407514520901E-3</c:v>
                </c:pt>
                <c:pt idx="6946">
                  <c:v>1.0457441243481151E-3</c:v>
                </c:pt>
                <c:pt idx="6947">
                  <c:v>1.5236716916011529E-4</c:v>
                </c:pt>
                <c:pt idx="6948">
                  <c:v>1E-4</c:v>
                </c:pt>
                <c:pt idx="6949">
                  <c:v>4.1553054893602787E-4</c:v>
                </c:pt>
                <c:pt idx="6950">
                  <c:v>3.3462504333912988E-4</c:v>
                </c:pt>
                <c:pt idx="6951">
                  <c:v>6.2284506042572187E-5</c:v>
                </c:pt>
                <c:pt idx="6952">
                  <c:v>1E-4</c:v>
                </c:pt>
                <c:pt idx="6953">
                  <c:v>5.5093511313100241E-5</c:v>
                </c:pt>
                <c:pt idx="6954">
                  <c:v>4.9599428342872367E-4</c:v>
                </c:pt>
                <c:pt idx="6955">
                  <c:v>7.444405074569343E-4</c:v>
                </c:pt>
                <c:pt idx="6956">
                  <c:v>1E-4</c:v>
                </c:pt>
                <c:pt idx="6957">
                  <c:v>6.863993639693221E-4</c:v>
                </c:pt>
                <c:pt idx="6958">
                  <c:v>1.594226115383975E-4</c:v>
                </c:pt>
                <c:pt idx="6959">
                  <c:v>6.3536862683961871E-4</c:v>
                </c:pt>
                <c:pt idx="6960">
                  <c:v>1E-4</c:v>
                </c:pt>
                <c:pt idx="6961">
                  <c:v>1.8403853356191711E-3</c:v>
                </c:pt>
                <c:pt idx="6962">
                  <c:v>3.025024272778207E-3</c:v>
                </c:pt>
                <c:pt idx="6963">
                  <c:v>2.3061987225539891E-3</c:v>
                </c:pt>
                <c:pt idx="6964">
                  <c:v>1E-4</c:v>
                </c:pt>
                <c:pt idx="6965">
                  <c:v>2.3921366018299058E-3</c:v>
                </c:pt>
                <c:pt idx="6966">
                  <c:v>3.0014544776000669E-3</c:v>
                </c:pt>
                <c:pt idx="6967">
                  <c:v>1.424258326262047E-3</c:v>
                </c:pt>
                <c:pt idx="6968">
                  <c:v>1E-4</c:v>
                </c:pt>
                <c:pt idx="6969">
                  <c:v>1.2702730269193599E-3</c:v>
                </c:pt>
                <c:pt idx="6970">
                  <c:v>3.8786331481466961E-3</c:v>
                </c:pt>
                <c:pt idx="6971">
                  <c:v>3.758188067003604E-3</c:v>
                </c:pt>
                <c:pt idx="6972">
                  <c:v>1E-4</c:v>
                </c:pt>
                <c:pt idx="6973">
                  <c:v>3.5420761344223369E-3</c:v>
                </c:pt>
                <c:pt idx="6974">
                  <c:v>3.6535942387709011E-3</c:v>
                </c:pt>
                <c:pt idx="6975">
                  <c:v>1.5762309770152401E-3</c:v>
                </c:pt>
                <c:pt idx="6976">
                  <c:v>1E-4</c:v>
                </c:pt>
                <c:pt idx="6977">
                  <c:v>5.1231810036804189E-4</c:v>
                </c:pt>
                <c:pt idx="6978">
                  <c:v>4.4374450316743788E-4</c:v>
                </c:pt>
                <c:pt idx="6979">
                  <c:v>1.0796745390272869E-4</c:v>
                </c:pt>
                <c:pt idx="6980">
                  <c:v>1E-4</c:v>
                </c:pt>
                <c:pt idx="6981">
                  <c:v>2.3453408716543251E-3</c:v>
                </c:pt>
                <c:pt idx="6982">
                  <c:v>5.3543718397825726E-3</c:v>
                </c:pt>
                <c:pt idx="6983">
                  <c:v>4.7509107877146597E-3</c:v>
                </c:pt>
                <c:pt idx="6984">
                  <c:v>1E-4</c:v>
                </c:pt>
                <c:pt idx="6985">
                  <c:v>3.6770590711697449E-3</c:v>
                </c:pt>
                <c:pt idx="6986">
                  <c:v>2.5531098690990692E-3</c:v>
                </c:pt>
                <c:pt idx="6987">
                  <c:v>2.3967766502544049E-4</c:v>
                </c:pt>
                <c:pt idx="6988">
                  <c:v>1E-4</c:v>
                </c:pt>
                <c:pt idx="6989">
                  <c:v>2.458667346598165E-3</c:v>
                </c:pt>
                <c:pt idx="6990">
                  <c:v>3.2147001015493532E-3</c:v>
                </c:pt>
                <c:pt idx="6991">
                  <c:v>1.619784414806164E-3</c:v>
                </c:pt>
                <c:pt idx="6992">
                  <c:v>1E-4</c:v>
                </c:pt>
                <c:pt idx="6993">
                  <c:v>8.0856468090126745E-4</c:v>
                </c:pt>
                <c:pt idx="6994">
                  <c:v>1.476231549579882E-3</c:v>
                </c:pt>
                <c:pt idx="6995">
                  <c:v>1.4462118920099049E-3</c:v>
                </c:pt>
                <c:pt idx="6996">
                  <c:v>1E-4</c:v>
                </c:pt>
                <c:pt idx="6997">
                  <c:v>1.2906099807212181E-3</c:v>
                </c:pt>
                <c:pt idx="6998">
                  <c:v>6.767048398690083E-4</c:v>
                </c:pt>
                <c:pt idx="6999">
                  <c:v>5.3034656373198688E-4</c:v>
                </c:pt>
                <c:pt idx="7000">
                  <c:v>1E-4</c:v>
                </c:pt>
                <c:pt idx="7001">
                  <c:v>1.6600384998882499E-3</c:v>
                </c:pt>
                <c:pt idx="7002">
                  <c:v>2.080263915308034E-3</c:v>
                </c:pt>
                <c:pt idx="7003">
                  <c:v>9.813934227549143E-4</c:v>
                </c:pt>
                <c:pt idx="7004">
                  <c:v>1E-4</c:v>
                </c:pt>
                <c:pt idx="7005">
                  <c:v>1.96068879563256E-4</c:v>
                </c:pt>
                <c:pt idx="7006">
                  <c:v>1.103241345247685E-4</c:v>
                </c:pt>
                <c:pt idx="7007">
                  <c:v>6.156540028526782E-5</c:v>
                </c:pt>
                <c:pt idx="7008">
                  <c:v>1E-4</c:v>
                </c:pt>
                <c:pt idx="7009">
                  <c:v>9.5417260252761557E-4</c:v>
                </c:pt>
                <c:pt idx="7010">
                  <c:v>2.3119017371437439E-3</c:v>
                </c:pt>
                <c:pt idx="7011">
                  <c:v>2.072482015056993E-3</c:v>
                </c:pt>
                <c:pt idx="7012">
                  <c:v>1E-4</c:v>
                </c:pt>
                <c:pt idx="7013">
                  <c:v>1.230830181261127E-3</c:v>
                </c:pt>
                <c:pt idx="7014">
                  <c:v>1.5676501752092171E-4</c:v>
                </c:pt>
                <c:pt idx="7015">
                  <c:v>9.4423866452091661E-4</c:v>
                </c:pt>
                <c:pt idx="7016">
                  <c:v>1E-4</c:v>
                </c:pt>
                <c:pt idx="7017">
                  <c:v>1.2919265199467531E-3</c:v>
                </c:pt>
                <c:pt idx="7018">
                  <c:v>7.0206125751861637E-4</c:v>
                </c:pt>
                <c:pt idx="7019">
                  <c:v>5.051139012358292E-4</c:v>
                </c:pt>
                <c:pt idx="7020">
                  <c:v>1E-4</c:v>
                </c:pt>
                <c:pt idx="7021">
                  <c:v>1.4636593548368519E-3</c:v>
                </c:pt>
                <c:pt idx="7022">
                  <c:v>1.636183084410924E-3</c:v>
                </c:pt>
                <c:pt idx="7023">
                  <c:v>5.8954554962534547E-4</c:v>
                </c:pt>
                <c:pt idx="7024">
                  <c:v>1E-4</c:v>
                </c:pt>
                <c:pt idx="7025">
                  <c:v>2.8182995399940469E-4</c:v>
                </c:pt>
                <c:pt idx="7026">
                  <c:v>7.3276509480963629E-4</c:v>
                </c:pt>
                <c:pt idx="7027">
                  <c:v>9.2091209332155076E-4</c:v>
                </c:pt>
                <c:pt idx="7028">
                  <c:v>1E-4</c:v>
                </c:pt>
                <c:pt idx="7029">
                  <c:v>2.796323593620162E-3</c:v>
                </c:pt>
                <c:pt idx="7030">
                  <c:v>5.4969444172941169E-3</c:v>
                </c:pt>
                <c:pt idx="7031">
                  <c:v>4.4473158950595762E-3</c:v>
                </c:pt>
                <c:pt idx="7032">
                  <c:v>1E-4</c:v>
                </c:pt>
                <c:pt idx="7033">
                  <c:v>2.6539636645748379E-3</c:v>
                </c:pt>
                <c:pt idx="7034">
                  <c:v>8.6875563138375867E-4</c:v>
                </c:pt>
                <c:pt idx="7035">
                  <c:v>1.382513366541482E-3</c:v>
                </c:pt>
                <c:pt idx="7036">
                  <c:v>1E-4</c:v>
                </c:pt>
                <c:pt idx="7037">
                  <c:v>2.9128884220233249E-3</c:v>
                </c:pt>
                <c:pt idx="7038">
                  <c:v>3.2038719664088319E-3</c:v>
                </c:pt>
                <c:pt idx="7039">
                  <c:v>1.26858444044947E-3</c:v>
                </c:pt>
                <c:pt idx="7040">
                  <c:v>1E-4</c:v>
                </c:pt>
                <c:pt idx="7041">
                  <c:v>5.0576821885133308E-4</c:v>
                </c:pt>
                <c:pt idx="7042">
                  <c:v>1.5317738752758079E-3</c:v>
                </c:pt>
                <c:pt idx="7043">
                  <c:v>1.8713666643148991E-3</c:v>
                </c:pt>
                <c:pt idx="7044">
                  <c:v>1E-4</c:v>
                </c:pt>
                <c:pt idx="7045">
                  <c:v>2.1401039304945711E-3</c:v>
                </c:pt>
                <c:pt idx="7046">
                  <c:v>1.9093199605296431E-3</c:v>
                </c:pt>
                <c:pt idx="7047">
                  <c:v>3.7337163663345478E-4</c:v>
                </c:pt>
                <c:pt idx="7048">
                  <c:v>1E-4</c:v>
                </c:pt>
                <c:pt idx="7049">
                  <c:v>3.512170256897141E-4</c:v>
                </c:pt>
                <c:pt idx="7050">
                  <c:v>2.040581280996907E-4</c:v>
                </c:pt>
                <c:pt idx="7051">
                  <c:v>7.8519814979942327E-4</c:v>
                </c:pt>
                <c:pt idx="7052">
                  <c:v>1E-4</c:v>
                </c:pt>
                <c:pt idx="7053">
                  <c:v>8.534675832401554E-4</c:v>
                </c:pt>
                <c:pt idx="7054">
                  <c:v>2.3738370022725639E-4</c:v>
                </c:pt>
                <c:pt idx="7055">
                  <c:v>5.1304328232728051E-4</c:v>
                </c:pt>
                <c:pt idx="7056">
                  <c:v>1E-4</c:v>
                </c:pt>
                <c:pt idx="7057">
                  <c:v>2.2992844223764959E-4</c:v>
                </c:pt>
                <c:pt idx="7058">
                  <c:v>1.010941015264614E-3</c:v>
                </c:pt>
                <c:pt idx="7059">
                  <c:v>1.551785624682619E-3</c:v>
                </c:pt>
                <c:pt idx="7060">
                  <c:v>1E-4</c:v>
                </c:pt>
                <c:pt idx="7061">
                  <c:v>9.1323707895721534E-4</c:v>
                </c:pt>
                <c:pt idx="7062">
                  <c:v>8.2135134835474967E-4</c:v>
                </c:pt>
                <c:pt idx="7063">
                  <c:v>2.1352215997178922E-3</c:v>
                </c:pt>
                <c:pt idx="7064">
                  <c:v>1E-4</c:v>
                </c:pt>
                <c:pt idx="7065">
                  <c:v>2.9441042269977942E-3</c:v>
                </c:pt>
                <c:pt idx="7066">
                  <c:v>2.8116885845928482E-3</c:v>
                </c:pt>
                <c:pt idx="7067">
                  <c:v>8.0369643699352233E-4</c:v>
                </c:pt>
                <c:pt idx="7068">
                  <c:v>1E-4</c:v>
                </c:pt>
                <c:pt idx="7069">
                  <c:v>3.3324773718633178E-4</c:v>
                </c:pt>
                <c:pt idx="7070">
                  <c:v>1.835230242270463E-3</c:v>
                </c:pt>
                <c:pt idx="7071">
                  <c:v>2.361610727796168E-3</c:v>
                </c:pt>
                <c:pt idx="7072">
                  <c:v>1E-4</c:v>
                </c:pt>
                <c:pt idx="7073">
                  <c:v>1.9143194804202E-3</c:v>
                </c:pt>
                <c:pt idx="7074">
                  <c:v>9.5582057583438744E-5</c:v>
                </c:pt>
                <c:pt idx="7075">
                  <c:v>2.093839716036786E-3</c:v>
                </c:pt>
                <c:pt idx="7076">
                  <c:v>1E-4</c:v>
                </c:pt>
                <c:pt idx="7077">
                  <c:v>3.8788938590295871E-3</c:v>
                </c:pt>
                <c:pt idx="7078">
                  <c:v>3.9606857632570377E-3</c:v>
                </c:pt>
                <c:pt idx="7079">
                  <c:v>1.0045302946297241E-3</c:v>
                </c:pt>
                <c:pt idx="7080">
                  <c:v>1E-4</c:v>
                </c:pt>
                <c:pt idx="7081">
                  <c:v>1.2521933229017309E-3</c:v>
                </c:pt>
                <c:pt idx="7082">
                  <c:v>1.1402574786424169E-3</c:v>
                </c:pt>
                <c:pt idx="7083">
                  <c:v>2.7530780092555919E-4</c:v>
                </c:pt>
                <c:pt idx="7084">
                  <c:v>1E-4</c:v>
                </c:pt>
                <c:pt idx="7085">
                  <c:v>1.1987478744425149E-3</c:v>
                </c:pt>
                <c:pt idx="7086">
                  <c:v>3.1639546016238158E-4</c:v>
                </c:pt>
                <c:pt idx="7087">
                  <c:v>1.2861393293419579E-3</c:v>
                </c:pt>
                <c:pt idx="7088">
                  <c:v>1E-4</c:v>
                </c:pt>
                <c:pt idx="7089">
                  <c:v>2.767904101274009E-3</c:v>
                </c:pt>
                <c:pt idx="7090">
                  <c:v>2.6773450576369441E-3</c:v>
                </c:pt>
                <c:pt idx="7091">
                  <c:v>3.6130917906845319E-4</c:v>
                </c:pt>
                <c:pt idx="7092">
                  <c:v>1E-4</c:v>
                </c:pt>
                <c:pt idx="7093">
                  <c:v>1.4826460308060669E-3</c:v>
                </c:pt>
                <c:pt idx="7094">
                  <c:v>1.2400001519920561E-3</c:v>
                </c:pt>
                <c:pt idx="7095">
                  <c:v>3.6375028556701467E-4</c:v>
                </c:pt>
                <c:pt idx="7096">
                  <c:v>1E-4</c:v>
                </c:pt>
                <c:pt idx="7097">
                  <c:v>1.5290206331593269E-3</c:v>
                </c:pt>
                <c:pt idx="7098">
                  <c:v>7.7996064098825152E-4</c:v>
                </c:pt>
                <c:pt idx="7099">
                  <c:v>1.055308668901482E-3</c:v>
                </c:pt>
                <c:pt idx="7100">
                  <c:v>1E-4</c:v>
                </c:pt>
                <c:pt idx="7101">
                  <c:v>2.7736444596827919E-3</c:v>
                </c:pt>
                <c:pt idx="7102">
                  <c:v>2.71474186482908E-3</c:v>
                </c:pt>
                <c:pt idx="7103">
                  <c:v>3.6664409085594382E-4</c:v>
                </c:pt>
                <c:pt idx="7104">
                  <c:v>1E-4</c:v>
                </c:pt>
                <c:pt idx="7105">
                  <c:v>1.148714208296217E-3</c:v>
                </c:pt>
                <c:pt idx="7106">
                  <c:v>2.7054723202828161E-5</c:v>
                </c:pt>
                <c:pt idx="7107">
                  <c:v>2.0290929999830761E-3</c:v>
                </c:pt>
                <c:pt idx="7108">
                  <c:v>1E-4</c:v>
                </c:pt>
                <c:pt idx="7109">
                  <c:v>4.3239497844325698E-3</c:v>
                </c:pt>
                <c:pt idx="7110">
                  <c:v>4.3779125612495298E-3</c:v>
                </c:pt>
                <c:pt idx="7111">
                  <c:v>5.1907679647567983E-4</c:v>
                </c:pt>
                <c:pt idx="7112">
                  <c:v>1E-4</c:v>
                </c:pt>
                <c:pt idx="7113">
                  <c:v>4.356639679477246E-3</c:v>
                </c:pt>
                <c:pt idx="7114">
                  <c:v>6.7348574529160774E-3</c:v>
                </c:pt>
                <c:pt idx="7115">
                  <c:v>3.6734695439146741E-3</c:v>
                </c:pt>
                <c:pt idx="7116">
                  <c:v>1E-4</c:v>
                </c:pt>
                <c:pt idx="7117">
                  <c:v>3.9770939980370462E-4</c:v>
                </c:pt>
                <c:pt idx="7118">
                  <c:v>1.68612027259838E-4</c:v>
                </c:pt>
                <c:pt idx="7119">
                  <c:v>3.1921604982571651E-4</c:v>
                </c:pt>
                <c:pt idx="7120">
                  <c:v>1E-4</c:v>
                </c:pt>
                <c:pt idx="7121">
                  <c:v>1.3063569369879181E-3</c:v>
                </c:pt>
                <c:pt idx="7122">
                  <c:v>8.2151120353375618E-4</c:v>
                </c:pt>
                <c:pt idx="7123">
                  <c:v>9.1692475349397409E-4</c:v>
                </c:pt>
                <c:pt idx="7124">
                  <c:v>1E-4</c:v>
                </c:pt>
                <c:pt idx="7125">
                  <c:v>3.0694149794232542E-3</c:v>
                </c:pt>
                <c:pt idx="7126">
                  <c:v>3.3962708762619179E-3</c:v>
                </c:pt>
                <c:pt idx="7127">
                  <c:v>7.0390342294893876E-4</c:v>
                </c:pt>
                <c:pt idx="7128">
                  <c:v>1E-4</c:v>
                </c:pt>
                <c:pt idx="7129">
                  <c:v>2.1079118645408999E-3</c:v>
                </c:pt>
                <c:pt idx="7130">
                  <c:v>2.354519941643555E-3</c:v>
                </c:pt>
                <c:pt idx="7131">
                  <c:v>9.2389418265104354E-5</c:v>
                </c:pt>
                <c:pt idx="7132">
                  <c:v>1E-4</c:v>
                </c:pt>
                <c:pt idx="7133">
                  <c:v>2.5350774643193501E-3</c:v>
                </c:pt>
                <c:pt idx="7134">
                  <c:v>2.5576649709737938E-3</c:v>
                </c:pt>
                <c:pt idx="7135">
                  <c:v>2.2399190037868341E-4</c:v>
                </c:pt>
                <c:pt idx="7136">
                  <c:v>1E-4</c:v>
                </c:pt>
                <c:pt idx="7137">
                  <c:v>3.639636374298308E-3</c:v>
                </c:pt>
                <c:pt idx="7138">
                  <c:v>4.0415494494903809E-3</c:v>
                </c:pt>
                <c:pt idx="7139">
                  <c:v>2.5366607716541798E-4</c:v>
                </c:pt>
                <c:pt idx="7140">
                  <c:v>1E-4</c:v>
                </c:pt>
                <c:pt idx="7141">
                  <c:v>5.7581779903349293E-3</c:v>
                </c:pt>
                <c:pt idx="7142">
                  <c:v>9.2581923627177536E-3</c:v>
                </c:pt>
                <c:pt idx="7143">
                  <c:v>5.3097414648987911E-3</c:v>
                </c:pt>
                <c:pt idx="7144">
                  <c:v>1E-4</c:v>
                </c:pt>
                <c:pt idx="7145">
                  <c:v>7.1215159664062813E-4</c:v>
                </c:pt>
                <c:pt idx="7146">
                  <c:v>1.479527209181193E-4</c:v>
                </c:pt>
                <c:pt idx="7147">
                  <c:v>7.1915533536583967E-4</c:v>
                </c:pt>
                <c:pt idx="7148">
                  <c:v>1E-4</c:v>
                </c:pt>
                <c:pt idx="7149">
                  <c:v>3.5792711791218621E-3</c:v>
                </c:pt>
                <c:pt idx="7150">
                  <c:v>4.3537477833637608E-3</c:v>
                </c:pt>
                <c:pt idx="7151">
                  <c:v>6.3736369653301513E-4</c:v>
                </c:pt>
                <c:pt idx="7152">
                  <c:v>1E-4</c:v>
                </c:pt>
                <c:pt idx="7153">
                  <c:v>5.9524213907997748E-3</c:v>
                </c:pt>
                <c:pt idx="7154">
                  <c:v>1.0021646615042601E-2</c:v>
                </c:pt>
                <c:pt idx="7155">
                  <c:v>5.7636780339771886E-3</c:v>
                </c:pt>
                <c:pt idx="7156">
                  <c:v>1E-4</c:v>
                </c:pt>
                <c:pt idx="7157">
                  <c:v>5.6172197446791407E-4</c:v>
                </c:pt>
                <c:pt idx="7158">
                  <c:v>3.256104299364022E-3</c:v>
                </c:pt>
                <c:pt idx="7159">
                  <c:v>1.699231873170421E-3</c:v>
                </c:pt>
                <c:pt idx="7160">
                  <c:v>1E-4</c:v>
                </c:pt>
                <c:pt idx="7161">
                  <c:v>3.8229337930635009E-3</c:v>
                </c:pt>
                <c:pt idx="7162">
                  <c:v>7.8469761781242309E-3</c:v>
                </c:pt>
                <c:pt idx="7163">
                  <c:v>4.9504096083350926E-3</c:v>
                </c:pt>
                <c:pt idx="7164">
                  <c:v>1E-4</c:v>
                </c:pt>
                <c:pt idx="7165">
                  <c:v>1.388498651854436E-3</c:v>
                </c:pt>
                <c:pt idx="7166">
                  <c:v>5.7685830740655791E-3</c:v>
                </c:pt>
                <c:pt idx="7167">
                  <c:v>4.6441405505696139E-3</c:v>
                </c:pt>
                <c:pt idx="7168">
                  <c:v>1E-4</c:v>
                </c:pt>
                <c:pt idx="7169">
                  <c:v>3.0127286499075941E-4</c:v>
                </c:pt>
                <c:pt idx="7170">
                  <c:v>2.6184373907166499E-3</c:v>
                </c:pt>
                <c:pt idx="7171">
                  <c:v>2.1570137770554189E-3</c:v>
                </c:pt>
                <c:pt idx="7172">
                  <c:v>1E-4</c:v>
                </c:pt>
                <c:pt idx="7173">
                  <c:v>2.2766148855818779E-3</c:v>
                </c:pt>
                <c:pt idx="7174">
                  <c:v>6.101381697824617E-3</c:v>
                </c:pt>
                <c:pt idx="7175">
                  <c:v>4.2882349750891294E-3</c:v>
                </c:pt>
                <c:pt idx="7176">
                  <c:v>1E-4</c:v>
                </c:pt>
                <c:pt idx="7177">
                  <c:v>1.9190318597718981E-3</c:v>
                </c:pt>
                <c:pt idx="7178">
                  <c:v>7.5315491475417421E-3</c:v>
                </c:pt>
                <c:pt idx="7179">
                  <c:v>6.6645835909919897E-3</c:v>
                </c:pt>
                <c:pt idx="7180">
                  <c:v>1E-4</c:v>
                </c:pt>
                <c:pt idx="7181">
                  <c:v>1.819520953406543E-3</c:v>
                </c:pt>
                <c:pt idx="7182">
                  <c:v>2.7722118892574621E-3</c:v>
                </c:pt>
                <c:pt idx="7183">
                  <c:v>4.2333036821348424E-3</c:v>
                </c:pt>
                <c:pt idx="7184">
                  <c:v>1E-4</c:v>
                </c:pt>
                <c:pt idx="7185">
                  <c:v>1.4874713371364741E-3</c:v>
                </c:pt>
                <c:pt idx="7186">
                  <c:v>2.5336623699544411E-3</c:v>
                </c:pt>
                <c:pt idx="7187">
                  <c:v>4.063699888866336E-3</c:v>
                </c:pt>
                <c:pt idx="7188">
                  <c:v>1E-4</c:v>
                </c:pt>
                <c:pt idx="7189">
                  <c:v>1.9820282573461338E-3</c:v>
                </c:pt>
                <c:pt idx="7190">
                  <c:v>1.685724595036218E-3</c:v>
                </c:pt>
                <c:pt idx="7191">
                  <c:v>3.7075309395854048E-3</c:v>
                </c:pt>
                <c:pt idx="7192">
                  <c:v>1E-4</c:v>
                </c:pt>
                <c:pt idx="7193">
                  <c:v>2.7078471926673302E-3</c:v>
                </c:pt>
                <c:pt idx="7194">
                  <c:v>6.4524500815554833E-5</c:v>
                </c:pt>
                <c:pt idx="7195">
                  <c:v>2.3968893362404419E-3</c:v>
                </c:pt>
                <c:pt idx="7196">
                  <c:v>1E-4</c:v>
                </c:pt>
                <c:pt idx="7197">
                  <c:v>1.5613094979911131E-3</c:v>
                </c:pt>
                <c:pt idx="7198">
                  <c:v>1.625455692619593E-3</c:v>
                </c:pt>
                <c:pt idx="7199">
                  <c:v>3.566750862991084E-3</c:v>
                </c:pt>
                <c:pt idx="7200">
                  <c:v>1E-4</c:v>
                </c:pt>
                <c:pt idx="7201">
                  <c:v>2.7008633099596508E-3</c:v>
                </c:pt>
                <c:pt idx="7202">
                  <c:v>6.2584918056734259E-4</c:v>
                </c:pt>
                <c:pt idx="7203">
                  <c:v>3.6236431882430429E-3</c:v>
                </c:pt>
                <c:pt idx="7204">
                  <c:v>1E-4</c:v>
                </c:pt>
                <c:pt idx="7205">
                  <c:v>4.3646661424823503E-3</c:v>
                </c:pt>
                <c:pt idx="7206">
                  <c:v>1.9917220771836601E-3</c:v>
                </c:pt>
                <c:pt idx="7207">
                  <c:v>2.265767077630492E-3</c:v>
                </c:pt>
                <c:pt idx="7208">
                  <c:v>1E-4</c:v>
                </c:pt>
                <c:pt idx="7209">
                  <c:v>5.3760164369274057E-3</c:v>
                </c:pt>
                <c:pt idx="7210">
                  <c:v>4.935028174400044E-3</c:v>
                </c:pt>
                <c:pt idx="7211">
                  <c:v>2.7636986670362033E-4</c:v>
                </c:pt>
                <c:pt idx="7212">
                  <c:v>1E-4</c:v>
                </c:pt>
                <c:pt idx="7213">
                  <c:v>4.0923866300615324E-3</c:v>
                </c:pt>
                <c:pt idx="7214">
                  <c:v>4.8613398218547892E-3</c:v>
                </c:pt>
                <c:pt idx="7215">
                  <c:v>1.3492130192414311E-3</c:v>
                </c:pt>
                <c:pt idx="7216">
                  <c:v>1E-4</c:v>
                </c:pt>
                <c:pt idx="7217">
                  <c:v>1.8974349840535311E-3</c:v>
                </c:pt>
                <c:pt idx="7218">
                  <c:v>1.566681211685178E-3</c:v>
                </c:pt>
                <c:pt idx="7219">
                  <c:v>1.1699585502880361E-3</c:v>
                </c:pt>
                <c:pt idx="7220">
                  <c:v>1E-4</c:v>
                </c:pt>
                <c:pt idx="7221">
                  <c:v>5.6295389891815994E-3</c:v>
                </c:pt>
                <c:pt idx="7222">
                  <c:v>8.1093892070143083E-3</c:v>
                </c:pt>
                <c:pt idx="7223">
                  <c:v>4.1930142033178141E-3</c:v>
                </c:pt>
                <c:pt idx="7224">
                  <c:v>1E-4</c:v>
                </c:pt>
                <c:pt idx="7225">
                  <c:v>2.5832272711149087E-4</c:v>
                </c:pt>
                <c:pt idx="7226">
                  <c:v>1.657019166017084E-3</c:v>
                </c:pt>
                <c:pt idx="7227">
                  <c:v>7.7873116411275589E-4</c:v>
                </c:pt>
                <c:pt idx="7228">
                  <c:v>1E-4</c:v>
                </c:pt>
                <c:pt idx="7229">
                  <c:v>1.2631386822038581E-3</c:v>
                </c:pt>
                <c:pt idx="7230">
                  <c:v>1.605136867318916E-3</c:v>
                </c:pt>
                <c:pt idx="7231">
                  <c:v>2.4772446905311769E-4</c:v>
                </c:pt>
                <c:pt idx="7232">
                  <c:v>1E-4</c:v>
                </c:pt>
                <c:pt idx="7233">
                  <c:v>4.2839843739359536E-3</c:v>
                </c:pt>
                <c:pt idx="7234">
                  <c:v>7.1405607589063143E-3</c:v>
                </c:pt>
                <c:pt idx="7235">
                  <c:v>4.238150678499298E-3</c:v>
                </c:pt>
                <c:pt idx="7236">
                  <c:v>1E-4</c:v>
                </c:pt>
                <c:pt idx="7237">
                  <c:v>3.3396438323929188E-4</c:v>
                </c:pt>
                <c:pt idx="7238">
                  <c:v>3.0365252094857499E-3</c:v>
                </c:pt>
                <c:pt idx="7239">
                  <c:v>2.5807492512366021E-3</c:v>
                </c:pt>
                <c:pt idx="7240">
                  <c:v>1E-4</c:v>
                </c:pt>
                <c:pt idx="7241">
                  <c:v>3.2181616334770239E-4</c:v>
                </c:pt>
                <c:pt idx="7242">
                  <c:v>3.0076732724066569E-3</c:v>
                </c:pt>
                <c:pt idx="7243">
                  <c:v>3.048384665160545E-3</c:v>
                </c:pt>
                <c:pt idx="7244">
                  <c:v>1E-4</c:v>
                </c:pt>
                <c:pt idx="7245">
                  <c:v>1.601091284864085E-3</c:v>
                </c:pt>
                <c:pt idx="7246">
                  <c:v>4.1794679221427702E-4</c:v>
                </c:pt>
                <c:pt idx="7247">
                  <c:v>3.6194987076853689E-4</c:v>
                </c:pt>
                <c:pt idx="7248">
                  <c:v>1E-4</c:v>
                </c:pt>
                <c:pt idx="7249">
                  <c:v>1.3467437654866099E-3</c:v>
                </c:pt>
                <c:pt idx="7250">
                  <c:v>4.0020005199988239E-3</c:v>
                </c:pt>
                <c:pt idx="7251">
                  <c:v>3.634872773179434E-3</c:v>
                </c:pt>
                <c:pt idx="7252">
                  <c:v>1E-4</c:v>
                </c:pt>
                <c:pt idx="7253">
                  <c:v>1.3462988179444961E-3</c:v>
                </c:pt>
                <c:pt idx="7254">
                  <c:v>1.6727933918626789E-3</c:v>
                </c:pt>
                <c:pt idx="7255">
                  <c:v>3.4616941260273561E-3</c:v>
                </c:pt>
                <c:pt idx="7256">
                  <c:v>1E-4</c:v>
                </c:pt>
                <c:pt idx="7257">
                  <c:v>4.0971563960477218E-3</c:v>
                </c:pt>
                <c:pt idx="7258">
                  <c:v>3.2183736190436909E-3</c:v>
                </c:pt>
                <c:pt idx="7259">
                  <c:v>7.1877269331079442E-5</c:v>
                </c:pt>
                <c:pt idx="7260">
                  <c:v>1E-4</c:v>
                </c:pt>
                <c:pt idx="7261">
                  <c:v>2.3349171810771248E-3</c:v>
                </c:pt>
                <c:pt idx="7262">
                  <c:v>1.933011129334428E-3</c:v>
                </c:pt>
                <c:pt idx="7263">
                  <c:v>5.2364710591301232E-4</c:v>
                </c:pt>
                <c:pt idx="7264">
                  <c:v>1E-4</c:v>
                </c:pt>
                <c:pt idx="7265">
                  <c:v>3.1972359942821211E-3</c:v>
                </c:pt>
                <c:pt idx="7266">
                  <c:v>3.6116820140974482E-3</c:v>
                </c:pt>
                <c:pt idx="7267">
                  <c:v>6.5135717996062516E-4</c:v>
                </c:pt>
                <c:pt idx="7268">
                  <c:v>1E-4</c:v>
                </c:pt>
                <c:pt idx="7269">
                  <c:v>3.4293702704987598E-3</c:v>
                </c:pt>
                <c:pt idx="7270">
                  <c:v>5.3368097408056179E-3</c:v>
                </c:pt>
                <c:pt idx="7271">
                  <c:v>2.571544268935369E-3</c:v>
                </c:pt>
                <c:pt idx="7272">
                  <c:v>1E-4</c:v>
                </c:pt>
                <c:pt idx="7273">
                  <c:v>1.8792464124884761E-3</c:v>
                </c:pt>
                <c:pt idx="7274">
                  <c:v>4.5089351010986836E-3</c:v>
                </c:pt>
                <c:pt idx="7275">
                  <c:v>3.073779790632301E-3</c:v>
                </c:pt>
                <c:pt idx="7276">
                  <c:v>1E-4</c:v>
                </c:pt>
                <c:pt idx="7277">
                  <c:v>1.4330799572655439E-4</c:v>
                </c:pt>
                <c:pt idx="7278">
                  <c:v>2.189325228242874E-3</c:v>
                </c:pt>
                <c:pt idx="7279">
                  <c:v>1.8691226883299869E-3</c:v>
                </c:pt>
                <c:pt idx="7280">
                  <c:v>1E-4</c:v>
                </c:pt>
                <c:pt idx="7281">
                  <c:v>4.6236490485707999E-4</c:v>
                </c:pt>
                <c:pt idx="7282">
                  <c:v>2.4793552928738401E-3</c:v>
                </c:pt>
                <c:pt idx="7283">
                  <c:v>2.1608131538763211E-3</c:v>
                </c:pt>
                <c:pt idx="7284">
                  <c:v>1E-4</c:v>
                </c:pt>
                <c:pt idx="7285">
                  <c:v>1.42545772942654E-4</c:v>
                </c:pt>
                <c:pt idx="7286">
                  <c:v>1.550004910446545E-3</c:v>
                </c:pt>
                <c:pt idx="7287">
                  <c:v>1.4392729600746701E-3</c:v>
                </c:pt>
                <c:pt idx="7288">
                  <c:v>1E-4</c:v>
                </c:pt>
                <c:pt idx="7289">
                  <c:v>1.1662770491237581E-3</c:v>
                </c:pt>
                <c:pt idx="7290">
                  <c:v>4.1725264006873047E-3</c:v>
                </c:pt>
                <c:pt idx="7291">
                  <c:v>3.835624755439779E-3</c:v>
                </c:pt>
                <c:pt idx="7292">
                  <c:v>1E-4</c:v>
                </c:pt>
                <c:pt idx="7293">
                  <c:v>1.266551789161697E-3</c:v>
                </c:pt>
                <c:pt idx="7294">
                  <c:v>1.883403166804719E-3</c:v>
                </c:pt>
                <c:pt idx="7295">
                  <c:v>3.4659012862540768E-3</c:v>
                </c:pt>
                <c:pt idx="7296">
                  <c:v>1E-4</c:v>
                </c:pt>
                <c:pt idx="7297">
                  <c:v>3.318810599723681E-3</c:v>
                </c:pt>
                <c:pt idx="7298">
                  <c:v>1.6696746540886269E-3</c:v>
                </c:pt>
                <c:pt idx="7299">
                  <c:v>1.2013987863050679E-3</c:v>
                </c:pt>
                <c:pt idx="7300">
                  <c:v>1E-4</c:v>
                </c:pt>
                <c:pt idx="7301">
                  <c:v>2.8562367160490862E-3</c:v>
                </c:pt>
                <c:pt idx="7302">
                  <c:v>2.1654481821132398E-3</c:v>
                </c:pt>
                <c:pt idx="7303">
                  <c:v>5.14356177742503E-4</c:v>
                </c:pt>
                <c:pt idx="7304">
                  <c:v>1E-4</c:v>
                </c:pt>
                <c:pt idx="7305">
                  <c:v>2.9732870563671798E-3</c:v>
                </c:pt>
                <c:pt idx="7306">
                  <c:v>3.3305301553951312E-3</c:v>
                </c:pt>
                <c:pt idx="7307">
                  <c:v>8.5583995513961622E-4</c:v>
                </c:pt>
                <c:pt idx="7308">
                  <c:v>1E-4</c:v>
                </c:pt>
                <c:pt idx="7309">
                  <c:v>1.3633309422116399E-3</c:v>
                </c:pt>
                <c:pt idx="7310">
                  <c:v>1.1135099996277939E-3</c:v>
                </c:pt>
                <c:pt idx="7311">
                  <c:v>8.5778347151315782E-4</c:v>
                </c:pt>
                <c:pt idx="7312">
                  <c:v>1E-4</c:v>
                </c:pt>
                <c:pt idx="7313">
                  <c:v>4.2525420634587294E-3</c:v>
                </c:pt>
                <c:pt idx="7314">
                  <c:v>6.2873671789239758E-3</c:v>
                </c:pt>
                <c:pt idx="7315">
                  <c:v>3.3286267947083459E-3</c:v>
                </c:pt>
                <c:pt idx="7316">
                  <c:v>1E-4</c:v>
                </c:pt>
                <c:pt idx="7317">
                  <c:v>4.9017243734625164E-4</c:v>
                </c:pt>
                <c:pt idx="7318">
                  <c:v>2.19386361099146E-3</c:v>
                </c:pt>
                <c:pt idx="7319">
                  <c:v>1.431083870265704E-3</c:v>
                </c:pt>
                <c:pt idx="7320">
                  <c:v>1E-4</c:v>
                </c:pt>
                <c:pt idx="7321">
                  <c:v>9.9305729711690648E-4</c:v>
                </c:pt>
                <c:pt idx="7322">
                  <c:v>2.5178987461921829E-3</c:v>
                </c:pt>
                <c:pt idx="7323">
                  <c:v>1.4649355976024501E-3</c:v>
                </c:pt>
                <c:pt idx="7324">
                  <c:v>1E-4</c:v>
                </c:pt>
                <c:pt idx="7325">
                  <c:v>1.9807522566468818E-3</c:v>
                </c:pt>
                <c:pt idx="7326">
                  <c:v>5.2399774157794194E-3</c:v>
                </c:pt>
                <c:pt idx="7327">
                  <c:v>4.350629896895805E-3</c:v>
                </c:pt>
                <c:pt idx="7328">
                  <c:v>1E-4</c:v>
                </c:pt>
                <c:pt idx="7329">
                  <c:v>1.4902338880558E-3</c:v>
                </c:pt>
                <c:pt idx="7330">
                  <c:v>1.539839081704631E-3</c:v>
                </c:pt>
                <c:pt idx="7331">
                  <c:v>3.2853353534650748E-3</c:v>
                </c:pt>
                <c:pt idx="7332">
                  <c:v>1E-4</c:v>
                </c:pt>
                <c:pt idx="7333">
                  <c:v>4.1206649889589907E-3</c:v>
                </c:pt>
                <c:pt idx="7334">
                  <c:v>4.0012766537997572E-3</c:v>
                </c:pt>
                <c:pt idx="7335">
                  <c:v>1.207154803076003E-3</c:v>
                </c:pt>
                <c:pt idx="7336">
                  <c:v>1E-4</c:v>
                </c:pt>
                <c:pt idx="7337">
                  <c:v>2.8248271206690118E-4</c:v>
                </c:pt>
                <c:pt idx="7338">
                  <c:v>4.4781529890351441E-4</c:v>
                </c:pt>
                <c:pt idx="7339">
                  <c:v>1.3077744062207899E-3</c:v>
                </c:pt>
                <c:pt idx="7340">
                  <c:v>1E-4</c:v>
                </c:pt>
                <c:pt idx="7341">
                  <c:v>1.7141712184531659E-3</c:v>
                </c:pt>
                <c:pt idx="7342">
                  <c:v>4.8659705143461678E-4</c:v>
                </c:pt>
                <c:pt idx="7343">
                  <c:v>1.790489024508369E-3</c:v>
                </c:pt>
                <c:pt idx="7344">
                  <c:v>1E-4</c:v>
                </c:pt>
                <c:pt idx="7345">
                  <c:v>5.2756299017644396E-3</c:v>
                </c:pt>
                <c:pt idx="7346">
                  <c:v>7.4105244177353697E-3</c:v>
                </c:pt>
                <c:pt idx="7347">
                  <c:v>3.8139995117531002E-3</c:v>
                </c:pt>
                <c:pt idx="7348">
                  <c:v>1E-4</c:v>
                </c:pt>
                <c:pt idx="7349">
                  <c:v>7.3834744647924364E-4</c:v>
                </c:pt>
                <c:pt idx="7350">
                  <c:v>3.0529937714533699E-3</c:v>
                </c:pt>
                <c:pt idx="7351">
                  <c:v>2.3019619481855652E-3</c:v>
                </c:pt>
                <c:pt idx="7352">
                  <c:v>1E-4</c:v>
                </c:pt>
                <c:pt idx="7353">
                  <c:v>1.4526280407341181E-4</c:v>
                </c:pt>
                <c:pt idx="7354">
                  <c:v>1.6814674648584519E-3</c:v>
                </c:pt>
                <c:pt idx="7355">
                  <c:v>1.1757503835570461E-3</c:v>
                </c:pt>
                <c:pt idx="7356">
                  <c:v>1E-4</c:v>
                </c:pt>
                <c:pt idx="7357">
                  <c:v>2.0461231233438191E-3</c:v>
                </c:pt>
                <c:pt idx="7358">
                  <c:v>5.5440237432313006E-3</c:v>
                </c:pt>
                <c:pt idx="7359">
                  <c:v>4.7739487752604844E-3</c:v>
                </c:pt>
                <c:pt idx="7360">
                  <c:v>1E-4</c:v>
                </c:pt>
                <c:pt idx="7361">
                  <c:v>1.9527626099913079E-3</c:v>
                </c:pt>
                <c:pt idx="7362">
                  <c:v>1.2576097427707321E-3</c:v>
                </c:pt>
                <c:pt idx="7363">
                  <c:v>3.4007551709316491E-3</c:v>
                </c:pt>
                <c:pt idx="7364">
                  <c:v>1E-4</c:v>
                </c:pt>
                <c:pt idx="7365">
                  <c:v>4.2452719548683243E-3</c:v>
                </c:pt>
                <c:pt idx="7366">
                  <c:v>3.4352149316565161E-3</c:v>
                </c:pt>
                <c:pt idx="7367">
                  <c:v>5.9047382313429008E-5</c:v>
                </c:pt>
                <c:pt idx="7368">
                  <c:v>1E-4</c:v>
                </c:pt>
                <c:pt idx="7369">
                  <c:v>2.6779883274830689E-3</c:v>
                </c:pt>
                <c:pt idx="7370">
                  <c:v>2.8173431492931108E-3</c:v>
                </c:pt>
                <c:pt idx="7371">
                  <c:v>2.8233252360437507E-4</c:v>
                </c:pt>
                <c:pt idx="7372">
                  <c:v>1E-4</c:v>
                </c:pt>
                <c:pt idx="7373">
                  <c:v>2.9479238121708508E-3</c:v>
                </c:pt>
                <c:pt idx="7374">
                  <c:v>4.4120424583225142E-3</c:v>
                </c:pt>
                <c:pt idx="7375">
                  <c:v>2.222344878908373E-3</c:v>
                </c:pt>
                <c:pt idx="7376">
                  <c:v>1E-4</c:v>
                </c:pt>
                <c:pt idx="7377">
                  <c:v>3.9710500847346431E-4</c:v>
                </c:pt>
                <c:pt idx="7378">
                  <c:v>1.0779849930458319E-3</c:v>
                </c:pt>
                <c:pt idx="7379">
                  <c:v>1.5424781879124001E-4</c:v>
                </c:pt>
                <c:pt idx="7380">
                  <c:v>1E-4</c:v>
                </c:pt>
                <c:pt idx="7381">
                  <c:v>2.380756011040353E-3</c:v>
                </c:pt>
                <c:pt idx="7382">
                  <c:v>4.2380634237816159E-3</c:v>
                </c:pt>
                <c:pt idx="7383">
                  <c:v>2.6567849892579019E-3</c:v>
                </c:pt>
                <c:pt idx="7384">
                  <c:v>1E-4</c:v>
                </c:pt>
                <c:pt idx="7385">
                  <c:v>1.899744060204887E-4</c:v>
                </c:pt>
                <c:pt idx="7386">
                  <c:v>9.7768222161633174E-4</c:v>
                </c:pt>
                <c:pt idx="7387">
                  <c:v>6.3162275179425053E-4</c:v>
                </c:pt>
                <c:pt idx="7388">
                  <c:v>1E-4</c:v>
                </c:pt>
                <c:pt idx="7389">
                  <c:v>1.8146861628244261E-3</c:v>
                </c:pt>
                <c:pt idx="7390">
                  <c:v>4.1603297138597117E-3</c:v>
                </c:pt>
                <c:pt idx="7391">
                  <c:v>3.0621066183729182E-3</c:v>
                </c:pt>
                <c:pt idx="7392">
                  <c:v>1E-4</c:v>
                </c:pt>
                <c:pt idx="7393">
                  <c:v>2.9047905621467518E-4</c:v>
                </c:pt>
                <c:pt idx="7394">
                  <c:v>3.8417654133317989E-3</c:v>
                </c:pt>
                <c:pt idx="7395">
                  <c:v>4.4829388693654578E-3</c:v>
                </c:pt>
                <c:pt idx="7396">
                  <c:v>1E-4</c:v>
                </c:pt>
                <c:pt idx="7397">
                  <c:v>3.7868010009582528E-3</c:v>
                </c:pt>
                <c:pt idx="7398">
                  <c:v>2.2584787465207571E-3</c:v>
                </c:pt>
                <c:pt idx="7399">
                  <c:v>8.1690151594117051E-4</c:v>
                </c:pt>
                <c:pt idx="7400">
                  <c:v>1E-4</c:v>
                </c:pt>
                <c:pt idx="7401">
                  <c:v>2.9388009207205949E-3</c:v>
                </c:pt>
                <c:pt idx="7402">
                  <c:v>2.823409609946587E-3</c:v>
                </c:pt>
                <c:pt idx="7403">
                  <c:v>2.149096494739283E-4</c:v>
                </c:pt>
                <c:pt idx="7404">
                  <c:v>1E-4</c:v>
                </c:pt>
                <c:pt idx="7405">
                  <c:v>2.6483161018262349E-3</c:v>
                </c:pt>
                <c:pt idx="7406">
                  <c:v>3.5709104861527401E-3</c:v>
                </c:pt>
                <c:pt idx="7407">
                  <c:v>1.344956733009027E-3</c:v>
                </c:pt>
                <c:pt idx="7408">
                  <c:v>1E-4</c:v>
                </c:pt>
                <c:pt idx="7409">
                  <c:v>1.7834893814720029E-3</c:v>
                </c:pt>
                <c:pt idx="7410">
                  <c:v>3.404869977966588E-3</c:v>
                </c:pt>
                <c:pt idx="7411">
                  <c:v>2.0224226783036418E-3</c:v>
                </c:pt>
                <c:pt idx="7412">
                  <c:v>1E-4</c:v>
                </c:pt>
                <c:pt idx="7413">
                  <c:v>4.3741997469055909E-4</c:v>
                </c:pt>
                <c:pt idx="7414">
                  <c:v>1.9055569731617149E-3</c:v>
                </c:pt>
                <c:pt idx="7415">
                  <c:v>1.500885217353606E-3</c:v>
                </c:pt>
                <c:pt idx="7416">
                  <c:v>1E-4</c:v>
                </c:pt>
                <c:pt idx="7417">
                  <c:v>5.0205917998347143E-5</c:v>
                </c:pt>
                <c:pt idx="7418">
                  <c:v>1.096760344292081E-3</c:v>
                </c:pt>
                <c:pt idx="7419">
                  <c:v>9.9804676015158257E-4</c:v>
                </c:pt>
                <c:pt idx="7420">
                  <c:v>1E-4</c:v>
                </c:pt>
                <c:pt idx="7421">
                  <c:v>1.763119518124237E-4</c:v>
                </c:pt>
                <c:pt idx="7422">
                  <c:v>1.1338426936703531E-3</c:v>
                </c:pt>
                <c:pt idx="7423">
                  <c:v>8.6010867273099781E-4</c:v>
                </c:pt>
                <c:pt idx="7424">
                  <c:v>1E-4</c:v>
                </c:pt>
                <c:pt idx="7425">
                  <c:v>1.094356584663191E-3</c:v>
                </c:pt>
                <c:pt idx="7426">
                  <c:v>3.382158226647395E-3</c:v>
                </c:pt>
                <c:pt idx="7427">
                  <c:v>3.1356035449209879E-3</c:v>
                </c:pt>
                <c:pt idx="7428">
                  <c:v>1E-4</c:v>
                </c:pt>
                <c:pt idx="7429">
                  <c:v>1.699457369680561E-3</c:v>
                </c:pt>
                <c:pt idx="7430">
                  <c:v>1.389621209450169E-4</c:v>
                </c:pt>
                <c:pt idx="7431">
                  <c:v>1.803212434988911E-3</c:v>
                </c:pt>
                <c:pt idx="7432">
                  <c:v>1E-4</c:v>
                </c:pt>
                <c:pt idx="7433">
                  <c:v>2.5710870850399882E-3</c:v>
                </c:pt>
                <c:pt idx="7434">
                  <c:v>1.9428397393164659E-3</c:v>
                </c:pt>
                <c:pt idx="7435">
                  <c:v>3.0276672983183228E-4</c:v>
                </c:pt>
                <c:pt idx="7436">
                  <c:v>1E-4</c:v>
                </c:pt>
                <c:pt idx="7437">
                  <c:v>2.1281688616085438E-3</c:v>
                </c:pt>
                <c:pt idx="7438">
                  <c:v>1.91817268865976E-3</c:v>
                </c:pt>
                <c:pt idx="7439">
                  <c:v>3.866822467876982E-4</c:v>
                </c:pt>
                <c:pt idx="7440">
                  <c:v>1E-4</c:v>
                </c:pt>
                <c:pt idx="7441">
                  <c:v>3.9318723552254197E-3</c:v>
                </c:pt>
                <c:pt idx="7442">
                  <c:v>6.0405147734617576E-3</c:v>
                </c:pt>
                <c:pt idx="7443">
                  <c:v>3.2452785052281392E-3</c:v>
                </c:pt>
                <c:pt idx="7444">
                  <c:v>1E-4</c:v>
                </c:pt>
                <c:pt idx="7445">
                  <c:v>1.1968732891469631E-3</c:v>
                </c:pt>
                <c:pt idx="7446">
                  <c:v>4.3571306433729346E-3</c:v>
                </c:pt>
                <c:pt idx="7447">
                  <c:v>3.8955420562250469E-3</c:v>
                </c:pt>
                <c:pt idx="7448">
                  <c:v>1E-4</c:v>
                </c:pt>
                <c:pt idx="7449">
                  <c:v>2.2758256623706011E-3</c:v>
                </c:pt>
                <c:pt idx="7450">
                  <c:v>1.151273657164754E-3</c:v>
                </c:pt>
                <c:pt idx="7451">
                  <c:v>2.5782999817204741E-4</c:v>
                </c:pt>
                <c:pt idx="7452">
                  <c:v>1E-4</c:v>
                </c:pt>
                <c:pt idx="7453">
                  <c:v>3.1989302732711547E-4</c:v>
                </c:pt>
                <c:pt idx="7454">
                  <c:v>1.9876376634462331E-4</c:v>
                </c:pt>
                <c:pt idx="7455">
                  <c:v>2.0989797564024921E-4</c:v>
                </c:pt>
                <c:pt idx="7456">
                  <c:v>1E-4</c:v>
                </c:pt>
                <c:pt idx="7457">
                  <c:v>2.006142898357917E-3</c:v>
                </c:pt>
                <c:pt idx="7458">
                  <c:v>5.41909433012584E-3</c:v>
                </c:pt>
                <c:pt idx="7459">
                  <c:v>5.2951570049572308E-3</c:v>
                </c:pt>
                <c:pt idx="7460">
                  <c:v>1E-4</c:v>
                </c:pt>
                <c:pt idx="7461">
                  <c:v>4.8354485315582679E-3</c:v>
                </c:pt>
                <c:pt idx="7462">
                  <c:v>3.9157423751647836E-3</c:v>
                </c:pt>
                <c:pt idx="7463">
                  <c:v>1.684100601542409E-4</c:v>
                </c:pt>
                <c:pt idx="7464">
                  <c:v>1E-4</c:v>
                </c:pt>
                <c:pt idx="7465">
                  <c:v>3.5093259356390179E-3</c:v>
                </c:pt>
                <c:pt idx="7466">
                  <c:v>5.0716584604780252E-3</c:v>
                </c:pt>
                <c:pt idx="7467">
                  <c:v>2.6108188905946072E-3</c:v>
                </c:pt>
                <c:pt idx="7468">
                  <c:v>1E-4</c:v>
                </c:pt>
                <c:pt idx="7469">
                  <c:v>5.084865997526156E-5</c:v>
                </c:pt>
                <c:pt idx="7470">
                  <c:v>5.8621325188373992E-4</c:v>
                </c:pt>
                <c:pt idx="7471">
                  <c:v>5.2679079314798037E-5</c:v>
                </c:pt>
                <c:pt idx="7472">
                  <c:v>1E-4</c:v>
                </c:pt>
                <c:pt idx="7473">
                  <c:v>1.533783847830632E-3</c:v>
                </c:pt>
                <c:pt idx="7474">
                  <c:v>2.1226337730801022E-3</c:v>
                </c:pt>
                <c:pt idx="7475">
                  <c:v>5.033349768719808E-4</c:v>
                </c:pt>
                <c:pt idx="7476">
                  <c:v>1E-4</c:v>
                </c:pt>
                <c:pt idx="7477">
                  <c:v>3.1605487524103142E-3</c:v>
                </c:pt>
                <c:pt idx="7478">
                  <c:v>6.3566326676346794E-3</c:v>
                </c:pt>
                <c:pt idx="7479">
                  <c:v>4.7043558676765594E-3</c:v>
                </c:pt>
                <c:pt idx="7480">
                  <c:v>1E-4</c:v>
                </c:pt>
                <c:pt idx="7481">
                  <c:v>1.6846991408863349E-3</c:v>
                </c:pt>
                <c:pt idx="7482">
                  <c:v>7.3367579087060407E-4</c:v>
                </c:pt>
                <c:pt idx="7483">
                  <c:v>2.2120163447583341E-3</c:v>
                </c:pt>
                <c:pt idx="7484">
                  <c:v>1E-4</c:v>
                </c:pt>
                <c:pt idx="7485">
                  <c:v>2.470116825068455E-3</c:v>
                </c:pt>
                <c:pt idx="7486">
                  <c:v>1.8625859109109839E-3</c:v>
                </c:pt>
                <c:pt idx="7487">
                  <c:v>7.0792152803779703E-5</c:v>
                </c:pt>
                <c:pt idx="7488">
                  <c:v>1E-4</c:v>
                </c:pt>
                <c:pt idx="7489">
                  <c:v>6.9074347394866412E-4</c:v>
                </c:pt>
                <c:pt idx="7490">
                  <c:v>1.2154542767500229E-4</c:v>
                </c:pt>
                <c:pt idx="7491">
                  <c:v>1.160235968091571E-3</c:v>
                </c:pt>
                <c:pt idx="7492">
                  <c:v>1E-4</c:v>
                </c:pt>
                <c:pt idx="7493">
                  <c:v>1.957951581307728E-3</c:v>
                </c:pt>
                <c:pt idx="7494">
                  <c:v>1.5145399352428049E-3</c:v>
                </c:pt>
                <c:pt idx="7495">
                  <c:v>4.5353078038965698E-4</c:v>
                </c:pt>
                <c:pt idx="7496">
                  <c:v>1E-4</c:v>
                </c:pt>
                <c:pt idx="7497">
                  <c:v>3.049280224885311E-3</c:v>
                </c:pt>
                <c:pt idx="7498">
                  <c:v>4.3057532144173804E-3</c:v>
                </c:pt>
                <c:pt idx="7499">
                  <c:v>1.9683524127642339E-3</c:v>
                </c:pt>
                <c:pt idx="7500">
                  <c:v>1E-4</c:v>
                </c:pt>
                <c:pt idx="7501">
                  <c:v>1.699924436410078E-3</c:v>
                </c:pt>
                <c:pt idx="7502">
                  <c:v>4.244610063341387E-3</c:v>
                </c:pt>
                <c:pt idx="7503">
                  <c:v>3.3109535571232891E-3</c:v>
                </c:pt>
                <c:pt idx="7504">
                  <c:v>1E-4</c:v>
                </c:pt>
                <c:pt idx="7505">
                  <c:v>1.251603456153766E-3</c:v>
                </c:pt>
                <c:pt idx="7506">
                  <c:v>1.9727546978283821E-4</c:v>
                </c:pt>
                <c:pt idx="7507">
                  <c:v>9.7832552560439502E-4</c:v>
                </c:pt>
                <c:pt idx="7508">
                  <c:v>1E-4</c:v>
                </c:pt>
                <c:pt idx="7509">
                  <c:v>6.8715363200610777E-5</c:v>
                </c:pt>
                <c:pt idx="7510">
                  <c:v>1.7779334796469311E-3</c:v>
                </c:pt>
                <c:pt idx="7511">
                  <c:v>2.3937872707695609E-3</c:v>
                </c:pt>
                <c:pt idx="7512">
                  <c:v>1E-4</c:v>
                </c:pt>
                <c:pt idx="7513">
                  <c:v>2.3355421367406452E-3</c:v>
                </c:pt>
                <c:pt idx="7514">
                  <c:v>1.453524077229201E-3</c:v>
                </c:pt>
                <c:pt idx="7515">
                  <c:v>6.3159523257477204E-4</c:v>
                </c:pt>
                <c:pt idx="7516">
                  <c:v>1E-4</c:v>
                </c:pt>
                <c:pt idx="7517">
                  <c:v>2.6976376264009391E-3</c:v>
                </c:pt>
                <c:pt idx="7518">
                  <c:v>3.3783283389493802E-3</c:v>
                </c:pt>
                <c:pt idx="7519">
                  <c:v>1.2640611654267629E-3</c:v>
                </c:pt>
                <c:pt idx="7520">
                  <c:v>1E-4</c:v>
                </c:pt>
                <c:pt idx="7521">
                  <c:v>1.5384424149962831E-3</c:v>
                </c:pt>
                <c:pt idx="7522">
                  <c:v>3.0893523471631581E-3</c:v>
                </c:pt>
                <c:pt idx="7523">
                  <c:v>1.983868780476229E-3</c:v>
                </c:pt>
                <c:pt idx="7524">
                  <c:v>1E-4</c:v>
                </c:pt>
                <c:pt idx="7525">
                  <c:v>1.3540292615420789E-4</c:v>
                </c:pt>
                <c:pt idx="7526">
                  <c:v>1.5820820855672461E-3</c:v>
                </c:pt>
                <c:pt idx="7527">
                  <c:v>1.500194029230629E-3</c:v>
                </c:pt>
                <c:pt idx="7528">
                  <c:v>1E-4</c:v>
                </c:pt>
                <c:pt idx="7529">
                  <c:v>1.7903949265038851E-4</c:v>
                </c:pt>
                <c:pt idx="7530">
                  <c:v>1.335487982496225E-3</c:v>
                </c:pt>
                <c:pt idx="7531">
                  <c:v>1.722444381811361E-3</c:v>
                </c:pt>
                <c:pt idx="7532">
                  <c:v>1E-4</c:v>
                </c:pt>
                <c:pt idx="7533">
                  <c:v>9.9372272608450182E-4</c:v>
                </c:pt>
                <c:pt idx="7534">
                  <c:v>5.8337115581858965E-4</c:v>
                </c:pt>
                <c:pt idx="7535">
                  <c:v>1.9700543170178839E-3</c:v>
                </c:pt>
                <c:pt idx="7536">
                  <c:v>1E-4</c:v>
                </c:pt>
                <c:pt idx="7537">
                  <c:v>3.4522638402670592E-3</c:v>
                </c:pt>
                <c:pt idx="7538">
                  <c:v>3.9869350545881704E-3</c:v>
                </c:pt>
                <c:pt idx="7539">
                  <c:v>1.4465174223656709E-3</c:v>
                </c:pt>
                <c:pt idx="7540">
                  <c:v>1E-4</c:v>
                </c:pt>
                <c:pt idx="7541">
                  <c:v>1.4924117041434501E-3</c:v>
                </c:pt>
                <c:pt idx="7542">
                  <c:v>2.9301655625165218E-3</c:v>
                </c:pt>
                <c:pt idx="7543">
                  <c:v>1.824733669586598E-3</c:v>
                </c:pt>
                <c:pt idx="7544">
                  <c:v>1E-4</c:v>
                </c:pt>
                <c:pt idx="7545">
                  <c:v>1.4118352970252581E-4</c:v>
                </c:pt>
                <c:pt idx="7546">
                  <c:v>4.0029950364555089E-4</c:v>
                </c:pt>
                <c:pt idx="7547">
                  <c:v>8.3057648027556313E-5</c:v>
                </c:pt>
                <c:pt idx="7548">
                  <c:v>1E-4</c:v>
                </c:pt>
                <c:pt idx="7549">
                  <c:v>2.4157155955548929E-3</c:v>
                </c:pt>
                <c:pt idx="7550">
                  <c:v>4.7551163280483656E-3</c:v>
                </c:pt>
                <c:pt idx="7551">
                  <c:v>3.4146107897337942E-3</c:v>
                </c:pt>
                <c:pt idx="7552">
                  <c:v>1E-4</c:v>
                </c:pt>
                <c:pt idx="7553">
                  <c:v>4.5154800934223951E-4</c:v>
                </c:pt>
                <c:pt idx="7554">
                  <c:v>2.4408899318948941E-3</c:v>
                </c:pt>
                <c:pt idx="7555">
                  <c:v>3.4277647380351688E-3</c:v>
                </c:pt>
                <c:pt idx="7556">
                  <c:v>1E-4</c:v>
                </c:pt>
                <c:pt idx="7557">
                  <c:v>3.585301100549373E-3</c:v>
                </c:pt>
                <c:pt idx="7558">
                  <c:v>3.118579059156695E-3</c:v>
                </c:pt>
                <c:pt idx="7559">
                  <c:v>5.9762378707671135E-4</c:v>
                </c:pt>
                <c:pt idx="7560">
                  <c:v>1E-4</c:v>
                </c:pt>
                <c:pt idx="7561">
                  <c:v>8.6195425907225546E-4</c:v>
                </c:pt>
                <c:pt idx="7562">
                  <c:v>4.2326217932281342E-4</c:v>
                </c:pt>
                <c:pt idx="7563">
                  <c:v>6.925283813127601E-4</c:v>
                </c:pt>
                <c:pt idx="7564">
                  <c:v>1E-4</c:v>
                </c:pt>
                <c:pt idx="7565">
                  <c:v>1.5313785544742999E-3</c:v>
                </c:pt>
                <c:pt idx="7566">
                  <c:v>9.3980081307125103E-4</c:v>
                </c:pt>
                <c:pt idx="7567">
                  <c:v>8.5436191449918622E-4</c:v>
                </c:pt>
                <c:pt idx="7568">
                  <c:v>1E-4</c:v>
                </c:pt>
                <c:pt idx="7569">
                  <c:v>3.3450138278059119E-3</c:v>
                </c:pt>
                <c:pt idx="7570">
                  <c:v>4.501994672346756E-3</c:v>
                </c:pt>
                <c:pt idx="7571">
                  <c:v>1.9090735885273491E-3</c:v>
                </c:pt>
                <c:pt idx="7572">
                  <c:v>1E-4</c:v>
                </c:pt>
                <c:pt idx="7573">
                  <c:v>2.0032395205476449E-3</c:v>
                </c:pt>
                <c:pt idx="7574">
                  <c:v>4.5920120457719578E-3</c:v>
                </c:pt>
                <c:pt idx="7575">
                  <c:v>3.3925828279351929E-3</c:v>
                </c:pt>
                <c:pt idx="7576">
                  <c:v>1E-4</c:v>
                </c:pt>
                <c:pt idx="7577">
                  <c:v>1.0101951553259359E-3</c:v>
                </c:pt>
                <c:pt idx="7578">
                  <c:v>5.2918555734513927E-4</c:v>
                </c:pt>
                <c:pt idx="7579">
                  <c:v>1.052198615908615E-3</c:v>
                </c:pt>
                <c:pt idx="7580">
                  <c:v>1E-4</c:v>
                </c:pt>
                <c:pt idx="7581">
                  <c:v>4.5788795502667659E-4</c:v>
                </c:pt>
                <c:pt idx="7582">
                  <c:v>2.8388293856717829E-3</c:v>
                </c:pt>
                <c:pt idx="7583">
                  <c:v>3.2758122397656929E-3</c:v>
                </c:pt>
                <c:pt idx="7584">
                  <c:v>1E-4</c:v>
                </c:pt>
                <c:pt idx="7585">
                  <c:v>3.1029237775536921E-3</c:v>
                </c:pt>
                <c:pt idx="7586">
                  <c:v>2.2842521384647111E-3</c:v>
                </c:pt>
                <c:pt idx="7587">
                  <c:v>2.492534334448744E-4</c:v>
                </c:pt>
                <c:pt idx="7588">
                  <c:v>1E-4</c:v>
                </c:pt>
                <c:pt idx="7589">
                  <c:v>2.6974543144367672E-3</c:v>
                </c:pt>
                <c:pt idx="7590">
                  <c:v>3.6684093090157111E-3</c:v>
                </c:pt>
                <c:pt idx="7591">
                  <c:v>1.7270853269726911E-3</c:v>
                </c:pt>
                <c:pt idx="7592">
                  <c:v>1E-4</c:v>
                </c:pt>
                <c:pt idx="7593">
                  <c:v>3.1047646356650318E-4</c:v>
                </c:pt>
                <c:pt idx="7594">
                  <c:v>6.9133321988005733E-4</c:v>
                </c:pt>
                <c:pt idx="7595">
                  <c:v>1.260666185274178E-4</c:v>
                </c:pt>
                <c:pt idx="7596">
                  <c:v>1E-4</c:v>
                </c:pt>
                <c:pt idx="7597">
                  <c:v>2.3292976104405819E-3</c:v>
                </c:pt>
                <c:pt idx="7598">
                  <c:v>4.0256192315773591E-3</c:v>
                </c:pt>
                <c:pt idx="7599">
                  <c:v>2.4429419910635382E-3</c:v>
                </c:pt>
                <c:pt idx="7600">
                  <c:v>1E-4</c:v>
                </c:pt>
                <c:pt idx="7601">
                  <c:v>5.7960558926897928E-4</c:v>
                </c:pt>
                <c:pt idx="7602">
                  <c:v>2.957903897389189E-3</c:v>
                </c:pt>
                <c:pt idx="7603">
                  <c:v>2.7473538418168642E-3</c:v>
                </c:pt>
                <c:pt idx="7604">
                  <c:v>1E-4</c:v>
                </c:pt>
                <c:pt idx="7605">
                  <c:v>5.6172049746776732E-4</c:v>
                </c:pt>
                <c:pt idx="7606">
                  <c:v>2.32584379947255E-3</c:v>
                </c:pt>
                <c:pt idx="7607">
                  <c:v>3.655531254353501E-3</c:v>
                </c:pt>
                <c:pt idx="7608">
                  <c:v>1E-4</c:v>
                </c:pt>
                <c:pt idx="7609">
                  <c:v>4.6739263238240554E-3</c:v>
                </c:pt>
                <c:pt idx="7610">
                  <c:v>4.8517300042084776E-3</c:v>
                </c:pt>
                <c:pt idx="7611">
                  <c:v>1.558583321331076E-3</c:v>
                </c:pt>
                <c:pt idx="7612">
                  <c:v>1E-4</c:v>
                </c:pt>
                <c:pt idx="7613">
                  <c:v>1.4654254124929051E-3</c:v>
                </c:pt>
                <c:pt idx="7614">
                  <c:v>2.5433486542584291E-3</c:v>
                </c:pt>
                <c:pt idx="7615">
                  <c:v>1.426541282717068E-3</c:v>
                </c:pt>
                <c:pt idx="7616">
                  <c:v>1E-4</c:v>
                </c:pt>
                <c:pt idx="7617">
                  <c:v>4.5014320752582629E-4</c:v>
                </c:pt>
                <c:pt idx="7618">
                  <c:v>9.9902179852941263E-4</c:v>
                </c:pt>
                <c:pt idx="7619">
                  <c:v>1.5857798709222721E-3</c:v>
                </c:pt>
                <c:pt idx="7620">
                  <c:v>1E-4</c:v>
                </c:pt>
                <c:pt idx="7621">
                  <c:v>3.6882001191800868E-3</c:v>
                </c:pt>
                <c:pt idx="7622">
                  <c:v>5.5299497715964336E-3</c:v>
                </c:pt>
                <c:pt idx="7623">
                  <c:v>3.1847193339227791E-3</c:v>
                </c:pt>
                <c:pt idx="7624">
                  <c:v>1E-4</c:v>
                </c:pt>
                <c:pt idx="7625">
                  <c:v>3.5905565024911648E-4</c:v>
                </c:pt>
                <c:pt idx="7626">
                  <c:v>3.0952468817981292E-3</c:v>
                </c:pt>
                <c:pt idx="7627">
                  <c:v>3.3817253699504292E-3</c:v>
                </c:pt>
                <c:pt idx="7628">
                  <c:v>1E-4</c:v>
                </c:pt>
                <c:pt idx="7629">
                  <c:v>3.1510286386234169E-3</c:v>
                </c:pt>
                <c:pt idx="7630">
                  <c:v>3.0047918252213341E-3</c:v>
                </c:pt>
                <c:pt idx="7631">
                  <c:v>1.0652840026785691E-3</c:v>
                </c:pt>
                <c:pt idx="7632">
                  <c:v>1E-4</c:v>
                </c:pt>
                <c:pt idx="7633">
                  <c:v>2.854531947077623E-4</c:v>
                </c:pt>
                <c:pt idx="7634">
                  <c:v>1.015720229924092E-3</c:v>
                </c:pt>
                <c:pt idx="7635">
                  <c:v>1.4118211201219089E-3</c:v>
                </c:pt>
                <c:pt idx="7636">
                  <c:v>1E-4</c:v>
                </c:pt>
                <c:pt idx="7637">
                  <c:v>2.068725533145686E-3</c:v>
                </c:pt>
                <c:pt idx="7638">
                  <c:v>2.199235164946526E-3</c:v>
                </c:pt>
                <c:pt idx="7639">
                  <c:v>5.5247551291822121E-4</c:v>
                </c:pt>
                <c:pt idx="7640">
                  <c:v>1E-4</c:v>
                </c:pt>
                <c:pt idx="7641">
                  <c:v>1.454335644274451E-3</c:v>
                </c:pt>
                <c:pt idx="7642">
                  <c:v>2.3052077794156571E-3</c:v>
                </c:pt>
                <c:pt idx="7643">
                  <c:v>9.9241706435837128E-4</c:v>
                </c:pt>
                <c:pt idx="7644">
                  <c:v>1E-4</c:v>
                </c:pt>
                <c:pt idx="7645">
                  <c:v>1.7587333128760881E-3</c:v>
                </c:pt>
                <c:pt idx="7646">
                  <c:v>4.0280994040809296E-3</c:v>
                </c:pt>
                <c:pt idx="7647">
                  <c:v>3.0880410495530129E-3</c:v>
                </c:pt>
                <c:pt idx="7648">
                  <c:v>1E-4</c:v>
                </c:pt>
                <c:pt idx="7649">
                  <c:v>6.8594504857663456E-4</c:v>
                </c:pt>
                <c:pt idx="7650">
                  <c:v>1.7393455958333609E-3</c:v>
                </c:pt>
                <c:pt idx="7651">
                  <c:v>2.7976790454082631E-3</c:v>
                </c:pt>
                <c:pt idx="7652">
                  <c:v>1E-4</c:v>
                </c:pt>
                <c:pt idx="7653">
                  <c:v>3.1865144460122138E-3</c:v>
                </c:pt>
                <c:pt idx="7654">
                  <c:v>2.9495121318854158E-3</c:v>
                </c:pt>
                <c:pt idx="7655">
                  <c:v>7.6386797001050692E-4</c:v>
                </c:pt>
                <c:pt idx="7656">
                  <c:v>1E-4</c:v>
                </c:pt>
                <c:pt idx="7657">
                  <c:v>2.2623680844447461E-4</c:v>
                </c:pt>
                <c:pt idx="7658">
                  <c:v>8.5018076623708287E-4</c:v>
                </c:pt>
                <c:pt idx="7659">
                  <c:v>1.949284545483909E-3</c:v>
                </c:pt>
                <c:pt idx="7660">
                  <c:v>1E-4</c:v>
                </c:pt>
                <c:pt idx="7661">
                  <c:v>3.7322636923257679E-3</c:v>
                </c:pt>
                <c:pt idx="7662">
                  <c:v>4.5310940806554756E-3</c:v>
                </c:pt>
                <c:pt idx="7663">
                  <c:v>1.686221719526254E-3</c:v>
                </c:pt>
                <c:pt idx="7664">
                  <c:v>1E-4</c:v>
                </c:pt>
                <c:pt idx="7665">
                  <c:v>2.274851576665854E-3</c:v>
                </c:pt>
                <c:pt idx="7666">
                  <c:v>4.8842440473433257E-3</c:v>
                </c:pt>
                <c:pt idx="7667">
                  <c:v>3.5966272840254631E-3</c:v>
                </c:pt>
                <c:pt idx="7668">
                  <c:v>1E-4</c:v>
                </c:pt>
                <c:pt idx="7669">
                  <c:v>1.4752902869745359E-3</c:v>
                </c:pt>
                <c:pt idx="7670">
                  <c:v>2.8628425568697538E-4</c:v>
                </c:pt>
                <c:pt idx="7671">
                  <c:v>5.5107721438995476E-4</c:v>
                </c:pt>
                <c:pt idx="7672">
                  <c:v>1E-4</c:v>
                </c:pt>
                <c:pt idx="7673">
                  <c:v>5.8677897267263392E-5</c:v>
                </c:pt>
                <c:pt idx="7674">
                  <c:v>1.0136443258355579E-3</c:v>
                </c:pt>
                <c:pt idx="7675">
                  <c:v>1.198977795773322E-3</c:v>
                </c:pt>
                <c:pt idx="7676">
                  <c:v>1E-4</c:v>
                </c:pt>
                <c:pt idx="7677">
                  <c:v>2.6489017204879572E-4</c:v>
                </c:pt>
                <c:pt idx="7678">
                  <c:v>1.4421382763509091E-3</c:v>
                </c:pt>
                <c:pt idx="7679">
                  <c:v>2.3369936019829269E-3</c:v>
                </c:pt>
                <c:pt idx="7680">
                  <c:v>1E-4</c:v>
                </c:pt>
                <c:pt idx="7681">
                  <c:v>3.2790056519048949E-3</c:v>
                </c:pt>
                <c:pt idx="7682">
                  <c:v>3.4818197476173991E-3</c:v>
                </c:pt>
                <c:pt idx="7683">
                  <c:v>9.7469785466298053E-4</c:v>
                </c:pt>
                <c:pt idx="7684">
                  <c:v>1E-4</c:v>
                </c:pt>
                <c:pt idx="7685">
                  <c:v>2.1226726086399699E-3</c:v>
                </c:pt>
                <c:pt idx="7686">
                  <c:v>3.896694118703266E-3</c:v>
                </c:pt>
                <c:pt idx="7687">
                  <c:v>2.452773973792885E-3</c:v>
                </c:pt>
                <c:pt idx="7688">
                  <c:v>1E-4</c:v>
                </c:pt>
                <c:pt idx="7689">
                  <c:v>1.5293783386775779E-4</c:v>
                </c:pt>
                <c:pt idx="7690">
                  <c:v>2.13030840348526E-3</c:v>
                </c:pt>
                <c:pt idx="7691">
                  <c:v>2.2848141615604638E-3</c:v>
                </c:pt>
                <c:pt idx="7692">
                  <c:v>1E-4</c:v>
                </c:pt>
                <c:pt idx="7693">
                  <c:v>1.5572876165637071E-3</c:v>
                </c:pt>
                <c:pt idx="7694">
                  <c:v>7.2270783210889389E-4</c:v>
                </c:pt>
                <c:pt idx="7695">
                  <c:v>4.0927862960823209E-4</c:v>
                </c:pt>
                <c:pt idx="7696">
                  <c:v>1E-4</c:v>
                </c:pt>
                <c:pt idx="7697">
                  <c:v>6.2193956996783992E-4</c:v>
                </c:pt>
                <c:pt idx="7698">
                  <c:v>6.0577162179908052E-5</c:v>
                </c:pt>
                <c:pt idx="7699">
                  <c:v>7.8961271344841425E-4</c:v>
                </c:pt>
                <c:pt idx="7700">
                  <c:v>1E-4</c:v>
                </c:pt>
                <c:pt idx="7701">
                  <c:v>1.028326390316155E-3</c:v>
                </c:pt>
                <c:pt idx="7702">
                  <c:v>3.8441432515227058E-4</c:v>
                </c:pt>
                <c:pt idx="7703">
                  <c:v>7.7556852674044133E-4</c:v>
                </c:pt>
                <c:pt idx="7704">
                  <c:v>1E-4</c:v>
                </c:pt>
                <c:pt idx="7705">
                  <c:v>1.963318719081559E-3</c:v>
                </c:pt>
                <c:pt idx="7706">
                  <c:v>2.055001410250831E-3</c:v>
                </c:pt>
                <c:pt idx="7707">
                  <c:v>2.0559402979484289E-4</c:v>
                </c:pt>
                <c:pt idx="7708">
                  <c:v>1E-4</c:v>
                </c:pt>
                <c:pt idx="7709">
                  <c:v>3.0182616474583352E-3</c:v>
                </c:pt>
                <c:pt idx="7710">
                  <c:v>5.6663391024625656E-3</c:v>
                </c:pt>
                <c:pt idx="7711">
                  <c:v>4.1179242324383136E-3</c:v>
                </c:pt>
                <c:pt idx="7712">
                  <c:v>1E-4</c:v>
                </c:pt>
                <c:pt idx="7713">
                  <c:v>1.8014556213010919E-3</c:v>
                </c:pt>
                <c:pt idx="7714">
                  <c:v>7.5236469787753896E-8</c:v>
                </c:pt>
                <c:pt idx="7715">
                  <c:v>1.6311053851183839E-3</c:v>
                </c:pt>
                <c:pt idx="7716">
                  <c:v>1E-4</c:v>
                </c:pt>
                <c:pt idx="7717">
                  <c:v>3.0185965418998398E-3</c:v>
                </c:pt>
                <c:pt idx="7718">
                  <c:v>3.6859131878187309E-3</c:v>
                </c:pt>
                <c:pt idx="7719">
                  <c:v>1.725775337228719E-3</c:v>
                </c:pt>
                <c:pt idx="7720">
                  <c:v>1E-4</c:v>
                </c:pt>
                <c:pt idx="7721">
                  <c:v>1.7536054107248001E-4</c:v>
                </c:pt>
                <c:pt idx="7722">
                  <c:v>2.7099004365649539E-4</c:v>
                </c:pt>
                <c:pt idx="7723">
                  <c:v>8.8937688050729543E-4</c:v>
                </c:pt>
                <c:pt idx="7724">
                  <c:v>1E-4</c:v>
                </c:pt>
                <c:pt idx="7725">
                  <c:v>3.1575378699004908E-3</c:v>
                </c:pt>
                <c:pt idx="7726">
                  <c:v>5.3687868905804249E-3</c:v>
                </c:pt>
                <c:pt idx="7727">
                  <c:v>3.595763038313474E-3</c:v>
                </c:pt>
                <c:pt idx="7728">
                  <c:v>1E-4</c:v>
                </c:pt>
                <c:pt idx="7729">
                  <c:v>8.3335399829936082E-4</c:v>
                </c:pt>
                <c:pt idx="7730">
                  <c:v>1.2737068529588859E-3</c:v>
                </c:pt>
                <c:pt idx="7731">
                  <c:v>2.1271852284683972E-3</c:v>
                </c:pt>
                <c:pt idx="7732">
                  <c:v>1E-4</c:v>
                </c:pt>
                <c:pt idx="7733">
                  <c:v>2.0028027281951419E-3</c:v>
                </c:pt>
                <c:pt idx="7734">
                  <c:v>1.4463781685994761E-3</c:v>
                </c:pt>
                <c:pt idx="7735">
                  <c:v>1.21832693716767E-4</c:v>
                </c:pt>
                <c:pt idx="7736">
                  <c:v>1E-4</c:v>
                </c:pt>
                <c:pt idx="7737">
                  <c:v>1.916932619833848E-4</c:v>
                </c:pt>
                <c:pt idx="7738">
                  <c:v>1.6930625690227069E-3</c:v>
                </c:pt>
                <c:pt idx="7739">
                  <c:v>2.323372766197802E-3</c:v>
                </c:pt>
                <c:pt idx="7740">
                  <c:v>1E-4</c:v>
                </c:pt>
                <c:pt idx="7741">
                  <c:v>2.922865976269728E-3</c:v>
                </c:pt>
                <c:pt idx="7742">
                  <c:v>2.9005285552802969E-3</c:v>
                </c:pt>
                <c:pt idx="7743">
                  <c:v>7.7073939317690455E-4</c:v>
                </c:pt>
                <c:pt idx="7744">
                  <c:v>1E-4</c:v>
                </c:pt>
                <c:pt idx="7745">
                  <c:v>8.8513955067198529E-4</c:v>
                </c:pt>
                <c:pt idx="7746">
                  <c:v>8.2846317364614107E-4</c:v>
                </c:pt>
                <c:pt idx="7747">
                  <c:v>3.4335140684727499E-4</c:v>
                </c:pt>
                <c:pt idx="7748">
                  <c:v>1E-4</c:v>
                </c:pt>
                <c:pt idx="7749">
                  <c:v>2.15871556017808E-3</c:v>
                </c:pt>
                <c:pt idx="7750">
                  <c:v>3.0692685375351141E-3</c:v>
                </c:pt>
                <c:pt idx="7751">
                  <c:v>1.425878158878649E-3</c:v>
                </c:pt>
                <c:pt idx="7752">
                  <c:v>1E-4</c:v>
                </c:pt>
                <c:pt idx="7753">
                  <c:v>1.0782141427782359E-3</c:v>
                </c:pt>
                <c:pt idx="7754">
                  <c:v>2.7529670071025979E-3</c:v>
                </c:pt>
                <c:pt idx="7755">
                  <c:v>2.1497863502593952E-3</c:v>
                </c:pt>
                <c:pt idx="7756">
                  <c:v>1E-4</c:v>
                </c:pt>
                <c:pt idx="7757">
                  <c:v>6.5842505698333604E-4</c:v>
                </c:pt>
                <c:pt idx="7758">
                  <c:v>7.7974327434707376E-4</c:v>
                </c:pt>
                <c:pt idx="7759">
                  <c:v>1.641509480196482E-3</c:v>
                </c:pt>
                <c:pt idx="7760">
                  <c:v>1E-4</c:v>
                </c:pt>
                <c:pt idx="7761">
                  <c:v>2.4450588717728219E-3</c:v>
                </c:pt>
                <c:pt idx="7762">
                  <c:v>2.66552836736701E-3</c:v>
                </c:pt>
                <c:pt idx="7763">
                  <c:v>7.0737975963898773E-4</c:v>
                </c:pt>
                <c:pt idx="7764">
                  <c:v>1E-4</c:v>
                </c:pt>
                <c:pt idx="7765">
                  <c:v>2.5272519436100619E-3</c:v>
                </c:pt>
                <c:pt idx="7766">
                  <c:v>5.3220974243165719E-3</c:v>
                </c:pt>
                <c:pt idx="7767">
                  <c:v>4.1810301447413739E-3</c:v>
                </c:pt>
                <c:pt idx="7768">
                  <c:v>1E-4</c:v>
                </c:pt>
                <c:pt idx="7769">
                  <c:v>2.0395326331057702E-3</c:v>
                </c:pt>
                <c:pt idx="7770">
                  <c:v>6.3990883294451703E-5</c:v>
                </c:pt>
                <c:pt idx="7771">
                  <c:v>1.765367490909407E-3</c:v>
                </c:pt>
                <c:pt idx="7772">
                  <c:v>1E-4</c:v>
                </c:pt>
                <c:pt idx="7773">
                  <c:v>2.729873234520733E-3</c:v>
                </c:pt>
                <c:pt idx="7774">
                  <c:v>2.4409649941324221E-3</c:v>
                </c:pt>
                <c:pt idx="7775">
                  <c:v>3.1865053985956262E-4</c:v>
                </c:pt>
                <c:pt idx="7776">
                  <c:v>1E-4</c:v>
                </c:pt>
                <c:pt idx="7777">
                  <c:v>1.095222680569539E-3</c:v>
                </c:pt>
                <c:pt idx="7778">
                  <c:v>5.7420897524114315E-4</c:v>
                </c:pt>
                <c:pt idx="7779">
                  <c:v>9.2591880498787927E-4</c:v>
                </c:pt>
                <c:pt idx="7780">
                  <c:v>1E-4</c:v>
                </c:pt>
                <c:pt idx="7781">
                  <c:v>2.8894193980340968E-3</c:v>
                </c:pt>
                <c:pt idx="7782">
                  <c:v>3.5125268962222008E-3</c:v>
                </c:pt>
                <c:pt idx="7783">
                  <c:v>1.125267133961701E-3</c:v>
                </c:pt>
                <c:pt idx="7784">
                  <c:v>1E-4</c:v>
                </c:pt>
                <c:pt idx="7785">
                  <c:v>2.243975870537426E-3</c:v>
                </c:pt>
                <c:pt idx="7786">
                  <c:v>4.2738038822407991E-3</c:v>
                </c:pt>
                <c:pt idx="7787">
                  <c:v>2.8420982014520659E-3</c:v>
                </c:pt>
                <c:pt idx="7788">
                  <c:v>1E-4</c:v>
                </c:pt>
                <c:pt idx="7789">
                  <c:v>8.5806727704050025E-4</c:v>
                </c:pt>
                <c:pt idx="7790">
                  <c:v>1.373398115463986E-4</c:v>
                </c:pt>
                <c:pt idx="7791">
                  <c:v>5.7315367950994539E-5</c:v>
                </c:pt>
                <c:pt idx="7792">
                  <c:v>1E-4</c:v>
                </c:pt>
                <c:pt idx="7793">
                  <c:v>1.2356535897461479E-3</c:v>
                </c:pt>
                <c:pt idx="7794">
                  <c:v>2.7244539252257211E-3</c:v>
                </c:pt>
                <c:pt idx="7795">
                  <c:v>2.2337977741552122E-3</c:v>
                </c:pt>
                <c:pt idx="7796">
                  <c:v>1E-4</c:v>
                </c:pt>
                <c:pt idx="7797">
                  <c:v>1.5835830029489459E-3</c:v>
                </c:pt>
                <c:pt idx="7798">
                  <c:v>1.3946366604966349E-3</c:v>
                </c:pt>
                <c:pt idx="7799">
                  <c:v>4.9876868648774883E-4</c:v>
                </c:pt>
                <c:pt idx="7800">
                  <c:v>1E-4</c:v>
                </c:pt>
                <c:pt idx="7801">
                  <c:v>1.7010591089249949E-4</c:v>
                </c:pt>
                <c:pt idx="7802">
                  <c:v>3.7900640648244632E-4</c:v>
                </c:pt>
                <c:pt idx="7803">
                  <c:v>4.8758434091253198E-4</c:v>
                </c:pt>
                <c:pt idx="7804">
                  <c:v>1E-4</c:v>
                </c:pt>
                <c:pt idx="7805">
                  <c:v>1.1056087881200531E-3</c:v>
                </c:pt>
                <c:pt idx="7806">
                  <c:v>1.9370817615700761E-3</c:v>
                </c:pt>
                <c:pt idx="7807">
                  <c:v>1.4327378520795739E-3</c:v>
                </c:pt>
                <c:pt idx="7808">
                  <c:v>1E-4</c:v>
                </c:pt>
                <c:pt idx="7809">
                  <c:v>5.0324842177842813E-4</c:v>
                </c:pt>
                <c:pt idx="7810">
                  <c:v>5.5901156903528351E-4</c:v>
                </c:pt>
                <c:pt idx="7811">
                  <c:v>1.239317511141395E-3</c:v>
                </c:pt>
                <c:pt idx="7812">
                  <c:v>1E-4</c:v>
                </c:pt>
                <c:pt idx="7813">
                  <c:v>1.50149226767257E-3</c:v>
                </c:pt>
                <c:pt idx="7814">
                  <c:v>1.0249155149661909E-3</c:v>
                </c:pt>
                <c:pt idx="7815">
                  <c:v>3.3387111765811092E-4</c:v>
                </c:pt>
                <c:pt idx="7816">
                  <c:v>1E-4</c:v>
                </c:pt>
                <c:pt idx="7817">
                  <c:v>1.4482910717202649E-3</c:v>
                </c:pt>
                <c:pt idx="7818">
                  <c:v>1.386147192537709E-3</c:v>
                </c:pt>
                <c:pt idx="7819">
                  <c:v>6.2708977587776554E-5</c:v>
                </c:pt>
                <c:pt idx="7820">
                  <c:v>1E-4</c:v>
                </c:pt>
                <c:pt idx="7821">
                  <c:v>1.159129427211887E-3</c:v>
                </c:pt>
                <c:pt idx="7822">
                  <c:v>8.2772636032127833E-4</c:v>
                </c:pt>
                <c:pt idx="7823">
                  <c:v>7.1420532915645696E-4</c:v>
                </c:pt>
                <c:pt idx="7824">
                  <c:v>1E-4</c:v>
                </c:pt>
                <c:pt idx="7825">
                  <c:v>3.1710936939289029E-3</c:v>
                </c:pt>
                <c:pt idx="7826">
                  <c:v>4.4197861553108703E-3</c:v>
                </c:pt>
                <c:pt idx="7827">
                  <c:v>1.970806753383418E-3</c:v>
                </c:pt>
                <c:pt idx="7828">
                  <c:v>1E-4</c:v>
                </c:pt>
                <c:pt idx="7829">
                  <c:v>1.8298419237574911E-3</c:v>
                </c:pt>
                <c:pt idx="7830">
                  <c:v>4.4360025538196114E-3</c:v>
                </c:pt>
                <c:pt idx="7831">
                  <c:v>3.4978774893640119E-3</c:v>
                </c:pt>
                <c:pt idx="7832">
                  <c:v>1E-4</c:v>
                </c:pt>
                <c:pt idx="7833">
                  <c:v>2.2194547448206861E-3</c:v>
                </c:pt>
                <c:pt idx="7834">
                  <c:v>2.3102403181770969E-3</c:v>
                </c:pt>
                <c:pt idx="7835">
                  <c:v>1.6544427962885159E-3</c:v>
                </c:pt>
                <c:pt idx="7836">
                  <c:v>1E-4</c:v>
                </c:pt>
                <c:pt idx="7837">
                  <c:v>3.182886994059005E-3</c:v>
                </c:pt>
                <c:pt idx="7838">
                  <c:v>5.4337103358829963E-3</c:v>
                </c:pt>
                <c:pt idx="7839">
                  <c:v>3.852200743761702E-3</c:v>
                </c:pt>
                <c:pt idx="7840">
                  <c:v>1E-4</c:v>
                </c:pt>
                <c:pt idx="7841">
                  <c:v>1.6630363622119029E-3</c:v>
                </c:pt>
                <c:pt idx="7842">
                  <c:v>3.6317708865419357E-5</c:v>
                </c:pt>
                <c:pt idx="7843">
                  <c:v>1.6286154758165679E-3</c:v>
                </c:pt>
                <c:pt idx="7844">
                  <c:v>1E-4</c:v>
                </c:pt>
                <c:pt idx="7845">
                  <c:v>3.7254372487529352E-3</c:v>
                </c:pt>
                <c:pt idx="7846">
                  <c:v>5.7869629438872571E-3</c:v>
                </c:pt>
                <c:pt idx="7847">
                  <c:v>3.9705032878753106E-3</c:v>
                </c:pt>
                <c:pt idx="7848">
                  <c:v>1E-4</c:v>
                </c:pt>
                <c:pt idx="7849">
                  <c:v>2.0767687517517139E-3</c:v>
                </c:pt>
                <c:pt idx="7850">
                  <c:v>5.733255915918266E-4</c:v>
                </c:pt>
                <c:pt idx="7851">
                  <c:v>1.3757769643709639E-3</c:v>
                </c:pt>
                <c:pt idx="7852">
                  <c:v>1E-4</c:v>
                </c:pt>
                <c:pt idx="7853">
                  <c:v>3.3208633548889302E-3</c:v>
                </c:pt>
                <c:pt idx="7854">
                  <c:v>3.9603420032475857E-3</c:v>
                </c:pt>
                <c:pt idx="7855">
                  <c:v>1.410489300711546E-3</c:v>
                </c:pt>
                <c:pt idx="7856">
                  <c:v>1E-4</c:v>
                </c:pt>
                <c:pt idx="7857">
                  <c:v>1.499613039238606E-3</c:v>
                </c:pt>
                <c:pt idx="7858">
                  <c:v>2.4411495774552959E-3</c:v>
                </c:pt>
                <c:pt idx="7859">
                  <c:v>8.7263266916132903E-4</c:v>
                </c:pt>
                <c:pt idx="7860">
                  <c:v>1E-4</c:v>
                </c:pt>
                <c:pt idx="7861">
                  <c:v>1.883227671259982E-3</c:v>
                </c:pt>
                <c:pt idx="7862">
                  <c:v>3.1201743793118938E-3</c:v>
                </c:pt>
                <c:pt idx="7863">
                  <c:v>1.250455245664431E-3</c:v>
                </c:pt>
                <c:pt idx="7864">
                  <c:v>1E-4</c:v>
                </c:pt>
                <c:pt idx="7865">
                  <c:v>2.7136375324157001E-3</c:v>
                </c:pt>
                <c:pt idx="7866">
                  <c:v>5.4977510483956958E-3</c:v>
                </c:pt>
                <c:pt idx="7867">
                  <c:v>3.5377835062566361E-3</c:v>
                </c:pt>
                <c:pt idx="7868">
                  <c:v>1E-4</c:v>
                </c:pt>
                <c:pt idx="7869">
                  <c:v>1.017154883083632E-3</c:v>
                </c:pt>
                <c:pt idx="7870">
                  <c:v>4.8591043849338794E-3</c:v>
                </c:pt>
                <c:pt idx="7871">
                  <c:v>4.6014002143693481E-3</c:v>
                </c:pt>
                <c:pt idx="7872">
                  <c:v>1E-4</c:v>
                </c:pt>
                <c:pt idx="7873">
                  <c:v>2.07699190805858E-3</c:v>
                </c:pt>
                <c:pt idx="7874">
                  <c:v>7.1908750556198484E-4</c:v>
                </c:pt>
                <c:pt idx="7875">
                  <c:v>2.6854723113215371E-3</c:v>
                </c:pt>
                <c:pt idx="7876">
                  <c:v>1E-4</c:v>
                </c:pt>
                <c:pt idx="7877">
                  <c:v>3.436118471443218E-3</c:v>
                </c:pt>
                <c:pt idx="7878">
                  <c:v>3.157479069516246E-3</c:v>
                </c:pt>
                <c:pt idx="7879">
                  <c:v>8.2185304301536741E-4</c:v>
                </c:pt>
                <c:pt idx="7880">
                  <c:v>1E-4</c:v>
                </c:pt>
                <c:pt idx="7881">
                  <c:v>3.1311349371632808E-4</c:v>
                </c:pt>
                <c:pt idx="7882">
                  <c:v>2.9152005828788068E-4</c:v>
                </c:pt>
                <c:pt idx="7883">
                  <c:v>1.0119045605379089E-3</c:v>
                </c:pt>
                <c:pt idx="7884">
                  <c:v>1E-4</c:v>
                </c:pt>
                <c:pt idx="7885">
                  <c:v>1.8017918542791479E-3</c:v>
                </c:pt>
                <c:pt idx="7886">
                  <c:v>2.0109906990025401E-3</c:v>
                </c:pt>
                <c:pt idx="7887">
                  <c:v>6.4009519081662382E-4</c:v>
                </c:pt>
                <c:pt idx="7888">
                  <c:v>1E-4</c:v>
                </c:pt>
                <c:pt idx="7889">
                  <c:v>1.426252612942109E-3</c:v>
                </c:pt>
                <c:pt idx="7890">
                  <c:v>3.513163110196321E-3</c:v>
                </c:pt>
                <c:pt idx="7891">
                  <c:v>3.4593114483550181E-3</c:v>
                </c:pt>
                <c:pt idx="7892">
                  <c:v>1E-4</c:v>
                </c:pt>
                <c:pt idx="7893">
                  <c:v>4.4511681009438003E-3</c:v>
                </c:pt>
                <c:pt idx="7894">
                  <c:v>5.6448208295072537E-3</c:v>
                </c:pt>
                <c:pt idx="7895">
                  <c:v>2.7507549840292971E-3</c:v>
                </c:pt>
                <c:pt idx="7896">
                  <c:v>1E-4</c:v>
                </c:pt>
                <c:pt idx="7897">
                  <c:v>8.989492512722708E-4</c:v>
                </c:pt>
                <c:pt idx="7898">
                  <c:v>3.0917591203438038E-3</c:v>
                </c:pt>
                <c:pt idx="7899">
                  <c:v>2.4712087969974749E-3</c:v>
                </c:pt>
                <c:pt idx="7900">
                  <c:v>1E-4</c:v>
                </c:pt>
                <c:pt idx="7901">
                  <c:v>3.5029235925874221E-4</c:v>
                </c:pt>
                <c:pt idx="7902">
                  <c:v>1.2718461324175219E-3</c:v>
                </c:pt>
                <c:pt idx="7903">
                  <c:v>1.333707582290878E-3</c:v>
                </c:pt>
                <c:pt idx="7904">
                  <c:v>1E-4</c:v>
                </c:pt>
                <c:pt idx="7905">
                  <c:v>8.8513008913791008E-4</c:v>
                </c:pt>
                <c:pt idx="7906">
                  <c:v>3.5775263179478518E-3</c:v>
                </c:pt>
                <c:pt idx="7907">
                  <c:v>3.410479293759372E-3</c:v>
                </c:pt>
                <c:pt idx="7908">
                  <c:v>1E-4</c:v>
                </c:pt>
                <c:pt idx="7909">
                  <c:v>1.098246822331065E-3</c:v>
                </c:pt>
                <c:pt idx="7910">
                  <c:v>2.0857767478543151E-3</c:v>
                </c:pt>
                <c:pt idx="7911">
                  <c:v>3.7977341896606948E-3</c:v>
                </c:pt>
                <c:pt idx="7912">
                  <c:v>1E-4</c:v>
                </c:pt>
                <c:pt idx="7913">
                  <c:v>4.5010703584399594E-3</c:v>
                </c:pt>
                <c:pt idx="7914">
                  <c:v>3.727356187933397E-3</c:v>
                </c:pt>
                <c:pt idx="7915">
                  <c:v>1.0197436941908831E-4</c:v>
                </c:pt>
                <c:pt idx="7916">
                  <c:v>1E-4</c:v>
                </c:pt>
                <c:pt idx="7917">
                  <c:v>3.6199117263513978E-3</c:v>
                </c:pt>
                <c:pt idx="7918">
                  <c:v>5.4757303519211856E-3</c:v>
                </c:pt>
                <c:pt idx="7919">
                  <c:v>3.2651223809492288E-3</c:v>
                </c:pt>
                <c:pt idx="7920">
                  <c:v>1E-4</c:v>
                </c:pt>
                <c:pt idx="7921">
                  <c:v>1.6714558589850229E-3</c:v>
                </c:pt>
                <c:pt idx="7922">
                  <c:v>2.0310390882436859E-3</c:v>
                </c:pt>
                <c:pt idx="7923">
                  <c:v>1.524700329409036E-3</c:v>
                </c:pt>
                <c:pt idx="7924">
                  <c:v>1E-4</c:v>
                </c:pt>
                <c:pt idx="7925">
                  <c:v>1.205706303339621E-3</c:v>
                </c:pt>
                <c:pt idx="7926">
                  <c:v>3.8299241530310302E-4</c:v>
                </c:pt>
                <c:pt idx="7927">
                  <c:v>1.1099029858306899E-3</c:v>
                </c:pt>
                <c:pt idx="7928">
                  <c:v>1E-4</c:v>
                </c:pt>
                <c:pt idx="7929">
                  <c:v>3.8417863447554332E-3</c:v>
                </c:pt>
                <c:pt idx="7930">
                  <c:v>6.4740797578245251E-3</c:v>
                </c:pt>
                <c:pt idx="7931">
                  <c:v>4.7535056816168878E-3</c:v>
                </c:pt>
                <c:pt idx="7932">
                  <c:v>1E-4</c:v>
                </c:pt>
                <c:pt idx="7933">
                  <c:v>3.802749366575227E-3</c:v>
                </c:pt>
                <c:pt idx="7934">
                  <c:v>4.0717621226186093E-3</c:v>
                </c:pt>
                <c:pt idx="7935">
                  <c:v>1.7104091057974071E-3</c:v>
                </c:pt>
                <c:pt idx="7936">
                  <c:v>1E-4</c:v>
                </c:pt>
                <c:pt idx="7937">
                  <c:v>1.081519750308042E-3</c:v>
                </c:pt>
                <c:pt idx="7938">
                  <c:v>3.1986058135729301E-3</c:v>
                </c:pt>
                <c:pt idx="7939">
                  <c:v>2.8637985756954391E-3</c:v>
                </c:pt>
                <c:pt idx="7940">
                  <c:v>1E-4</c:v>
                </c:pt>
                <c:pt idx="7941">
                  <c:v>1.6533873893869199E-3</c:v>
                </c:pt>
                <c:pt idx="7942">
                  <c:v>3.158925548217291E-4</c:v>
                </c:pt>
                <c:pt idx="7943">
                  <c:v>1.068894668999569E-3</c:v>
                </c:pt>
                <c:pt idx="7944">
                  <c:v>1E-4</c:v>
                </c:pt>
                <c:pt idx="7945">
                  <c:v>1.312380687168992E-3</c:v>
                </c:pt>
                <c:pt idx="7946">
                  <c:v>2.270428185384887E-4</c:v>
                </c:pt>
                <c:pt idx="7947">
                  <c:v>1.225490831174745E-3</c:v>
                </c:pt>
                <c:pt idx="7948">
                  <c:v>1E-4</c:v>
                </c:pt>
                <c:pt idx="7949">
                  <c:v>2.0349740559505941E-3</c:v>
                </c:pt>
                <c:pt idx="7950">
                  <c:v>1.2011197034537959E-3</c:v>
                </c:pt>
                <c:pt idx="7951">
                  <c:v>9.8364002204278365E-4</c:v>
                </c:pt>
                <c:pt idx="7952">
                  <c:v>1E-4</c:v>
                </c:pt>
                <c:pt idx="7953">
                  <c:v>3.422839607130405E-3</c:v>
                </c:pt>
                <c:pt idx="7954">
                  <c:v>3.9405784312249014E-3</c:v>
                </c:pt>
                <c:pt idx="7955">
                  <c:v>8.7478276264613033E-4</c:v>
                </c:pt>
                <c:pt idx="7956">
                  <c:v>1E-4</c:v>
                </c:pt>
                <c:pt idx="7957">
                  <c:v>3.985766628443143E-3</c:v>
                </c:pt>
                <c:pt idx="7958">
                  <c:v>7.4037001043152414E-3</c:v>
                </c:pt>
                <c:pt idx="7959">
                  <c:v>5.0445628613813567E-3</c:v>
                </c:pt>
                <c:pt idx="7960">
                  <c:v>1E-4</c:v>
                </c:pt>
                <c:pt idx="7961">
                  <c:v>1.3653928649718951E-3</c:v>
                </c:pt>
                <c:pt idx="7962">
                  <c:v>1.099301742156167E-3</c:v>
                </c:pt>
                <c:pt idx="7963">
                  <c:v>2.2189468079591101E-3</c:v>
                </c:pt>
                <c:pt idx="7964">
                  <c:v>1E-4</c:v>
                </c:pt>
                <c:pt idx="7965">
                  <c:v>2.062285704702098E-3</c:v>
                </c:pt>
                <c:pt idx="7966">
                  <c:v>1.1622787520251881E-3</c:v>
                </c:pt>
                <c:pt idx="7967">
                  <c:v>6.7263431044224924E-4</c:v>
                </c:pt>
                <c:pt idx="7968">
                  <c:v>1E-4</c:v>
                </c:pt>
                <c:pt idx="7969">
                  <c:v>3.0878991313047551E-3</c:v>
                </c:pt>
                <c:pt idx="7970">
                  <c:v>5.1900026870494807E-3</c:v>
                </c:pt>
                <c:pt idx="7971">
                  <c:v>3.772499506638828E-3</c:v>
                </c:pt>
                <c:pt idx="7972">
                  <c:v>1E-4</c:v>
                </c:pt>
                <c:pt idx="7973">
                  <c:v>2.6504611400300598E-3</c:v>
                </c:pt>
                <c:pt idx="7974">
                  <c:v>2.2976860310911359E-3</c:v>
                </c:pt>
                <c:pt idx="7975">
                  <c:v>5.6511789848014181E-4</c:v>
                </c:pt>
                <c:pt idx="7976">
                  <c:v>1E-4</c:v>
                </c:pt>
                <c:pt idx="7977">
                  <c:v>5.8181032374054727E-4</c:v>
                </c:pt>
                <c:pt idx="7978">
                  <c:v>4.7209865266726188E-4</c:v>
                </c:pt>
                <c:pt idx="7979">
                  <c:v>3.3381001516171881E-4</c:v>
                </c:pt>
                <c:pt idx="7980">
                  <c:v>1E-4</c:v>
                </c:pt>
                <c:pt idx="7981">
                  <c:v>1.3223666719131069E-3</c:v>
                </c:pt>
                <c:pt idx="7982">
                  <c:v>1.1714549889040771E-3</c:v>
                </c:pt>
                <c:pt idx="7983">
                  <c:v>5.0860968317804336E-4</c:v>
                </c:pt>
                <c:pt idx="7984">
                  <c:v>1E-4</c:v>
                </c:pt>
                <c:pt idx="7985">
                  <c:v>4.2131139223190884E-3</c:v>
                </c:pt>
                <c:pt idx="7986">
                  <c:v>7.5769624558647969E-3</c:v>
                </c:pt>
                <c:pt idx="7987">
                  <c:v>5.3745322069842089E-3</c:v>
                </c:pt>
                <c:pt idx="7988">
                  <c:v>1E-4</c:v>
                </c:pt>
                <c:pt idx="7989">
                  <c:v>2.2883676381620561E-3</c:v>
                </c:pt>
                <c:pt idx="7990">
                  <c:v>3.5179698973802188E-4</c:v>
                </c:pt>
                <c:pt idx="7991">
                  <c:v>1.2172179406015179E-3</c:v>
                </c:pt>
                <c:pt idx="7992">
                  <c:v>1E-4</c:v>
                </c:pt>
                <c:pt idx="7993">
                  <c:v>1.230607580936482E-3</c:v>
                </c:pt>
                <c:pt idx="7994">
                  <c:v>3.4039171005980512E-4</c:v>
                </c:pt>
                <c:pt idx="7995">
                  <c:v>6.3419674160846893E-4</c:v>
                </c:pt>
                <c:pt idx="7996">
                  <c:v>1E-4</c:v>
                </c:pt>
                <c:pt idx="7997">
                  <c:v>2.1059940653954479E-4</c:v>
                </c:pt>
                <c:pt idx="7998">
                  <c:v>1.5032543014269319E-3</c:v>
                </c:pt>
                <c:pt idx="7999">
                  <c:v>2.3928051882242999E-3</c:v>
                </c:pt>
                <c:pt idx="8000">
                  <c:v>1E-4</c:v>
                </c:pt>
                <c:pt idx="8001">
                  <c:v>2.8951756847535311E-3</c:v>
                </c:pt>
                <c:pt idx="8002">
                  <c:v>2.3004882537475649E-3</c:v>
                </c:pt>
                <c:pt idx="8003">
                  <c:v>2.5387722822347171E-4</c:v>
                </c:pt>
                <c:pt idx="8004">
                  <c:v>1E-4</c:v>
                </c:pt>
                <c:pt idx="8005">
                  <c:v>3.1623040468481971E-3</c:v>
                </c:pt>
                <c:pt idx="8006">
                  <c:v>4.4897742166116984E-3</c:v>
                </c:pt>
                <c:pt idx="8007">
                  <c:v>2.1467345865005699E-3</c:v>
                </c:pt>
                <c:pt idx="8008">
                  <c:v>1E-4</c:v>
                </c:pt>
                <c:pt idx="8009">
                  <c:v>1.169731050019551E-3</c:v>
                </c:pt>
                <c:pt idx="8010">
                  <c:v>3.2769256410929422E-3</c:v>
                </c:pt>
                <c:pt idx="8011">
                  <c:v>2.6845442660883758E-3</c:v>
                </c:pt>
                <c:pt idx="8012">
                  <c:v>1E-4</c:v>
                </c:pt>
                <c:pt idx="8013">
                  <c:v>1.6104987571986249E-3</c:v>
                </c:pt>
                <c:pt idx="8014">
                  <c:v>1.2522478112617021E-3</c:v>
                </c:pt>
                <c:pt idx="8015">
                  <c:v>4.5126818396957412E-4</c:v>
                </c:pt>
                <c:pt idx="8016">
                  <c:v>1E-4</c:v>
                </c:pt>
                <c:pt idx="8017">
                  <c:v>4.8262136395948172E-4</c:v>
                </c:pt>
                <c:pt idx="8018">
                  <c:v>8.0365107658296128E-4</c:v>
                </c:pt>
                <c:pt idx="8019">
                  <c:v>4.3502262583126379E-4</c:v>
                </c:pt>
                <c:pt idx="8020">
                  <c:v>1E-4</c:v>
                </c:pt>
                <c:pt idx="8021">
                  <c:v>5.8594505648800702E-4</c:v>
                </c:pt>
                <c:pt idx="8022">
                  <c:v>1.697680443377401E-3</c:v>
                </c:pt>
                <c:pt idx="8023">
                  <c:v>1.683386309841099E-3</c:v>
                </c:pt>
                <c:pt idx="8024">
                  <c:v>1E-4</c:v>
                </c:pt>
                <c:pt idx="8025">
                  <c:v>2.0660957867454999E-3</c:v>
                </c:pt>
                <c:pt idx="8026">
                  <c:v>2.8544079375572569E-3</c:v>
                </c:pt>
                <c:pt idx="8027">
                  <c:v>1.80703011544226E-3</c:v>
                </c:pt>
                <c:pt idx="8028">
                  <c:v>1E-4</c:v>
                </c:pt>
                <c:pt idx="8029">
                  <c:v>4.7839321478757322E-4</c:v>
                </c:pt>
                <c:pt idx="8030">
                  <c:v>1.137827844305418E-3</c:v>
                </c:pt>
                <c:pt idx="8031">
                  <c:v>2.359386295909103E-3</c:v>
                </c:pt>
                <c:pt idx="8032">
                  <c:v>1E-4</c:v>
                </c:pt>
                <c:pt idx="8033">
                  <c:v>4.7140655176853832E-3</c:v>
                </c:pt>
                <c:pt idx="8034">
                  <c:v>6.5236257699564761E-3</c:v>
                </c:pt>
                <c:pt idx="8035">
                  <c:v>3.3795730152187719E-3</c:v>
                </c:pt>
                <c:pt idx="8036">
                  <c:v>1E-4</c:v>
                </c:pt>
                <c:pt idx="8037">
                  <c:v>1.1371096151497539E-3</c:v>
                </c:pt>
                <c:pt idx="8038">
                  <c:v>4.3629986674536842E-3</c:v>
                </c:pt>
                <c:pt idx="8039">
                  <c:v>4.0077554653597204E-3</c:v>
                </c:pt>
                <c:pt idx="8040">
                  <c:v>1E-4</c:v>
                </c:pt>
                <c:pt idx="8041">
                  <c:v>2.5786408464341191E-3</c:v>
                </c:pt>
                <c:pt idx="8042">
                  <c:v>1.7128798123625299E-3</c:v>
                </c:pt>
                <c:pt idx="8043">
                  <c:v>3.5347559971006049E-4</c:v>
                </c:pt>
                <c:pt idx="8044">
                  <c:v>1E-4</c:v>
                </c:pt>
                <c:pt idx="8045">
                  <c:v>1.385475260863057E-3</c:v>
                </c:pt>
                <c:pt idx="8046">
                  <c:v>3.782776391961618E-3</c:v>
                </c:pt>
                <c:pt idx="8047">
                  <c:v>3.5149545082864908E-3</c:v>
                </c:pt>
                <c:pt idx="8048">
                  <c:v>1E-4</c:v>
                </c:pt>
                <c:pt idx="8049">
                  <c:v>1.639865988967969E-3</c:v>
                </c:pt>
                <c:pt idx="8050">
                  <c:v>1.3266080572201691E-3</c:v>
                </c:pt>
                <c:pt idx="8051">
                  <c:v>3.681503146352013E-3</c:v>
                </c:pt>
                <c:pt idx="8052">
                  <c:v>1E-4</c:v>
                </c:pt>
                <c:pt idx="8053">
                  <c:v>6.166917014413003E-3</c:v>
                </c:pt>
                <c:pt idx="8054">
                  <c:v>7.156321115140387E-3</c:v>
                </c:pt>
                <c:pt idx="8055">
                  <c:v>2.743387497155937E-3</c:v>
                </c:pt>
                <c:pt idx="8056">
                  <c:v>1E-4</c:v>
                </c:pt>
                <c:pt idx="8057">
                  <c:v>2.2840275214107771E-3</c:v>
                </c:pt>
                <c:pt idx="8058">
                  <c:v>5.0239812258834511E-3</c:v>
                </c:pt>
                <c:pt idx="8059">
                  <c:v>3.660226860305987E-3</c:v>
                </c:pt>
                <c:pt idx="8060">
                  <c:v>1E-4</c:v>
                </c:pt>
                <c:pt idx="8061">
                  <c:v>1.8124041642715921E-3</c:v>
                </c:pt>
                <c:pt idx="8062">
                  <c:v>1.297381604086628E-3</c:v>
                </c:pt>
                <c:pt idx="8063">
                  <c:v>5.2613657163268711E-4</c:v>
                </c:pt>
                <c:pt idx="8064">
                  <c:v>1E-4</c:v>
                </c:pt>
                <c:pt idx="8065">
                  <c:v>1.07225747742961E-3</c:v>
                </c:pt>
                <c:pt idx="8066">
                  <c:v>2.1280342977979191E-3</c:v>
                </c:pt>
                <c:pt idx="8067">
                  <c:v>1.7112843485987241E-3</c:v>
                </c:pt>
                <c:pt idx="8068">
                  <c:v>1E-4</c:v>
                </c:pt>
                <c:pt idx="8069">
                  <c:v>1.150536062940647E-3</c:v>
                </c:pt>
                <c:pt idx="8070">
                  <c:v>6.9179403941666852E-4</c:v>
                </c:pt>
                <c:pt idx="8071">
                  <c:v>3.0434604691451848E-4</c:v>
                </c:pt>
                <c:pt idx="8072">
                  <c:v>1E-4</c:v>
                </c:pt>
                <c:pt idx="8073">
                  <c:v>1.881398803857563E-3</c:v>
                </c:pt>
                <c:pt idx="8074">
                  <c:v>3.3833326251892911E-3</c:v>
                </c:pt>
                <c:pt idx="8075">
                  <c:v>2.453657766950832E-3</c:v>
                </c:pt>
                <c:pt idx="8076">
                  <c:v>1E-4</c:v>
                </c:pt>
                <c:pt idx="8077">
                  <c:v>6.4966914338647822E-4</c:v>
                </c:pt>
                <c:pt idx="8078">
                  <c:v>1.4893228365705309E-3</c:v>
                </c:pt>
                <c:pt idx="8079">
                  <c:v>2.775147320177058E-3</c:v>
                </c:pt>
                <c:pt idx="8080">
                  <c:v>1E-4</c:v>
                </c:pt>
                <c:pt idx="8081">
                  <c:v>4.0608243844073638E-3</c:v>
                </c:pt>
                <c:pt idx="8082">
                  <c:v>4.1341057908939501E-3</c:v>
                </c:pt>
                <c:pt idx="8083">
                  <c:v>7.4799357829991964E-4</c:v>
                </c:pt>
                <c:pt idx="8084">
                  <c:v>1E-4</c:v>
                </c:pt>
                <c:pt idx="8085">
                  <c:v>4.1583729747227917E-3</c:v>
                </c:pt>
                <c:pt idx="8086">
                  <c:v>7.696236789159875E-3</c:v>
                </c:pt>
                <c:pt idx="8087">
                  <c:v>5.4275763555945156E-3</c:v>
                </c:pt>
                <c:pt idx="8088">
                  <c:v>1E-4</c:v>
                </c:pt>
                <c:pt idx="8089">
                  <c:v>2.609556198095114E-3</c:v>
                </c:pt>
                <c:pt idx="8090">
                  <c:v>1.517338423206443E-3</c:v>
                </c:pt>
                <c:pt idx="8091">
                  <c:v>2.1970513008359751E-4</c:v>
                </c:pt>
                <c:pt idx="8092">
                  <c:v>1E-4</c:v>
                </c:pt>
                <c:pt idx="8093">
                  <c:v>6.4814792165323503E-4</c:v>
                </c:pt>
                <c:pt idx="8094">
                  <c:v>1.538983163089921E-3</c:v>
                </c:pt>
                <c:pt idx="8095">
                  <c:v>9.556309962896588E-4</c:v>
                </c:pt>
                <c:pt idx="8096">
                  <c:v>1E-4</c:v>
                </c:pt>
                <c:pt idx="8097">
                  <c:v>1.608851678871802E-3</c:v>
                </c:pt>
                <c:pt idx="8098">
                  <c:v>4.6777772254685901E-3</c:v>
                </c:pt>
                <c:pt idx="8099">
                  <c:v>4.4204478825293179E-3</c:v>
                </c:pt>
                <c:pt idx="8100">
                  <c:v>1E-4</c:v>
                </c:pt>
                <c:pt idx="8101">
                  <c:v>3.2058297090983689E-3</c:v>
                </c:pt>
                <c:pt idx="8102">
                  <c:v>1.544224291073199E-3</c:v>
                </c:pt>
                <c:pt idx="8103">
                  <c:v>1.252242865414992E-3</c:v>
                </c:pt>
                <c:pt idx="8104">
                  <c:v>1E-4</c:v>
                </c:pt>
                <c:pt idx="8105">
                  <c:v>3.9524865492653371E-3</c:v>
                </c:pt>
                <c:pt idx="8106">
                  <c:v>5.2346626717851771E-3</c:v>
                </c:pt>
                <c:pt idx="8107">
                  <c:v>2.649194974191135E-3</c:v>
                </c:pt>
                <c:pt idx="8108">
                  <c:v>1E-4</c:v>
                </c:pt>
                <c:pt idx="8109">
                  <c:v>3.4263211377512332E-4</c:v>
                </c:pt>
                <c:pt idx="8110">
                  <c:v>3.3004573934867308E-5</c:v>
                </c:pt>
                <c:pt idx="8111">
                  <c:v>2.7615637080315961E-4</c:v>
                </c:pt>
                <c:pt idx="8112">
                  <c:v>1E-4</c:v>
                </c:pt>
                <c:pt idx="8113">
                  <c:v>1.60555846350527E-3</c:v>
                </c:pt>
                <c:pt idx="8114">
                  <c:v>2.6478443846590588E-3</c:v>
                </c:pt>
                <c:pt idx="8115">
                  <c:v>1.5870699848519209E-3</c:v>
                </c:pt>
                <c:pt idx="8116">
                  <c:v>1E-4</c:v>
                </c:pt>
                <c:pt idx="8117">
                  <c:v>1.977747481528158E-4</c:v>
                </c:pt>
                <c:pt idx="8118">
                  <c:v>1.5964903113132129E-3</c:v>
                </c:pt>
                <c:pt idx="8119">
                  <c:v>1.7516120306403521E-3</c:v>
                </c:pt>
                <c:pt idx="8120">
                  <c:v>1E-4</c:v>
                </c:pt>
                <c:pt idx="8121">
                  <c:v>1.726923555519961E-3</c:v>
                </c:pt>
                <c:pt idx="8122">
                  <c:v>1.7149660519593149E-3</c:v>
                </c:pt>
                <c:pt idx="8123">
                  <c:v>5.4964447819623886E-4</c:v>
                </c:pt>
                <c:pt idx="8124">
                  <c:v>1E-4</c:v>
                </c:pt>
                <c:pt idx="8125">
                  <c:v>6.9004633739205498E-4</c:v>
                </c:pt>
                <c:pt idx="8126">
                  <c:v>1.4158113146355139E-3</c:v>
                </c:pt>
                <c:pt idx="8127">
                  <c:v>9.4069044032892891E-4</c:v>
                </c:pt>
                <c:pt idx="8128">
                  <c:v>1E-4</c:v>
                </c:pt>
                <c:pt idx="8129">
                  <c:v>6.2879767378481695E-4</c:v>
                </c:pt>
                <c:pt idx="8130">
                  <c:v>2.865835607119806E-3</c:v>
                </c:pt>
                <c:pt idx="8131">
                  <c:v>3.5195804433306218E-3</c:v>
                </c:pt>
                <c:pt idx="8132">
                  <c:v>1E-4</c:v>
                </c:pt>
                <c:pt idx="8133">
                  <c:v>5.2599630765917931E-3</c:v>
                </c:pt>
                <c:pt idx="8134">
                  <c:v>6.9397962145162327E-3</c:v>
                </c:pt>
                <c:pt idx="8135">
                  <c:v>3.698663331169594E-3</c:v>
                </c:pt>
                <c:pt idx="8136">
                  <c:v>1E-4</c:v>
                </c:pt>
                <c:pt idx="8137">
                  <c:v>1.812131692993392E-4</c:v>
                </c:pt>
                <c:pt idx="8138">
                  <c:v>1.5457672272387881E-3</c:v>
                </c:pt>
                <c:pt idx="8139">
                  <c:v>1.4911813969146329E-3</c:v>
                </c:pt>
                <c:pt idx="8140">
                  <c:v>1E-4</c:v>
                </c:pt>
                <c:pt idx="8141">
                  <c:v>1.7750455227396499E-4</c:v>
                </c:pt>
                <c:pt idx="8142">
                  <c:v>1.990586226756325E-3</c:v>
                </c:pt>
                <c:pt idx="8143">
                  <c:v>2.1795761213917798E-3</c:v>
                </c:pt>
                <c:pt idx="8144">
                  <c:v>1E-4</c:v>
                </c:pt>
                <c:pt idx="8145">
                  <c:v>1.1291599284309469E-3</c:v>
                </c:pt>
                <c:pt idx="8146">
                  <c:v>6.4509736496138682E-4</c:v>
                </c:pt>
                <c:pt idx="8147">
                  <c:v>2.121460985106122E-3</c:v>
                </c:pt>
                <c:pt idx="8148">
                  <c:v>1E-4</c:v>
                </c:pt>
                <c:pt idx="8149">
                  <c:v>3.5927926097463832E-3</c:v>
                </c:pt>
                <c:pt idx="8150">
                  <c:v>4.1011441713686902E-3</c:v>
                </c:pt>
                <c:pt idx="8151">
                  <c:v>1.4455850088191059E-3</c:v>
                </c:pt>
                <c:pt idx="8152">
                  <c:v>1E-4</c:v>
                </c:pt>
                <c:pt idx="8153">
                  <c:v>1.8891518380773551E-3</c:v>
                </c:pt>
                <c:pt idx="8154">
                  <c:v>4.0181313256751157E-3</c:v>
                </c:pt>
                <c:pt idx="8155">
                  <c:v>2.9880063413232801E-3</c:v>
                </c:pt>
                <c:pt idx="8156">
                  <c:v>1E-4</c:v>
                </c:pt>
                <c:pt idx="8157">
                  <c:v>1.2540651970897911E-3</c:v>
                </c:pt>
                <c:pt idx="8158">
                  <c:v>8.4148002096884957E-5</c:v>
                </c:pt>
                <c:pt idx="8159">
                  <c:v>1.252223357995881E-3</c:v>
                </c:pt>
                <c:pt idx="8160">
                  <c:v>1E-4</c:v>
                </c:pt>
                <c:pt idx="8161">
                  <c:v>2.5427924770817872E-3</c:v>
                </c:pt>
                <c:pt idx="8162">
                  <c:v>3.6390073635136381E-3</c:v>
                </c:pt>
                <c:pt idx="8163">
                  <c:v>2.2970844877802342E-3</c:v>
                </c:pt>
                <c:pt idx="8164">
                  <c:v>1E-4</c:v>
                </c:pt>
                <c:pt idx="8165">
                  <c:v>1.3333358519773211E-3</c:v>
                </c:pt>
                <c:pt idx="8166">
                  <c:v>1.237307220360152E-3</c:v>
                </c:pt>
                <c:pt idx="8167">
                  <c:v>5.3258864433650978E-4</c:v>
                </c:pt>
                <c:pt idx="8168">
                  <c:v>1E-4</c:v>
                </c:pt>
                <c:pt idx="8169">
                  <c:v>1.772379379931936E-4</c:v>
                </c:pt>
                <c:pt idx="8170">
                  <c:v>4.0411975787763772E-5</c:v>
                </c:pt>
                <c:pt idx="8171">
                  <c:v>2.1519601366893579E-4</c:v>
                </c:pt>
                <c:pt idx="8172">
                  <c:v>1E-4</c:v>
                </c:pt>
                <c:pt idx="8173">
                  <c:v>1.1401160896058449E-3</c:v>
                </c:pt>
                <c:pt idx="8174">
                  <c:v>2.400277256928022E-3</c:v>
                </c:pt>
                <c:pt idx="8175">
                  <c:v>2.0806034035064759E-3</c:v>
                </c:pt>
                <c:pt idx="8176">
                  <c:v>1E-4</c:v>
                </c:pt>
                <c:pt idx="8177">
                  <c:v>1.5056249281911291E-3</c:v>
                </c:pt>
                <c:pt idx="8178">
                  <c:v>5.5333507957801265E-4</c:v>
                </c:pt>
                <c:pt idx="8179">
                  <c:v>1.0843896834296389E-3</c:v>
                </c:pt>
                <c:pt idx="8180">
                  <c:v>1E-4</c:v>
                </c:pt>
                <c:pt idx="8181">
                  <c:v>3.6201695953723672E-3</c:v>
                </c:pt>
                <c:pt idx="8182">
                  <c:v>5.5144594305706193E-3</c:v>
                </c:pt>
                <c:pt idx="8183">
                  <c:v>3.245843095182218E-3</c:v>
                </c:pt>
                <c:pt idx="8184">
                  <c:v>1E-4</c:v>
                </c:pt>
                <c:pt idx="8185">
                  <c:v>1.3767354857448829E-4</c:v>
                </c:pt>
                <c:pt idx="8186">
                  <c:v>2.7626191902738002E-3</c:v>
                </c:pt>
                <c:pt idx="8187">
                  <c:v>3.2030871387766931E-3</c:v>
                </c:pt>
                <c:pt idx="8188">
                  <c:v>1E-4</c:v>
                </c:pt>
                <c:pt idx="8189">
                  <c:v>3.040212771699019E-3</c:v>
                </c:pt>
                <c:pt idx="8190">
                  <c:v>2.6620747328105752E-3</c:v>
                </c:pt>
                <c:pt idx="8191">
                  <c:v>5.5280479284472992E-4</c:v>
                </c:pt>
                <c:pt idx="8192">
                  <c:v>1E-4</c:v>
                </c:pt>
                <c:pt idx="8193">
                  <c:v>9.2562732475836434E-4</c:v>
                </c:pt>
                <c:pt idx="8194">
                  <c:v>9.8774990767187885E-4</c:v>
                </c:pt>
                <c:pt idx="8195">
                  <c:v>5.2456982593574493E-5</c:v>
                </c:pt>
                <c:pt idx="8196">
                  <c:v>1E-4</c:v>
                </c:pt>
                <c:pt idx="8197">
                  <c:v>1.2320596344539659E-3</c:v>
                </c:pt>
                <c:pt idx="8198">
                  <c:v>1.651548644663673E-3</c:v>
                </c:pt>
                <c:pt idx="8199">
                  <c:v>5.4417841462630994E-4</c:v>
                </c:pt>
                <c:pt idx="8200">
                  <c:v>1E-4</c:v>
                </c:pt>
                <c:pt idx="8201">
                  <c:v>1.4812983479317551E-3</c:v>
                </c:pt>
                <c:pt idx="8202">
                  <c:v>3.1382708177574792E-3</c:v>
                </c:pt>
                <c:pt idx="8203">
                  <c:v>2.4578304954958269E-3</c:v>
                </c:pt>
                <c:pt idx="8204">
                  <c:v>1E-4</c:v>
                </c:pt>
                <c:pt idx="8205">
                  <c:v>1.5148271938478491E-3</c:v>
                </c:pt>
                <c:pt idx="8206">
                  <c:v>1.043090482153255E-3</c:v>
                </c:pt>
                <c:pt idx="8207">
                  <c:v>1.08350936837177E-4</c:v>
                </c:pt>
                <c:pt idx="8208">
                  <c:v>1E-4</c:v>
                </c:pt>
                <c:pt idx="8209">
                  <c:v>2.4278488599255459E-4</c:v>
                </c:pt>
                <c:pt idx="8210">
                  <c:v>5.3991044317731788E-5</c:v>
                </c:pt>
                <c:pt idx="8211">
                  <c:v>4.5108002055486242E-4</c:v>
                </c:pt>
                <c:pt idx="8212">
                  <c:v>1E-4</c:v>
                </c:pt>
                <c:pt idx="8213">
                  <c:v>1.157921860058289E-3</c:v>
                </c:pt>
                <c:pt idx="8214">
                  <c:v>1.8592358589577551E-3</c:v>
                </c:pt>
                <c:pt idx="8215">
                  <c:v>1.3274982188541491E-3</c:v>
                </c:pt>
                <c:pt idx="8216">
                  <c:v>1E-4</c:v>
                </c:pt>
                <c:pt idx="8217">
                  <c:v>9.8641001432087138E-4</c:v>
                </c:pt>
                <c:pt idx="8218">
                  <c:v>9.49261297922115E-4</c:v>
                </c:pt>
                <c:pt idx="8219">
                  <c:v>3.046877503426534E-4</c:v>
                </c:pt>
                <c:pt idx="8220">
                  <c:v>1E-4</c:v>
                </c:pt>
                <c:pt idx="8221">
                  <c:v>3.7248217780155862E-4</c:v>
                </c:pt>
                <c:pt idx="8222">
                  <c:v>7.3026931423588197E-4</c:v>
                </c:pt>
                <c:pt idx="8223">
                  <c:v>4.7328081505671469E-4</c:v>
                </c:pt>
                <c:pt idx="8224">
                  <c:v>1E-4</c:v>
                </c:pt>
                <c:pt idx="8225">
                  <c:v>8.4293269968063354E-5</c:v>
                </c:pt>
                <c:pt idx="8226">
                  <c:v>5.1148488900842589E-4</c:v>
                </c:pt>
                <c:pt idx="8227">
                  <c:v>5.2886475601835814E-4</c:v>
                </c:pt>
                <c:pt idx="8228">
                  <c:v>1E-4</c:v>
                </c:pt>
                <c:pt idx="8229">
                  <c:v>3.8913159061897639E-4</c:v>
                </c:pt>
                <c:pt idx="8230">
                  <c:v>3.5241324387236771E-4</c:v>
                </c:pt>
                <c:pt idx="8231">
                  <c:v>2.5906430411726461E-4</c:v>
                </c:pt>
                <c:pt idx="8232">
                  <c:v>1E-4</c:v>
                </c:pt>
                <c:pt idx="8233">
                  <c:v>9.7112626903536072E-4</c:v>
                </c:pt>
                <c:pt idx="8234">
                  <c:v>2.177277190198462E-3</c:v>
                </c:pt>
                <c:pt idx="8235">
                  <c:v>1.9938807314789559E-3</c:v>
                </c:pt>
                <c:pt idx="8236">
                  <c:v>1E-4</c:v>
                </c:pt>
                <c:pt idx="8237">
                  <c:v>1.787959078924186E-3</c:v>
                </c:pt>
                <c:pt idx="8238">
                  <c:v>1.463061970194295E-3</c:v>
                </c:pt>
                <c:pt idx="8239">
                  <c:v>6.6808591599680405E-5</c:v>
                </c:pt>
                <c:pt idx="8240">
                  <c:v>1E-4</c:v>
                </c:pt>
                <c:pt idx="8241">
                  <c:v>1.539861188571443E-3</c:v>
                </c:pt>
                <c:pt idx="8242">
                  <c:v>2.4116243465657061E-3</c:v>
                </c:pt>
                <c:pt idx="8243">
                  <c:v>1.421954931514746E-3</c:v>
                </c:pt>
                <c:pt idx="8244">
                  <c:v>1E-4</c:v>
                </c:pt>
                <c:pt idx="8245">
                  <c:v>3.4459046378876139E-4</c:v>
                </c:pt>
                <c:pt idx="8246">
                  <c:v>1.210894684518303E-4</c:v>
                </c:pt>
                <c:pt idx="8247">
                  <c:v>2.5020940862740621E-4</c:v>
                </c:pt>
                <c:pt idx="8248">
                  <c:v>1E-4</c:v>
                </c:pt>
                <c:pt idx="8249">
                  <c:v>1.4962905929040099E-3</c:v>
                </c:pt>
                <c:pt idx="8250">
                  <c:v>2.9855927330711212E-3</c:v>
                </c:pt>
                <c:pt idx="8251">
                  <c:v>2.3812042515913962E-3</c:v>
                </c:pt>
                <c:pt idx="8252">
                  <c:v>1E-4</c:v>
                </c:pt>
                <c:pt idx="8253">
                  <c:v>1.5589708548215109E-3</c:v>
                </c:pt>
                <c:pt idx="8254">
                  <c:v>9.9792993259716165E-4</c:v>
                </c:pt>
                <c:pt idx="8255">
                  <c:v>1.182047480775196E-4</c:v>
                </c:pt>
                <c:pt idx="8256">
                  <c:v>1E-4</c:v>
                </c:pt>
                <c:pt idx="8257">
                  <c:v>7.1349364517428449E-4</c:v>
                </c:pt>
                <c:pt idx="8258">
                  <c:v>4.845354942536556E-4</c:v>
                </c:pt>
                <c:pt idx="8259">
                  <c:v>3.5777112660574141E-4</c:v>
                </c:pt>
                <c:pt idx="8260">
                  <c:v>1E-4</c:v>
                </c:pt>
                <c:pt idx="8261">
                  <c:v>1.855461040861865E-3</c:v>
                </c:pt>
                <c:pt idx="8262">
                  <c:v>3.130624423564037E-3</c:v>
                </c:pt>
                <c:pt idx="8263">
                  <c:v>2.117534890615638E-3</c:v>
                </c:pt>
                <c:pt idx="8264">
                  <c:v>1E-4</c:v>
                </c:pt>
                <c:pt idx="8265">
                  <c:v>5.9009468696135888E-4</c:v>
                </c:pt>
                <c:pt idx="8266">
                  <c:v>7.8863028469063512E-4</c:v>
                </c:pt>
                <c:pt idx="8267">
                  <c:v>1.631645207815312E-3</c:v>
                </c:pt>
                <c:pt idx="8268">
                  <c:v>1E-4</c:v>
                </c:pt>
                <c:pt idx="8269">
                  <c:v>2.5264273862318598E-3</c:v>
                </c:pt>
                <c:pt idx="8270">
                  <c:v>2.9083340214090801E-3</c:v>
                </c:pt>
                <c:pt idx="8271">
                  <c:v>1.0543080127691691E-3</c:v>
                </c:pt>
                <c:pt idx="8272">
                  <c:v>1E-4</c:v>
                </c:pt>
                <c:pt idx="8273">
                  <c:v>1.3226885759405321E-3</c:v>
                </c:pt>
                <c:pt idx="8274">
                  <c:v>2.7226169012809129E-3</c:v>
                </c:pt>
                <c:pt idx="8275">
                  <c:v>1.784440871593456E-3</c:v>
                </c:pt>
                <c:pt idx="8276">
                  <c:v>1E-4</c:v>
                </c:pt>
                <c:pt idx="8277">
                  <c:v>4.0631896141752781E-4</c:v>
                </c:pt>
                <c:pt idx="8278">
                  <c:v>2.423753618777016E-3</c:v>
                </c:pt>
                <c:pt idx="8279">
                  <c:v>2.5475097865290141E-3</c:v>
                </c:pt>
                <c:pt idx="8280">
                  <c:v>1E-4</c:v>
                </c:pt>
                <c:pt idx="8281">
                  <c:v>1.8563429176751179E-3</c:v>
                </c:pt>
                <c:pt idx="8282">
                  <c:v>8.6950644422395345E-4</c:v>
                </c:pt>
                <c:pt idx="8283">
                  <c:v>6.286359555587362E-4</c:v>
                </c:pt>
                <c:pt idx="8284">
                  <c:v>1E-4</c:v>
                </c:pt>
                <c:pt idx="8285">
                  <c:v>1.2780727307128759E-3</c:v>
                </c:pt>
                <c:pt idx="8286">
                  <c:v>5.3980174754657414E-4</c:v>
                </c:pt>
                <c:pt idx="8287">
                  <c:v>9.8813643768923981E-4</c:v>
                </c:pt>
                <c:pt idx="8288">
                  <c:v>1E-4</c:v>
                </c:pt>
                <c:pt idx="8289">
                  <c:v>2.983617582336973E-3</c:v>
                </c:pt>
                <c:pt idx="8290">
                  <c:v>3.870826808601647E-3</c:v>
                </c:pt>
                <c:pt idx="8291">
                  <c:v>1.5418734596396859E-3</c:v>
                </c:pt>
                <c:pt idx="8292">
                  <c:v>1E-4</c:v>
                </c:pt>
                <c:pt idx="8293">
                  <c:v>2.242412014885667E-3</c:v>
                </c:pt>
                <c:pt idx="8294">
                  <c:v>5.3466558663486851E-3</c:v>
                </c:pt>
                <c:pt idx="8295">
                  <c:v>4.5372879599036159E-3</c:v>
                </c:pt>
                <c:pt idx="8296">
                  <c:v>1E-4</c:v>
                </c:pt>
                <c:pt idx="8297">
                  <c:v>3.5582560505808361E-3</c:v>
                </c:pt>
                <c:pt idx="8298">
                  <c:v>3.3026620586960381E-3</c:v>
                </c:pt>
                <c:pt idx="8299">
                  <c:v>1.1359045434250099E-3</c:v>
                </c:pt>
                <c:pt idx="8300">
                  <c:v>1E-4</c:v>
                </c:pt>
                <c:pt idx="8301">
                  <c:v>1.0426872221147279E-4</c:v>
                </c:pt>
                <c:pt idx="8302">
                  <c:v>4.1622062615651402E-5</c:v>
                </c:pt>
                <c:pt idx="8303">
                  <c:v>4.8995762651094063E-4</c:v>
                </c:pt>
                <c:pt idx="8304">
                  <c:v>1E-4</c:v>
                </c:pt>
                <c:pt idx="8305">
                  <c:v>1.5314059460494419E-3</c:v>
                </c:pt>
                <c:pt idx="8306">
                  <c:v>2.4176858329164972E-3</c:v>
                </c:pt>
                <c:pt idx="8307">
                  <c:v>1.4971880215635151E-3</c:v>
                </c:pt>
                <c:pt idx="8308">
                  <c:v>1E-4</c:v>
                </c:pt>
                <c:pt idx="8309">
                  <c:v>6.7604917239914608E-5</c:v>
                </c:pt>
                <c:pt idx="8310">
                  <c:v>1.5675136820433851E-3</c:v>
                </c:pt>
                <c:pt idx="8311">
                  <c:v>2.0737840158523112E-3</c:v>
                </c:pt>
                <c:pt idx="8312">
                  <c:v>1E-4</c:v>
                </c:pt>
                <c:pt idx="8313">
                  <c:v>2.81647678862073E-3</c:v>
                </c:pt>
                <c:pt idx="8314">
                  <c:v>3.3478384886710252E-3</c:v>
                </c:pt>
                <c:pt idx="8315">
                  <c:v>1.467498026520312E-3</c:v>
                </c:pt>
                <c:pt idx="8316">
                  <c:v>1E-4</c:v>
                </c:pt>
                <c:pt idx="8317">
                  <c:v>5.5844049038663549E-4</c:v>
                </c:pt>
                <c:pt idx="8318">
                  <c:v>1.4197585093183561E-3</c:v>
                </c:pt>
                <c:pt idx="8319">
                  <c:v>7.7474605451851837E-4</c:v>
                </c:pt>
                <c:pt idx="8320">
                  <c:v>1E-4</c:v>
                </c:pt>
                <c:pt idx="8321">
                  <c:v>1.4044418901563839E-3</c:v>
                </c:pt>
                <c:pt idx="8322">
                  <c:v>3.7706482625226708E-3</c:v>
                </c:pt>
                <c:pt idx="8323">
                  <c:v>3.4266679611954722E-3</c:v>
                </c:pt>
                <c:pt idx="8324">
                  <c:v>1E-4</c:v>
                </c:pt>
                <c:pt idx="8325">
                  <c:v>2.1983733825662191E-3</c:v>
                </c:pt>
                <c:pt idx="8326">
                  <c:v>3.5902389580006432E-4</c:v>
                </c:pt>
                <c:pt idx="8327">
                  <c:v>2.0676418609624219E-3</c:v>
                </c:pt>
                <c:pt idx="8328">
                  <c:v>1E-4</c:v>
                </c:pt>
                <c:pt idx="8329">
                  <c:v>5.4573961573741317E-3</c:v>
                </c:pt>
                <c:pt idx="8330">
                  <c:v>7.9207630346721826E-3</c:v>
                </c:pt>
                <c:pt idx="8331">
                  <c:v>4.583180806145136E-3</c:v>
                </c:pt>
                <c:pt idx="8332">
                  <c:v>1E-4</c:v>
                </c:pt>
                <c:pt idx="8333">
                  <c:v>7.186680200591271E-4</c:v>
                </c:pt>
                <c:pt idx="8334">
                  <c:v>1.2394758216638061E-3</c:v>
                </c:pt>
                <c:pt idx="8335">
                  <c:v>1.5557028509576921E-3</c:v>
                </c:pt>
                <c:pt idx="8336">
                  <c:v>1E-4</c:v>
                </c:pt>
                <c:pt idx="8337">
                  <c:v>1.204059889634996E-4</c:v>
                </c:pt>
                <c:pt idx="8338">
                  <c:v>1.601058132734154E-3</c:v>
                </c:pt>
                <c:pt idx="8339">
                  <c:v>1.850423770723184E-3</c:v>
                </c:pt>
                <c:pt idx="8340">
                  <c:v>1E-4</c:v>
                </c:pt>
                <c:pt idx="8341">
                  <c:v>1.6131541237785979E-4</c:v>
                </c:pt>
                <c:pt idx="8342">
                  <c:v>2.8355151936369752E-3</c:v>
                </c:pt>
                <c:pt idx="8343">
                  <c:v>4.2288769607992764E-3</c:v>
                </c:pt>
                <c:pt idx="8344">
                  <c:v>1E-4</c:v>
                </c:pt>
                <c:pt idx="8345">
                  <c:v>5.9627549606936286E-3</c:v>
                </c:pt>
                <c:pt idx="8346">
                  <c:v>6.7182180184283879E-3</c:v>
                </c:pt>
                <c:pt idx="8347">
                  <c:v>2.4430572465246798E-3</c:v>
                </c:pt>
                <c:pt idx="8348">
                  <c:v>1E-4</c:v>
                </c:pt>
                <c:pt idx="8349">
                  <c:v>2.518748096455658E-3</c:v>
                </c:pt>
                <c:pt idx="8350">
                  <c:v>5.2431562230213016E-3</c:v>
                </c:pt>
                <c:pt idx="8351">
                  <c:v>3.5672109521518629E-3</c:v>
                </c:pt>
                <c:pt idx="8352">
                  <c:v>1E-4</c:v>
                </c:pt>
                <c:pt idx="8353">
                  <c:v>4.0868756974964723E-4</c:v>
                </c:pt>
                <c:pt idx="8354">
                  <c:v>2.0220893219900201E-3</c:v>
                </c:pt>
                <c:pt idx="8355">
                  <c:v>2.679681001053718E-3</c:v>
                </c:pt>
                <c:pt idx="8356">
                  <c:v>1E-4</c:v>
                </c:pt>
                <c:pt idx="8357">
                  <c:v>2.6849067993490652E-3</c:v>
                </c:pt>
                <c:pt idx="8358">
                  <c:v>2.5010372627844849E-3</c:v>
                </c:pt>
                <c:pt idx="8359">
                  <c:v>6.9030659268441512E-4</c:v>
                </c:pt>
                <c:pt idx="8360">
                  <c:v>1E-4</c:v>
                </c:pt>
                <c:pt idx="8361">
                  <c:v>9.467833391281266E-4</c:v>
                </c:pt>
                <c:pt idx="8362">
                  <c:v>1.901649976564488E-3</c:v>
                </c:pt>
                <c:pt idx="8363">
                  <c:v>1.5313320217240319E-3</c:v>
                </c:pt>
                <c:pt idx="8364">
                  <c:v>1E-4</c:v>
                </c:pt>
                <c:pt idx="8365">
                  <c:v>1.4914128216840989E-3</c:v>
                </c:pt>
                <c:pt idx="8366">
                  <c:v>1.8081606639193659E-3</c:v>
                </c:pt>
                <c:pt idx="8367">
                  <c:v>9.3285909251492039E-4</c:v>
                </c:pt>
                <c:pt idx="8368">
                  <c:v>1E-4</c:v>
                </c:pt>
                <c:pt idx="8369">
                  <c:v>1.003355507884688E-4</c:v>
                </c:pt>
                <c:pt idx="8370">
                  <c:v>2.3905922626954549E-4</c:v>
                </c:pt>
                <c:pt idx="8371">
                  <c:v>1.929740823434058E-4</c:v>
                </c:pt>
                <c:pt idx="8372">
                  <c:v>1E-4</c:v>
                </c:pt>
                <c:pt idx="8373">
                  <c:v>2.6120990574347722E-4</c:v>
                </c:pt>
                <c:pt idx="8374">
                  <c:v>4.6382227699740431E-4</c:v>
                </c:pt>
                <c:pt idx="8375">
                  <c:v>5.2338752186168168E-5</c:v>
                </c:pt>
                <c:pt idx="8376">
                  <c:v>1E-4</c:v>
                </c:pt>
                <c:pt idx="8377">
                  <c:v>1.820762092060738E-3</c:v>
                </c:pt>
                <c:pt idx="8378">
                  <c:v>4.0533403811193556E-3</c:v>
                </c:pt>
                <c:pt idx="8379">
                  <c:v>3.4638403334849091E-3</c:v>
                </c:pt>
                <c:pt idx="8380">
                  <c:v>1E-4</c:v>
                </c:pt>
                <c:pt idx="8381">
                  <c:v>2.1380903589919668E-3</c:v>
                </c:pt>
                <c:pt idx="8382">
                  <c:v>3.8142515899494732E-4</c:v>
                </c:pt>
                <c:pt idx="8383">
                  <c:v>1.8888148976542881E-3</c:v>
                </c:pt>
                <c:pt idx="8384">
                  <c:v>1E-4</c:v>
                </c:pt>
                <c:pt idx="8385">
                  <c:v>4.7953630768469112E-3</c:v>
                </c:pt>
                <c:pt idx="8386">
                  <c:v>6.7202062668552968E-3</c:v>
                </c:pt>
                <c:pt idx="8387">
                  <c:v>3.6936782844104758E-3</c:v>
                </c:pt>
                <c:pt idx="8388">
                  <c:v>1E-4</c:v>
                </c:pt>
                <c:pt idx="8389">
                  <c:v>2.5572991565214482E-4</c:v>
                </c:pt>
                <c:pt idx="8390">
                  <c:v>1.4936743097627319E-3</c:v>
                </c:pt>
                <c:pt idx="8391">
                  <c:v>1.617158323433862E-3</c:v>
                </c:pt>
                <c:pt idx="8392">
                  <c:v>1E-4</c:v>
                </c:pt>
                <c:pt idx="8393">
                  <c:v>8.5964449548031564E-4</c:v>
                </c:pt>
                <c:pt idx="8394">
                  <c:v>4.0556322236755179E-4</c:v>
                </c:pt>
                <c:pt idx="8395">
                  <c:v>1.3594257983759789E-4</c:v>
                </c:pt>
                <c:pt idx="8396">
                  <c:v>1E-4</c:v>
                </c:pt>
                <c:pt idx="8397">
                  <c:v>1.4628570229311311E-3</c:v>
                </c:pt>
                <c:pt idx="8398">
                  <c:v>3.5573377122567148E-3</c:v>
                </c:pt>
                <c:pt idx="8399">
                  <c:v>3.2907949960100549E-3</c:v>
                </c:pt>
                <c:pt idx="8400">
                  <c:v>1E-4</c:v>
                </c:pt>
                <c:pt idx="8401">
                  <c:v>2.8688133314521769E-3</c:v>
                </c:pt>
                <c:pt idx="8402">
                  <c:v>2.3659611195304508E-3</c:v>
                </c:pt>
                <c:pt idx="8403">
                  <c:v>1.8086676749220511E-4</c:v>
                </c:pt>
                <c:pt idx="8404">
                  <c:v>1E-4</c:v>
                </c:pt>
                <c:pt idx="8405">
                  <c:v>2.32535070231633E-3</c:v>
                </c:pt>
                <c:pt idx="8406">
                  <c:v>4.0574882060432464E-3</c:v>
                </c:pt>
                <c:pt idx="8407">
                  <c:v>2.8897411296578998E-3</c:v>
                </c:pt>
                <c:pt idx="8408">
                  <c:v>1E-4</c:v>
                </c:pt>
                <c:pt idx="8409">
                  <c:v>1.776417736637993E-3</c:v>
                </c:pt>
                <c:pt idx="8410">
                  <c:v>1.25339070124888E-3</c:v>
                </c:pt>
                <c:pt idx="8411">
                  <c:v>9.375764377505085E-5</c:v>
                </c:pt>
                <c:pt idx="8412">
                  <c:v>1E-4</c:v>
                </c:pt>
                <c:pt idx="8413">
                  <c:v>1.6826843162679401E-3</c:v>
                </c:pt>
                <c:pt idx="8414">
                  <c:v>2.7543304221258548E-3</c:v>
                </c:pt>
                <c:pt idx="8415">
                  <c:v>1.638035776249519E-3</c:v>
                </c:pt>
                <c:pt idx="8416">
                  <c:v>1E-4</c:v>
                </c:pt>
                <c:pt idx="8417">
                  <c:v>5.5156625699072424E-4</c:v>
                </c:pt>
                <c:pt idx="8418">
                  <c:v>2.6004768867331531E-3</c:v>
                </c:pt>
                <c:pt idx="8419">
                  <c:v>2.657205203404098E-3</c:v>
                </c:pt>
                <c:pt idx="8420">
                  <c:v>1E-4</c:v>
                </c:pt>
                <c:pt idx="8421">
                  <c:v>1.643508439011412E-3</c:v>
                </c:pt>
                <c:pt idx="8422">
                  <c:v>7.5373117988969355E-5</c:v>
                </c:pt>
                <c:pt idx="8423">
                  <c:v>1.9249824002831369E-3</c:v>
                </c:pt>
                <c:pt idx="8424">
                  <c:v>1E-4</c:v>
                </c:pt>
                <c:pt idx="8425">
                  <c:v>3.775827490392074E-3</c:v>
                </c:pt>
                <c:pt idx="8426">
                  <c:v>4.408727999124654E-3</c:v>
                </c:pt>
                <c:pt idx="8427">
                  <c:v>1.632655541953775E-3</c:v>
                </c:pt>
                <c:pt idx="8428">
                  <c:v>1E-4</c:v>
                </c:pt>
                <c:pt idx="8429">
                  <c:v>1.3745870595108301E-3</c:v>
                </c:pt>
                <c:pt idx="8430">
                  <c:v>2.4651120927191542E-3</c:v>
                </c:pt>
                <c:pt idx="8431">
                  <c:v>1.1023587391708601E-3</c:v>
                </c:pt>
                <c:pt idx="8432">
                  <c:v>1E-4</c:v>
                </c:pt>
                <c:pt idx="8433">
                  <c:v>1.6764983155638921E-3</c:v>
                </c:pt>
                <c:pt idx="8434">
                  <c:v>3.6911194669979131E-3</c:v>
                </c:pt>
                <c:pt idx="8435">
                  <c:v>2.6529686925357708E-3</c:v>
                </c:pt>
                <c:pt idx="8436">
                  <c:v>1E-4</c:v>
                </c:pt>
                <c:pt idx="8437">
                  <c:v>3.7427475962436288E-4</c:v>
                </c:pt>
                <c:pt idx="8438">
                  <c:v>1.497138796264369E-3</c:v>
                </c:pt>
                <c:pt idx="8439">
                  <c:v>1.9779026301727409E-3</c:v>
                </c:pt>
                <c:pt idx="8440">
                  <c:v>1E-4</c:v>
                </c:pt>
                <c:pt idx="8441">
                  <c:v>1.435371470124963E-3</c:v>
                </c:pt>
                <c:pt idx="8442">
                  <c:v>4.4809228209028568E-4</c:v>
                </c:pt>
                <c:pt idx="8443">
                  <c:v>8.1190597429014382E-4</c:v>
                </c:pt>
                <c:pt idx="8444">
                  <c:v>1E-4</c:v>
                </c:pt>
                <c:pt idx="8445">
                  <c:v>1.670272346164196E-3</c:v>
                </c:pt>
                <c:pt idx="8446">
                  <c:v>1.727212186397639E-3</c:v>
                </c:pt>
                <c:pt idx="8447">
                  <c:v>4.3390922716108742E-4</c:v>
                </c:pt>
                <c:pt idx="8448">
                  <c:v>1E-4</c:v>
                </c:pt>
                <c:pt idx="8449">
                  <c:v>9.5500248859938181E-4</c:v>
                </c:pt>
                <c:pt idx="8450">
                  <c:v>1.619785373720135E-3</c:v>
                </c:pt>
                <c:pt idx="8451">
                  <c:v>9.9492493869810612E-4</c:v>
                </c:pt>
                <c:pt idx="8452">
                  <c:v>1E-4</c:v>
                </c:pt>
                <c:pt idx="8453">
                  <c:v>3.3126937242397878E-4</c:v>
                </c:pt>
                <c:pt idx="8454">
                  <c:v>2.1401788480098879E-4</c:v>
                </c:pt>
                <c:pt idx="8455">
                  <c:v>1.712448752984131E-4</c:v>
                </c:pt>
                <c:pt idx="8456">
                  <c:v>1E-4</c:v>
                </c:pt>
                <c:pt idx="8457">
                  <c:v>4.0726744602875348E-4</c:v>
                </c:pt>
                <c:pt idx="8458">
                  <c:v>5.4418811630823076E-4</c:v>
                </c:pt>
                <c:pt idx="8459">
                  <c:v>2.086181256976947E-4</c:v>
                </c:pt>
                <c:pt idx="8460">
                  <c:v>1E-4</c:v>
                </c:pt>
                <c:pt idx="8461">
                  <c:v>2.6797691295214152E-4</c:v>
                </c:pt>
                <c:pt idx="8462">
                  <c:v>3.3506969409376208E-4</c:v>
                </c:pt>
                <c:pt idx="8463">
                  <c:v>9.5873091817829241E-5</c:v>
                </c:pt>
                <c:pt idx="8464">
                  <c:v>1E-4</c:v>
                </c:pt>
                <c:pt idx="8465">
                  <c:v>1.1778033894015261E-3</c:v>
                </c:pt>
                <c:pt idx="8466">
                  <c:v>2.1327241749780259E-3</c:v>
                </c:pt>
                <c:pt idx="8467">
                  <c:v>1.4486955741347251E-3</c:v>
                </c:pt>
                <c:pt idx="8468">
                  <c:v>1E-4</c:v>
                </c:pt>
                <c:pt idx="8469">
                  <c:v>4.2112114111299569E-4</c:v>
                </c:pt>
                <c:pt idx="8470">
                  <c:v>2.9992815819809681E-5</c:v>
                </c:pt>
                <c:pt idx="8471">
                  <c:v>1.5112744597558711E-4</c:v>
                </c:pt>
                <c:pt idx="8472">
                  <c:v>1E-4</c:v>
                </c:pt>
                <c:pt idx="8473">
                  <c:v>2.1266049821289752E-3</c:v>
                </c:pt>
                <c:pt idx="8474">
                  <c:v>4.7421261953036319E-3</c:v>
                </c:pt>
                <c:pt idx="8475">
                  <c:v>4.0235655348524061E-3</c:v>
                </c:pt>
                <c:pt idx="8476">
                  <c:v>1E-4</c:v>
                </c:pt>
                <c:pt idx="8477">
                  <c:v>2.303478907351629E-3</c:v>
                </c:pt>
                <c:pt idx="8478">
                  <c:v>2.0466635911278161E-4</c:v>
                </c:pt>
                <c:pt idx="8479">
                  <c:v>2.128144361787467E-3</c:v>
                </c:pt>
                <c:pt idx="8480">
                  <c:v>1E-4</c:v>
                </c:pt>
                <c:pt idx="8481">
                  <c:v>4.3588856012460068E-3</c:v>
                </c:pt>
                <c:pt idx="8482">
                  <c:v>5.2633193668916627E-3</c:v>
                </c:pt>
                <c:pt idx="8483">
                  <c:v>2.235404237507154E-3</c:v>
                </c:pt>
                <c:pt idx="8484">
                  <c:v>1E-4</c:v>
                </c:pt>
                <c:pt idx="8485">
                  <c:v>7.8441607433168406E-4</c:v>
                </c:pt>
                <c:pt idx="8486">
                  <c:v>1.8591561919378539E-3</c:v>
                </c:pt>
                <c:pt idx="8487">
                  <c:v>1.089381722253593E-3</c:v>
                </c:pt>
                <c:pt idx="8488">
                  <c:v>1E-4</c:v>
                </c:pt>
                <c:pt idx="8489">
                  <c:v>1.2248534605569249E-4</c:v>
                </c:pt>
                <c:pt idx="8490">
                  <c:v>3.3618975259795442E-4</c:v>
                </c:pt>
                <c:pt idx="8491">
                  <c:v>1.72857266269998E-4</c:v>
                </c:pt>
                <c:pt idx="8492">
                  <c:v>1E-4</c:v>
                </c:pt>
                <c:pt idx="8493">
                  <c:v>1.6003020561132231E-3</c:v>
                </c:pt>
                <c:pt idx="8494">
                  <c:v>2.758709792420393E-3</c:v>
                </c:pt>
                <c:pt idx="8495">
                  <c:v>1.8244126687718049E-3</c:v>
                </c:pt>
                <c:pt idx="8496">
                  <c:v>1E-4</c:v>
                </c:pt>
                <c:pt idx="8497">
                  <c:v>6.7673693852269797E-4</c:v>
                </c:pt>
                <c:pt idx="8498">
                  <c:v>1.485450499815649E-4</c:v>
                </c:pt>
                <c:pt idx="8499">
                  <c:v>3.2562864149410697E-4</c:v>
                </c:pt>
                <c:pt idx="8500">
                  <c:v>1E-4</c:v>
                </c:pt>
                <c:pt idx="8501">
                  <c:v>1.2136778280591059E-3</c:v>
                </c:pt>
                <c:pt idx="8502">
                  <c:v>2.736083004688783E-3</c:v>
                </c:pt>
                <c:pt idx="8503">
                  <c:v>2.762648767189201E-3</c:v>
                </c:pt>
                <c:pt idx="8504">
                  <c:v>1E-4</c:v>
                </c:pt>
                <c:pt idx="8505">
                  <c:v>3.450164083007455E-3</c:v>
                </c:pt>
                <c:pt idx="8506">
                  <c:v>3.8173408466873151E-3</c:v>
                </c:pt>
                <c:pt idx="8507">
                  <c:v>1.1946270471468289E-3</c:v>
                </c:pt>
                <c:pt idx="8508">
                  <c:v>1E-4</c:v>
                </c:pt>
                <c:pt idx="8509">
                  <c:v>2.342428715639337E-3</c:v>
                </c:pt>
                <c:pt idx="8510">
                  <c:v>4.5484296711350292E-3</c:v>
                </c:pt>
                <c:pt idx="8511">
                  <c:v>3.0013219571368259E-3</c:v>
                </c:pt>
                <c:pt idx="8512">
                  <c:v>1E-4</c:v>
                </c:pt>
                <c:pt idx="8513">
                  <c:v>5.4533619423369742E-5</c:v>
                </c:pt>
                <c:pt idx="8514">
                  <c:v>2.5405779985862458E-3</c:v>
                </c:pt>
                <c:pt idx="8515">
                  <c:v>3.0150209065225898E-3</c:v>
                </c:pt>
                <c:pt idx="8516">
                  <c:v>1E-4</c:v>
                </c:pt>
                <c:pt idx="8517">
                  <c:v>2.9900261270899221E-3</c:v>
                </c:pt>
                <c:pt idx="8518">
                  <c:v>2.9130481096320852E-3</c:v>
                </c:pt>
                <c:pt idx="8519">
                  <c:v>9.6650069382629808E-4</c:v>
                </c:pt>
                <c:pt idx="8520">
                  <c:v>1E-4</c:v>
                </c:pt>
                <c:pt idx="8521">
                  <c:v>7.5340619564597108E-4</c:v>
                </c:pt>
                <c:pt idx="8522">
                  <c:v>1.788985765303998E-3</c:v>
                </c:pt>
                <c:pt idx="8523">
                  <c:v>1.636958629652966E-3</c:v>
                </c:pt>
                <c:pt idx="8524">
                  <c:v>1E-4</c:v>
                </c:pt>
                <c:pt idx="8525">
                  <c:v>2.1685492111967169E-3</c:v>
                </c:pt>
                <c:pt idx="8526">
                  <c:v>3.2706477511399521E-3</c:v>
                </c:pt>
                <c:pt idx="8527">
                  <c:v>2.338032896136944E-3</c:v>
                </c:pt>
                <c:pt idx="8528">
                  <c:v>1E-4</c:v>
                </c:pt>
                <c:pt idx="8529">
                  <c:v>2.041844895202496E-3</c:v>
                </c:pt>
                <c:pt idx="8530">
                  <c:v>2.4633135060316402E-3</c:v>
                </c:pt>
                <c:pt idx="8531">
                  <c:v>1.3003583918736461E-3</c:v>
                </c:pt>
                <c:pt idx="8532">
                  <c:v>1E-4</c:v>
                </c:pt>
                <c:pt idx="8533">
                  <c:v>3.0438096059484291E-4</c:v>
                </c:pt>
                <c:pt idx="8534">
                  <c:v>2.0539710740273731E-3</c:v>
                </c:pt>
                <c:pt idx="8535">
                  <c:v>2.6087361364125899E-3</c:v>
                </c:pt>
                <c:pt idx="8536">
                  <c:v>1E-4</c:v>
                </c:pt>
                <c:pt idx="8537">
                  <c:v>3.5926615088297939E-3</c:v>
                </c:pt>
                <c:pt idx="8538">
                  <c:v>4.1105385930655294E-3</c:v>
                </c:pt>
                <c:pt idx="8539">
                  <c:v>1.477638718963424E-3</c:v>
                </c:pt>
                <c:pt idx="8540">
                  <c:v>1E-4</c:v>
                </c:pt>
                <c:pt idx="8541">
                  <c:v>1.910718726319804E-3</c:v>
                </c:pt>
                <c:pt idx="8542">
                  <c:v>3.9988154970929521E-3</c:v>
                </c:pt>
                <c:pt idx="8543">
                  <c:v>2.826932831719811E-3</c:v>
                </c:pt>
                <c:pt idx="8544">
                  <c:v>1E-4</c:v>
                </c:pt>
                <c:pt idx="8545">
                  <c:v>8.1952093206042994E-4</c:v>
                </c:pt>
                <c:pt idx="8546">
                  <c:v>3.9783051872755088E-4</c:v>
                </c:pt>
                <c:pt idx="8547">
                  <c:v>9.035184520010958E-4</c:v>
                </c:pt>
                <c:pt idx="8548">
                  <c:v>1E-4</c:v>
                </c:pt>
                <c:pt idx="8549">
                  <c:v>6.2880432951915378E-4</c:v>
                </c:pt>
                <c:pt idx="8550">
                  <c:v>3.8407921721166273E-4</c:v>
                </c:pt>
                <c:pt idx="8551">
                  <c:v>1.8818139646688809E-4</c:v>
                </c:pt>
                <c:pt idx="8552">
                  <c:v>1E-4</c:v>
                </c:pt>
                <c:pt idx="8553">
                  <c:v>9.0568798092672089E-4</c:v>
                </c:pt>
                <c:pt idx="8554">
                  <c:v>1.805961653399702E-3</c:v>
                </c:pt>
                <c:pt idx="8555">
                  <c:v>1.3156046912700329E-3</c:v>
                </c:pt>
                <c:pt idx="8556">
                  <c:v>1E-4</c:v>
                </c:pt>
                <c:pt idx="8557">
                  <c:v>3.6775474166588179E-4</c:v>
                </c:pt>
                <c:pt idx="8558">
                  <c:v>2.5893045146532388E-4</c:v>
                </c:pt>
                <c:pt idx="8559">
                  <c:v>4.5434389539228799E-4</c:v>
                </c:pt>
                <c:pt idx="8560">
                  <c:v>1E-4</c:v>
                </c:pt>
                <c:pt idx="8561">
                  <c:v>2.025803926913232E-4</c:v>
                </c:pt>
                <c:pt idx="8562">
                  <c:v>1.950814027824967E-4</c:v>
                </c:pt>
                <c:pt idx="8563">
                  <c:v>4.4673616883477812E-4</c:v>
                </c:pt>
                <c:pt idx="8564">
                  <c:v>1E-4</c:v>
                </c:pt>
                <c:pt idx="8565">
                  <c:v>1.8668616469472391E-3</c:v>
                </c:pt>
                <c:pt idx="8566">
                  <c:v>3.240616707992857E-3</c:v>
                </c:pt>
                <c:pt idx="8567">
                  <c:v>2.0238571967752419E-3</c:v>
                </c:pt>
                <c:pt idx="8568">
                  <c:v>1E-4</c:v>
                </c:pt>
                <c:pt idx="8569">
                  <c:v>6.3640867172658157E-4</c:v>
                </c:pt>
                <c:pt idx="8570">
                  <c:v>3.1719821760970079E-3</c:v>
                </c:pt>
                <c:pt idx="8571">
                  <c:v>3.2775796599789808E-3</c:v>
                </c:pt>
                <c:pt idx="8572">
                  <c:v>1E-4</c:v>
                </c:pt>
                <c:pt idx="8573">
                  <c:v>2.39995697816769E-3</c:v>
                </c:pt>
                <c:pt idx="8574">
                  <c:v>1.089206771621259E-3</c:v>
                </c:pt>
                <c:pt idx="8575">
                  <c:v>1.0095033796723421E-3</c:v>
                </c:pt>
                <c:pt idx="8576">
                  <c:v>1E-4</c:v>
                </c:pt>
                <c:pt idx="8577">
                  <c:v>3.106418274050352E-3</c:v>
                </c:pt>
                <c:pt idx="8578">
                  <c:v>4.3282756858509007E-3</c:v>
                </c:pt>
                <c:pt idx="8579">
                  <c:v>2.4652306657727469E-3</c:v>
                </c:pt>
                <c:pt idx="8580">
                  <c:v>1E-4</c:v>
                </c:pt>
                <c:pt idx="8581">
                  <c:v>7.4218039499198926E-4</c:v>
                </c:pt>
                <c:pt idx="8582">
                  <c:v>1.214115696639553E-5</c:v>
                </c:pt>
                <c:pt idx="8583">
                  <c:v>6.1589735296300996E-4</c:v>
                </c:pt>
                <c:pt idx="8584">
                  <c:v>1E-4</c:v>
                </c:pt>
                <c:pt idx="8585">
                  <c:v>1.436884961646131E-3</c:v>
                </c:pt>
                <c:pt idx="8586">
                  <c:v>2.2668724326400289E-3</c:v>
                </c:pt>
                <c:pt idx="8587">
                  <c:v>1.5488618165509041E-3</c:v>
                </c:pt>
                <c:pt idx="8588">
                  <c:v>1E-4</c:v>
                </c:pt>
                <c:pt idx="8589">
                  <c:v>9.1170445607661251E-4</c:v>
                </c:pt>
                <c:pt idx="8590">
                  <c:v>8.1875404671574498E-4</c:v>
                </c:pt>
                <c:pt idx="8591">
                  <c:v>4.209857463550693E-4</c:v>
                </c:pt>
                <c:pt idx="8592">
                  <c:v>1E-4</c:v>
                </c:pt>
                <c:pt idx="8593">
                  <c:v>5.598512143636451E-4</c:v>
                </c:pt>
                <c:pt idx="8594">
                  <c:v>7.7448274070604528E-4</c:v>
                </c:pt>
                <c:pt idx="8595">
                  <c:v>2.5507154070868941E-4</c:v>
                </c:pt>
                <c:pt idx="8596">
                  <c:v>1E-4</c:v>
                </c:pt>
                <c:pt idx="8597">
                  <c:v>1.142511658161381E-3</c:v>
                </c:pt>
                <c:pt idx="8598">
                  <c:v>2.5414568593027449E-3</c:v>
                </c:pt>
                <c:pt idx="8599">
                  <c:v>2.0519145479245778E-3</c:v>
                </c:pt>
                <c:pt idx="8600">
                  <c:v>1E-4</c:v>
                </c:pt>
                <c:pt idx="8601">
                  <c:v>1.046591191506304E-3</c:v>
                </c:pt>
                <c:pt idx="8602">
                  <c:v>2.1505059977326119E-4</c:v>
                </c:pt>
                <c:pt idx="8603">
                  <c:v>5.7756581176057417E-4</c:v>
                </c:pt>
                <c:pt idx="8604">
                  <c:v>1E-4</c:v>
                </c:pt>
                <c:pt idx="8605">
                  <c:v>8.0997004275922165E-4</c:v>
                </c:pt>
                <c:pt idx="8606">
                  <c:v>6.4005780985361839E-4</c:v>
                </c:pt>
                <c:pt idx="8607">
                  <c:v>1.031380124518361E-4</c:v>
                </c:pt>
                <c:pt idx="8608">
                  <c:v>1E-4</c:v>
                </c:pt>
                <c:pt idx="8609">
                  <c:v>7.0517016891718712E-5</c:v>
                </c:pt>
                <c:pt idx="8610">
                  <c:v>1.112090722319593E-4</c:v>
                </c:pt>
                <c:pt idx="8611">
                  <c:v>1.3212437570973829E-4</c:v>
                </c:pt>
                <c:pt idx="8612">
                  <c:v>1E-4</c:v>
                </c:pt>
                <c:pt idx="8613">
                  <c:v>2.1897778408623211E-4</c:v>
                </c:pt>
                <c:pt idx="8614">
                  <c:v>3.7100780212888238E-4</c:v>
                </c:pt>
                <c:pt idx="8615">
                  <c:v>1.158545119851679E-4</c:v>
                </c:pt>
                <c:pt idx="8616">
                  <c:v>1E-4</c:v>
                </c:pt>
                <c:pt idx="8617">
                  <c:v>2.2346418400082039E-3</c:v>
                </c:pt>
                <c:pt idx="8618">
                  <c:v>4.8601307666659927E-3</c:v>
                </c:pt>
                <c:pt idx="8619">
                  <c:v>4.1195482728513368E-3</c:v>
                </c:pt>
                <c:pt idx="8620">
                  <c:v>1E-4</c:v>
                </c:pt>
                <c:pt idx="8621">
                  <c:v>2.9017206427910378E-3</c:v>
                </c:pt>
                <c:pt idx="8622">
                  <c:v>1.8497486663954579E-3</c:v>
                </c:pt>
                <c:pt idx="8623">
                  <c:v>3.0311514721758238E-4</c:v>
                </c:pt>
                <c:pt idx="8624">
                  <c:v>1E-4</c:v>
                </c:pt>
                <c:pt idx="8625">
                  <c:v>1.8037676075480899E-3</c:v>
                </c:pt>
                <c:pt idx="8626">
                  <c:v>2.2139729963820921E-3</c:v>
                </c:pt>
                <c:pt idx="8627">
                  <c:v>1.0937329872045391E-3</c:v>
                </c:pt>
                <c:pt idx="8628">
                  <c:v>1E-4</c:v>
                </c:pt>
                <c:pt idx="8629">
                  <c:v>1.081106515700431E-3</c:v>
                </c:pt>
                <c:pt idx="8630">
                  <c:v>2.522771989668258E-3</c:v>
                </c:pt>
                <c:pt idx="8631">
                  <c:v>2.616589542199124E-3</c:v>
                </c:pt>
                <c:pt idx="8632">
                  <c:v>1E-4</c:v>
                </c:pt>
                <c:pt idx="8633">
                  <c:v>2.9321163142511171E-3</c:v>
                </c:pt>
                <c:pt idx="8634">
                  <c:v>2.801529642412353E-3</c:v>
                </c:pt>
                <c:pt idx="8635">
                  <c:v>5.019812722350639E-4</c:v>
                </c:pt>
                <c:pt idx="8636">
                  <c:v>1E-4</c:v>
                </c:pt>
                <c:pt idx="8637">
                  <c:v>2.3108495336994659E-3</c:v>
                </c:pt>
                <c:pt idx="8638">
                  <c:v>4.1363832790752997E-3</c:v>
                </c:pt>
                <c:pt idx="8639">
                  <c:v>2.8927556734782492E-3</c:v>
                </c:pt>
                <c:pt idx="8640">
                  <c:v>1E-4</c:v>
                </c:pt>
                <c:pt idx="8641">
                  <c:v>1.62044361691529E-3</c:v>
                </c:pt>
                <c:pt idx="8642">
                  <c:v>1.127170625556586E-3</c:v>
                </c:pt>
                <c:pt idx="8643">
                  <c:v>5.1983789005946481E-5</c:v>
                </c:pt>
                <c:pt idx="8644">
                  <c:v>1E-4</c:v>
                </c:pt>
                <c:pt idx="8645">
                  <c:v>1.5680251178747709E-3</c:v>
                </c:pt>
                <c:pt idx="8646">
                  <c:v>3.0802310371630072E-3</c:v>
                </c:pt>
                <c:pt idx="8647">
                  <c:v>2.4487556064994201E-3</c:v>
                </c:pt>
                <c:pt idx="8648">
                  <c:v>1E-4</c:v>
                </c:pt>
                <c:pt idx="8649">
                  <c:v>1.314920813653247E-3</c:v>
                </c:pt>
                <c:pt idx="8650">
                  <c:v>3.8632433917485011E-5</c:v>
                </c:pt>
                <c:pt idx="8651">
                  <c:v>1.5070170717002491E-3</c:v>
                </c:pt>
                <c:pt idx="8652">
                  <c:v>1E-4</c:v>
                </c:pt>
                <c:pt idx="8653">
                  <c:v>3.2707897258325248E-3</c:v>
                </c:pt>
                <c:pt idx="8654">
                  <c:v>4.3599815299940536E-3</c:v>
                </c:pt>
                <c:pt idx="8655">
                  <c:v>2.2673817516706361E-3</c:v>
                </c:pt>
                <c:pt idx="8656">
                  <c:v>1E-4</c:v>
                </c:pt>
                <c:pt idx="8657">
                  <c:v>5.4899247930574153E-5</c:v>
                </c:pt>
                <c:pt idx="8658">
                  <c:v>1.1739163873312271E-3</c:v>
                </c:pt>
                <c:pt idx="8659">
                  <c:v>1.379405150123804E-3</c:v>
                </c:pt>
                <c:pt idx="8660">
                  <c:v>1E-4</c:v>
                </c:pt>
                <c:pt idx="8661">
                  <c:v>2.0147588874132268E-3</c:v>
                </c:pt>
                <c:pt idx="8662">
                  <c:v>3.275061797721625E-3</c:v>
                </c:pt>
                <c:pt idx="8663">
                  <c:v>2.574168300822736E-3</c:v>
                </c:pt>
                <c:pt idx="8664">
                  <c:v>1E-4</c:v>
                </c:pt>
                <c:pt idx="8665">
                  <c:v>2.3925841063302481E-3</c:v>
                </c:pt>
                <c:pt idx="8666">
                  <c:v>2.5589202619671421E-3</c:v>
                </c:pt>
                <c:pt idx="8667">
                  <c:v>1.03674132881989E-3</c:v>
                </c:pt>
                <c:pt idx="8668">
                  <c:v>1E-4</c:v>
                </c:pt>
                <c:pt idx="8669">
                  <c:v>1.7995889287949511E-4</c:v>
                </c:pt>
                <c:pt idx="8670">
                  <c:v>4.8787879338377341E-4</c:v>
                </c:pt>
                <c:pt idx="8671">
                  <c:v>3.4895471879039191E-4</c:v>
                </c:pt>
                <c:pt idx="8672">
                  <c:v>1E-4</c:v>
                </c:pt>
                <c:pt idx="8673">
                  <c:v>8.3545905202768054E-4</c:v>
                </c:pt>
                <c:pt idx="8674">
                  <c:v>2.260552277623376E-3</c:v>
                </c:pt>
                <c:pt idx="8675">
                  <c:v>2.5187520794899749E-3</c:v>
                </c:pt>
                <c:pt idx="8676">
                  <c:v>1E-4</c:v>
                </c:pt>
                <c:pt idx="8677">
                  <c:v>3.2158931273270071E-3</c:v>
                </c:pt>
                <c:pt idx="8678">
                  <c:v>3.3425668828507898E-3</c:v>
                </c:pt>
                <c:pt idx="8679">
                  <c:v>7.6149119366267367E-4</c:v>
                </c:pt>
                <c:pt idx="8680">
                  <c:v>1E-4</c:v>
                </c:pt>
                <c:pt idx="8681">
                  <c:v>2.7194135481959638E-3</c:v>
                </c:pt>
                <c:pt idx="8682">
                  <c:v>4.832829102253319E-3</c:v>
                </c:pt>
                <c:pt idx="8683">
                  <c:v>2.987245496040041E-3</c:v>
                </c:pt>
                <c:pt idx="8684">
                  <c:v>1E-4</c:v>
                </c:pt>
                <c:pt idx="8685">
                  <c:v>3.1663738819131529E-4</c:v>
                </c:pt>
                <c:pt idx="8686">
                  <c:v>2.9117451263884352E-3</c:v>
                </c:pt>
                <c:pt idx="8687">
                  <c:v>3.1335961559346599E-3</c:v>
                </c:pt>
                <c:pt idx="8688">
                  <c:v>1E-4</c:v>
                </c:pt>
                <c:pt idx="8689">
                  <c:v>2.6596556895792751E-3</c:v>
                </c:pt>
                <c:pt idx="8690">
                  <c:v>2.2179964686182461E-3</c:v>
                </c:pt>
                <c:pt idx="8691">
                  <c:v>4.5836115669435358E-4</c:v>
                </c:pt>
                <c:pt idx="8692">
                  <c:v>1E-4</c:v>
                </c:pt>
                <c:pt idx="8693">
                  <c:v>7.1483973910234746E-4</c:v>
                </c:pt>
                <c:pt idx="8694">
                  <c:v>9.8561008651297543E-4</c:v>
                </c:pt>
                <c:pt idx="8695">
                  <c:v>4.6782469609493618E-4</c:v>
                </c:pt>
                <c:pt idx="8696">
                  <c:v>1E-4</c:v>
                </c:pt>
                <c:pt idx="8697">
                  <c:v>9.5185073610517073E-5</c:v>
                </c:pt>
                <c:pt idx="8698">
                  <c:v>4.3627315439582001E-4</c:v>
                </c:pt>
                <c:pt idx="8699">
                  <c:v>5.3297367629606576E-4</c:v>
                </c:pt>
                <c:pt idx="8700">
                  <c:v>1E-4</c:v>
                </c:pt>
                <c:pt idx="8701">
                  <c:v>8.5387053093940448E-4</c:v>
                </c:pt>
                <c:pt idx="8702">
                  <c:v>1.0684120292828901E-3</c:v>
                </c:pt>
                <c:pt idx="8703">
                  <c:v>3.5884986354529528E-4</c:v>
                </c:pt>
                <c:pt idx="8704">
                  <c:v>1E-4</c:v>
                </c:pt>
                <c:pt idx="8705">
                  <c:v>1.179816134080333E-3</c:v>
                </c:pt>
                <c:pt idx="8706">
                  <c:v>2.7240703186111352E-3</c:v>
                </c:pt>
                <c:pt idx="8707">
                  <c:v>2.3353385384397149E-3</c:v>
                </c:pt>
                <c:pt idx="8708">
                  <c:v>1E-4</c:v>
                </c:pt>
                <c:pt idx="8709">
                  <c:v>1.7723258269461461E-3</c:v>
                </c:pt>
                <c:pt idx="8710">
                  <c:v>1.5156867526777309E-3</c:v>
                </c:pt>
                <c:pt idx="8711">
                  <c:v>4.9213244018692277E-4</c:v>
                </c:pt>
                <c:pt idx="8712">
                  <c:v>1E-4</c:v>
                </c:pt>
                <c:pt idx="8713">
                  <c:v>6.5009591678290106E-4</c:v>
                </c:pt>
                <c:pt idx="8714">
                  <c:v>1.9848049928365631E-3</c:v>
                </c:pt>
                <c:pt idx="8715">
                  <c:v>2.273659781429706E-3</c:v>
                </c:pt>
                <c:pt idx="8716">
                  <c:v>1E-4</c:v>
                </c:pt>
                <c:pt idx="8717">
                  <c:v>2.8780838196490791E-3</c:v>
                </c:pt>
                <c:pt idx="8718">
                  <c:v>3.0552183036176368E-3</c:v>
                </c:pt>
                <c:pt idx="8719">
                  <c:v>8.3487796337339563E-4</c:v>
                </c:pt>
                <c:pt idx="8720">
                  <c:v>1E-4</c:v>
                </c:pt>
                <c:pt idx="8721">
                  <c:v>2.2710402044433232E-3</c:v>
                </c:pt>
                <c:pt idx="8722">
                  <c:v>4.6107841571122058E-3</c:v>
                </c:pt>
                <c:pt idx="8723">
                  <c:v>3.5452529862615881E-3</c:v>
                </c:pt>
                <c:pt idx="8724">
                  <c:v>1E-4</c:v>
                </c:pt>
                <c:pt idx="8725">
                  <c:v>2.234720974847088E-3</c:v>
                </c:pt>
                <c:pt idx="8726">
                  <c:v>1.637769980391911E-3</c:v>
                </c:pt>
                <c:pt idx="8727">
                  <c:v>2.287292790364895E-4</c:v>
                </c:pt>
                <c:pt idx="8728">
                  <c:v>1E-4</c:v>
                </c:pt>
                <c:pt idx="8729">
                  <c:v>4.5883312417148149E-4</c:v>
                </c:pt>
                <c:pt idx="8730">
                  <c:v>2.2984890447805281E-4</c:v>
                </c:pt>
                <c:pt idx="8731">
                  <c:v>3.9423351914490308E-4</c:v>
                </c:pt>
                <c:pt idx="8732">
                  <c:v>1E-4</c:v>
                </c:pt>
                <c:pt idx="8733">
                  <c:v>1.5463757688690819E-3</c:v>
                </c:pt>
                <c:pt idx="8734">
                  <c:v>2.5964272344837719E-3</c:v>
                </c:pt>
                <c:pt idx="8735">
                  <c:v>1.809348728602731E-3</c:v>
                </c:pt>
                <c:pt idx="8736">
                  <c:v>1E-4</c:v>
                </c:pt>
                <c:pt idx="8737">
                  <c:v>7.474853356499295E-4</c:v>
                </c:pt>
                <c:pt idx="8738">
                  <c:v>2.6344920629974309E-4</c:v>
                </c:pt>
                <c:pt idx="8739">
                  <c:v>1.2362022482679271E-3</c:v>
                </c:pt>
                <c:pt idx="8740">
                  <c:v>1E-4</c:v>
                </c:pt>
                <c:pt idx="8741">
                  <c:v>3.056759609331417E-3</c:v>
                </c:pt>
                <c:pt idx="8742">
                  <c:v>5.0177486195741123E-3</c:v>
                </c:pt>
                <c:pt idx="8743">
                  <c:v>3.6713780921043028E-3</c:v>
                </c:pt>
                <c:pt idx="8744">
                  <c:v>1E-4</c:v>
                </c:pt>
                <c:pt idx="8745">
                  <c:v>3.0606882810937002E-3</c:v>
                </c:pt>
                <c:pt idx="8746">
                  <c:v>3.6951426701784949E-3</c:v>
                </c:pt>
                <c:pt idx="8747">
                  <c:v>2.2746219532255511E-3</c:v>
                </c:pt>
                <c:pt idx="8748">
                  <c:v>1E-4</c:v>
                </c:pt>
                <c:pt idx="8749">
                  <c:v>2.1586840058928909E-3</c:v>
                </c:pt>
                <c:pt idx="8750">
                  <c:v>3.207210598339315E-3</c:v>
                </c:pt>
                <c:pt idx="8751">
                  <c:v>2.301239576280493E-3</c:v>
                </c:pt>
                <c:pt idx="8752">
                  <c:v>1E-4</c:v>
                </c:pt>
                <c:pt idx="8753">
                  <c:v>1.56136445613901E-3</c:v>
                </c:pt>
                <c:pt idx="8754">
                  <c:v>9.3693428161069142E-4</c:v>
                </c:pt>
                <c:pt idx="8755">
                  <c:v>5.1328594736548949E-4</c:v>
                </c:pt>
                <c:pt idx="8756">
                  <c:v>1E-4</c:v>
                </c:pt>
                <c:pt idx="8757">
                  <c:v>2.9056105161829921E-3</c:v>
                </c:pt>
                <c:pt idx="8758">
                  <c:v>5.1077179958638821E-3</c:v>
                </c:pt>
                <c:pt idx="8759">
                  <c:v>3.66748383076526E-3</c:v>
                </c:pt>
                <c:pt idx="8760">
                  <c:v>1E-4</c:v>
                </c:pt>
                <c:pt idx="8761">
                  <c:v>1.4599563142717879E-3</c:v>
                </c:pt>
                <c:pt idx="8762">
                  <c:v>7.6784901459391931E-4</c:v>
                </c:pt>
                <c:pt idx="8763">
                  <c:v>2.6546476305474818E-3</c:v>
                </c:pt>
                <c:pt idx="8764">
                  <c:v>1E-4</c:v>
                </c:pt>
                <c:pt idx="8765">
                  <c:v>5.1709842033761276E-3</c:v>
                </c:pt>
                <c:pt idx="8766">
                  <c:v>6.775232959830165E-3</c:v>
                </c:pt>
                <c:pt idx="8767">
                  <c:v>3.222738677313465E-3</c:v>
                </c:pt>
                <c:pt idx="8768">
                  <c:v>1E-4</c:v>
                </c:pt>
                <c:pt idx="8769">
                  <c:v>1.865816258426418E-3</c:v>
                </c:pt>
                <c:pt idx="8770">
                  <c:v>5.821892351743449E-3</c:v>
                </c:pt>
                <c:pt idx="8771">
                  <c:v>5.4174472627874348E-3</c:v>
                </c:pt>
                <c:pt idx="8772">
                  <c:v>1E-4</c:v>
                </c:pt>
                <c:pt idx="8773">
                  <c:v>4.6797653505135832E-3</c:v>
                </c:pt>
                <c:pt idx="8774">
                  <c:v>4.6278584735624439E-3</c:v>
                </c:pt>
                <c:pt idx="8775">
                  <c:v>1.913969669697702E-3</c:v>
                </c:pt>
                <c:pt idx="8776">
                  <c:v>1E-4</c:v>
                </c:pt>
                <c:pt idx="8777">
                  <c:v>9.7035277186537918E-4</c:v>
                </c:pt>
                <c:pt idx="8778">
                  <c:v>2.0573808027321799E-3</c:v>
                </c:pt>
                <c:pt idx="8779">
                  <c:v>2.1667431637840901E-3</c:v>
                </c:pt>
                <c:pt idx="8780">
                  <c:v>1E-4</c:v>
                </c:pt>
                <c:pt idx="8781">
                  <c:v>2.6468287296914509E-3</c:v>
                </c:pt>
                <c:pt idx="8782">
                  <c:v>2.8693013565078019E-3</c:v>
                </c:pt>
                <c:pt idx="8783">
                  <c:v>9.8912322735481353E-4</c:v>
                </c:pt>
                <c:pt idx="8784">
                  <c:v>1E-4</c:v>
                </c:pt>
                <c:pt idx="8785">
                  <c:v>1.081472545620336E-3</c:v>
                </c:pt>
                <c:pt idx="8786">
                  <c:v>2.233581190775635E-3</c:v>
                </c:pt>
                <c:pt idx="8787">
                  <c:v>1.616554358325853E-3</c:v>
                </c:pt>
                <c:pt idx="8788">
                  <c:v>1E-4</c:v>
                </c:pt>
                <c:pt idx="8789">
                  <c:v>7.325486856737789E-4</c:v>
                </c:pt>
                <c:pt idx="8790">
                  <c:v>1.043010834947271E-4</c:v>
                </c:pt>
                <c:pt idx="8791">
                  <c:v>6.2471593554645278E-4</c:v>
                </c:pt>
                <c:pt idx="8792">
                  <c:v>1E-4</c:v>
                </c:pt>
                <c:pt idx="8793">
                  <c:v>1.953937030059064E-3</c:v>
                </c:pt>
                <c:pt idx="8794">
                  <c:v>3.3731997811657201E-3</c:v>
                </c:pt>
                <c:pt idx="8795">
                  <c:v>2.4352753833317979E-3</c:v>
                </c:pt>
                <c:pt idx="8796">
                  <c:v>1E-4</c:v>
                </c:pt>
                <c:pt idx="8797">
                  <c:v>9.207181735429238E-4</c:v>
                </c:pt>
                <c:pt idx="8798">
                  <c:v>6.7499516469435913E-4</c:v>
                </c:pt>
                <c:pt idx="8799">
                  <c:v>1.86779935394358E-3</c:v>
                </c:pt>
                <c:pt idx="8800">
                  <c:v>1E-4</c:v>
                </c:pt>
                <c:pt idx="8801">
                  <c:v>2.9182306518315058E-3</c:v>
                </c:pt>
                <c:pt idx="8802">
                  <c:v>2.9652063384326072E-3</c:v>
                </c:pt>
                <c:pt idx="8803">
                  <c:v>5.3177444103469221E-4</c:v>
                </c:pt>
                <c:pt idx="8804">
                  <c:v>1E-4</c:v>
                </c:pt>
                <c:pt idx="8805">
                  <c:v>2.9108411256564591E-3</c:v>
                </c:pt>
                <c:pt idx="8806">
                  <c:v>5.2819551833385454E-3</c:v>
                </c:pt>
                <c:pt idx="8807">
                  <c:v>3.5687934835677772E-3</c:v>
                </c:pt>
                <c:pt idx="8808">
                  <c:v>1E-4</c:v>
                </c:pt>
                <c:pt idx="8809">
                  <c:v>8.446850800637851E-4</c:v>
                </c:pt>
                <c:pt idx="8810">
                  <c:v>1.2771676013172159E-3</c:v>
                </c:pt>
                <c:pt idx="8811">
                  <c:v>2.3111596587784009E-3</c:v>
                </c:pt>
                <c:pt idx="8812">
                  <c:v>1E-4</c:v>
                </c:pt>
                <c:pt idx="8813">
                  <c:v>3.177156778771506E-3</c:v>
                </c:pt>
                <c:pt idx="8814">
                  <c:v>3.7456805912683849E-3</c:v>
                </c:pt>
                <c:pt idx="8815">
                  <c:v>1.714909724163102E-3</c:v>
                </c:pt>
                <c:pt idx="8816">
                  <c:v>1E-4</c:v>
                </c:pt>
                <c:pt idx="8817">
                  <c:v>4.3403751139469712E-4</c:v>
                </c:pt>
                <c:pt idx="8818">
                  <c:v>1.736646644593217E-3</c:v>
                </c:pt>
                <c:pt idx="8819">
                  <c:v>1.6387914541906509E-3</c:v>
                </c:pt>
                <c:pt idx="8820">
                  <c:v>1E-4</c:v>
                </c:pt>
                <c:pt idx="8821">
                  <c:v>1.092684009162626E-3</c:v>
                </c:pt>
                <c:pt idx="8822">
                  <c:v>3.9929370541151181E-4</c:v>
                </c:pt>
                <c:pt idx="8823">
                  <c:v>6.0840223424930644E-4</c:v>
                </c:pt>
                <c:pt idx="8824">
                  <c:v>1E-4</c:v>
                </c:pt>
                <c:pt idx="8825">
                  <c:v>1.5243240702543081E-3</c:v>
                </c:pt>
                <c:pt idx="8826">
                  <c:v>1.7046849681701701E-3</c:v>
                </c:pt>
                <c:pt idx="8827">
                  <c:v>4.327874307170295E-4</c:v>
                </c:pt>
                <c:pt idx="8828">
                  <c:v>1E-4</c:v>
                </c:pt>
                <c:pt idx="8829">
                  <c:v>1.3132143938081929E-3</c:v>
                </c:pt>
                <c:pt idx="8830">
                  <c:v>2.3029225943409989E-3</c:v>
                </c:pt>
                <c:pt idx="8831">
                  <c:v>1.3748080708902331E-3</c:v>
                </c:pt>
                <c:pt idx="8832">
                  <c:v>1E-4</c:v>
                </c:pt>
                <c:pt idx="8833">
                  <c:v>9.9487186883110595E-5</c:v>
                </c:pt>
                <c:pt idx="8834">
                  <c:v>8.0267970908964024E-4</c:v>
                </c:pt>
                <c:pt idx="8835">
                  <c:v>4.8297105175362429E-4</c:v>
                </c:pt>
                <c:pt idx="8836">
                  <c:v>1E-4</c:v>
                </c:pt>
                <c:pt idx="8837">
                  <c:v>1.2760387365909241E-3</c:v>
                </c:pt>
                <c:pt idx="8838">
                  <c:v>3.266546594608513E-3</c:v>
                </c:pt>
                <c:pt idx="8839">
                  <c:v>2.8928336345819062E-3</c:v>
                </c:pt>
                <c:pt idx="8840">
                  <c:v>1E-4</c:v>
                </c:pt>
                <c:pt idx="8841">
                  <c:v>1.8332903119481329E-3</c:v>
                </c:pt>
                <c:pt idx="8842">
                  <c:v>4.9919982640196973E-4</c:v>
                </c:pt>
                <c:pt idx="8843">
                  <c:v>1.3518576636554101E-3</c:v>
                </c:pt>
                <c:pt idx="8844">
                  <c:v>1E-4</c:v>
                </c:pt>
                <c:pt idx="8845">
                  <c:v>4.1147543838672531E-3</c:v>
                </c:pt>
                <c:pt idx="8846">
                  <c:v>6.7919233631146634E-3</c:v>
                </c:pt>
                <c:pt idx="8847">
                  <c:v>4.9909798621143829E-3</c:v>
                </c:pt>
                <c:pt idx="8848">
                  <c:v>1E-4</c:v>
                </c:pt>
                <c:pt idx="8849">
                  <c:v>4.0877460500532911E-3</c:v>
                </c:pt>
                <c:pt idx="8850">
                  <c:v>4.3876792292407889E-3</c:v>
                </c:pt>
                <c:pt idx="8851">
                  <c:v>1.858047887727025E-3</c:v>
                </c:pt>
                <c:pt idx="8852">
                  <c:v>1E-4</c:v>
                </c:pt>
                <c:pt idx="8853">
                  <c:v>7.0939554747964878E-4</c:v>
                </c:pt>
                <c:pt idx="8854">
                  <c:v>2.123393776886225E-3</c:v>
                </c:pt>
                <c:pt idx="8855">
                  <c:v>1.6607619369153239E-3</c:v>
                </c:pt>
                <c:pt idx="8856">
                  <c:v>1E-4</c:v>
                </c:pt>
                <c:pt idx="8857">
                  <c:v>1.9769589763782411E-4</c:v>
                </c:pt>
                <c:pt idx="8858">
                  <c:v>1.1309134244889419E-3</c:v>
                </c:pt>
                <c:pt idx="8859">
                  <c:v>1.3389331300111031E-3</c:v>
                </c:pt>
                <c:pt idx="8860">
                  <c:v>1E-4</c:v>
                </c:pt>
                <c:pt idx="8861">
                  <c:v>5.2540053974165417E-5</c:v>
                </c:pt>
                <c:pt idx="8862">
                  <c:v>2.297076275225793E-3</c:v>
                </c:pt>
                <c:pt idx="8863">
                  <c:v>3.1615183711204051E-3</c:v>
                </c:pt>
                <c:pt idx="8864">
                  <c:v>1E-4</c:v>
                </c:pt>
                <c:pt idx="8865">
                  <c:v>3.7458299258408142E-3</c:v>
                </c:pt>
                <c:pt idx="8866">
                  <c:v>3.3744532454292068E-3</c:v>
                </c:pt>
                <c:pt idx="8867">
                  <c:v>3.5120377023394929E-4</c:v>
                </c:pt>
                <c:pt idx="8868">
                  <c:v>1E-4</c:v>
                </c:pt>
                <c:pt idx="8869">
                  <c:v>2.9850996055336642E-3</c:v>
                </c:pt>
                <c:pt idx="8870">
                  <c:v>4.4607908062081342E-3</c:v>
                </c:pt>
                <c:pt idx="8871">
                  <c:v>2.1890887893922179E-3</c:v>
                </c:pt>
                <c:pt idx="8872">
                  <c:v>1E-4</c:v>
                </c:pt>
                <c:pt idx="8873">
                  <c:v>1.2458615954221311E-3</c:v>
                </c:pt>
                <c:pt idx="8874">
                  <c:v>3.4713072717396289E-3</c:v>
                </c:pt>
                <c:pt idx="8875">
                  <c:v>2.78457537579885E-3</c:v>
                </c:pt>
                <c:pt idx="8876">
                  <c:v>1E-4</c:v>
                </c:pt>
                <c:pt idx="8877">
                  <c:v>1.2426541593302629E-3</c:v>
                </c:pt>
                <c:pt idx="8878">
                  <c:v>2.388914193600301E-4</c:v>
                </c:pt>
                <c:pt idx="8879">
                  <c:v>5.9100682447714306E-4</c:v>
                </c:pt>
                <c:pt idx="8880">
                  <c:v>1E-4</c:v>
                </c:pt>
                <c:pt idx="8881">
                  <c:v>9.0582949802706612E-4</c:v>
                </c:pt>
                <c:pt idx="8882">
                  <c:v>1.1753678369760059E-3</c:v>
                </c:pt>
                <c:pt idx="8883">
                  <c:v>8.9419593928171293E-4</c:v>
                </c:pt>
                <c:pt idx="8884">
                  <c:v>1E-4</c:v>
                </c:pt>
                <c:pt idx="8885">
                  <c:v>1.353974326632004E-3</c:v>
                </c:pt>
                <c:pt idx="8886">
                  <c:v>1.8727713625993671E-3</c:v>
                </c:pt>
                <c:pt idx="8887">
                  <c:v>8.4030102233986596E-4</c:v>
                </c:pt>
                <c:pt idx="8888">
                  <c:v>1E-4</c:v>
                </c:pt>
                <c:pt idx="8889">
                  <c:v>1.1962523042742649E-3</c:v>
                </c:pt>
                <c:pt idx="8890">
                  <c:v>2.9013454101524411E-3</c:v>
                </c:pt>
                <c:pt idx="8891">
                  <c:v>2.257190810662702E-3</c:v>
                </c:pt>
                <c:pt idx="8892">
                  <c:v>1E-4</c:v>
                </c:pt>
                <c:pt idx="8893">
                  <c:v>3.2151155411161647E-4</c:v>
                </c:pt>
                <c:pt idx="8894">
                  <c:v>1.7410785013928141E-3</c:v>
                </c:pt>
                <c:pt idx="8895">
                  <c:v>2.442992530947082E-3</c:v>
                </c:pt>
                <c:pt idx="8896">
                  <c:v>1E-4</c:v>
                </c:pt>
                <c:pt idx="8897">
                  <c:v>2.2765791055061901E-3</c:v>
                </c:pt>
                <c:pt idx="8898">
                  <c:v>1.3251649341084991E-3</c:v>
                </c:pt>
                <c:pt idx="8899">
                  <c:v>6.7157797639822521E-4</c:v>
                </c:pt>
                <c:pt idx="8900">
                  <c:v>1E-4</c:v>
                </c:pt>
                <c:pt idx="8901">
                  <c:v>2.4503029705165058E-3</c:v>
                </c:pt>
                <c:pt idx="8902">
                  <c:v>2.8582380785344978E-3</c:v>
                </c:pt>
                <c:pt idx="8903">
                  <c:v>8.645661286308913E-4</c:v>
                </c:pt>
                <c:pt idx="8904">
                  <c:v>1E-4</c:v>
                </c:pt>
                <c:pt idx="8905">
                  <c:v>1.7912221724804269E-3</c:v>
                </c:pt>
                <c:pt idx="8906">
                  <c:v>3.3912202620540368E-3</c:v>
                </c:pt>
                <c:pt idx="8907">
                  <c:v>2.27356992672353E-3</c:v>
                </c:pt>
                <c:pt idx="8908">
                  <c:v>1E-4</c:v>
                </c:pt>
                <c:pt idx="8909">
                  <c:v>5.6990437007775803E-4</c:v>
                </c:pt>
                <c:pt idx="8910">
                  <c:v>4.6533285960272228E-4</c:v>
                </c:pt>
                <c:pt idx="8911">
                  <c:v>8.6255382183485566E-4</c:v>
                </c:pt>
                <c:pt idx="8912">
                  <c:v>1E-4</c:v>
                </c:pt>
                <c:pt idx="8913">
                  <c:v>5.8131921180367525E-4</c:v>
                </c:pt>
                <c:pt idx="8914">
                  <c:v>2.9598042029186409E-5</c:v>
                </c:pt>
                <c:pt idx="8915">
                  <c:v>5.2213969394395159E-4</c:v>
                </c:pt>
                <c:pt idx="8916">
                  <c:v>1E-4</c:v>
                </c:pt>
                <c:pt idx="8917">
                  <c:v>8.173150491736364E-4</c:v>
                </c:pt>
                <c:pt idx="8918">
                  <c:v>6.0318089452237949E-4</c:v>
                </c:pt>
                <c:pt idx="8919">
                  <c:v>2.5321010412666158E-4</c:v>
                </c:pt>
                <c:pt idx="8920">
                  <c:v>1E-4</c:v>
                </c:pt>
                <c:pt idx="8921">
                  <c:v>1.752362232567568E-3</c:v>
                </c:pt>
                <c:pt idx="8922">
                  <c:v>3.041972858186952E-3</c:v>
                </c:pt>
                <c:pt idx="8923">
                  <c:v>2.0833278645350228E-3</c:v>
                </c:pt>
                <c:pt idx="8924">
                  <c:v>1E-4</c:v>
                </c:pt>
                <c:pt idx="8925">
                  <c:v>4.8817962416008022E-4</c:v>
                </c:pt>
                <c:pt idx="8926">
                  <c:v>1.0261644764144591E-3</c:v>
                </c:pt>
                <c:pt idx="8927">
                  <c:v>1.8395169876545051E-3</c:v>
                </c:pt>
                <c:pt idx="8928">
                  <c:v>1E-4</c:v>
                </c:pt>
                <c:pt idx="8929">
                  <c:v>2.7767927658874348E-3</c:v>
                </c:pt>
                <c:pt idx="8930">
                  <c:v>3.4600487505137521E-3</c:v>
                </c:pt>
                <c:pt idx="8931">
                  <c:v>1.7567725334299341E-3</c:v>
                </c:pt>
                <c:pt idx="8932">
                  <c:v>1E-4</c:v>
                </c:pt>
                <c:pt idx="8933">
                  <c:v>2.7969024773110269E-4</c:v>
                </c:pt>
                <c:pt idx="8934">
                  <c:v>2.6510727901549901E-4</c:v>
                </c:pt>
                <c:pt idx="8935">
                  <c:v>4.879328341581803E-4</c:v>
                </c:pt>
                <c:pt idx="8936">
                  <c:v>1E-4</c:v>
                </c:pt>
                <c:pt idx="8937">
                  <c:v>1.2521542512733989E-3</c:v>
                </c:pt>
                <c:pt idx="8938">
                  <c:v>2.7480442712676601E-3</c:v>
                </c:pt>
                <c:pt idx="8939">
                  <c:v>2.737168033449572E-3</c:v>
                </c:pt>
                <c:pt idx="8940">
                  <c:v>1E-4</c:v>
                </c:pt>
                <c:pt idx="8941">
                  <c:v>3.4826326359985679E-3</c:v>
                </c:pt>
                <c:pt idx="8942">
                  <c:v>4.1229070764357252E-3</c:v>
                </c:pt>
                <c:pt idx="8943">
                  <c:v>1.6917761056176571E-3</c:v>
                </c:pt>
                <c:pt idx="8944">
                  <c:v>1E-4</c:v>
                </c:pt>
                <c:pt idx="8945">
                  <c:v>1.330020910266349E-3</c:v>
                </c:pt>
                <c:pt idx="8946">
                  <c:v>3.0490191626559669E-3</c:v>
                </c:pt>
                <c:pt idx="8947">
                  <c:v>2.0804368686308731E-3</c:v>
                </c:pt>
                <c:pt idx="8948">
                  <c:v>1E-4</c:v>
                </c:pt>
                <c:pt idx="8949">
                  <c:v>2.9362186815495649E-4</c:v>
                </c:pt>
                <c:pt idx="8950">
                  <c:v>2.336038781794576E-3</c:v>
                </c:pt>
                <c:pt idx="8951">
                  <c:v>2.4100404969035431E-3</c:v>
                </c:pt>
                <c:pt idx="8952">
                  <c:v>1E-4</c:v>
                </c:pt>
                <c:pt idx="8953">
                  <c:v>1.2658853573601189E-3</c:v>
                </c:pt>
                <c:pt idx="8954">
                  <c:v>2.9439311509583228E-4</c:v>
                </c:pt>
                <c:pt idx="8955">
                  <c:v>1.617155134527681E-3</c:v>
                </c:pt>
                <c:pt idx="8956">
                  <c:v>1E-4</c:v>
                </c:pt>
                <c:pt idx="8957">
                  <c:v>2.5637544263179138E-3</c:v>
                </c:pt>
                <c:pt idx="8958">
                  <c:v>2.779207589860673E-3</c:v>
                </c:pt>
                <c:pt idx="8959">
                  <c:v>1.046613852121805E-3</c:v>
                </c:pt>
                <c:pt idx="8960">
                  <c:v>1E-4</c:v>
                </c:pt>
                <c:pt idx="8961">
                  <c:v>6.5197906450998523E-5</c:v>
                </c:pt>
                <c:pt idx="8962">
                  <c:v>3.385663283400877E-4</c:v>
                </c:pt>
                <c:pt idx="8963">
                  <c:v>9.2518733807992555E-4</c:v>
                </c:pt>
                <c:pt idx="8964">
                  <c:v>1E-4</c:v>
                </c:pt>
                <c:pt idx="8965">
                  <c:v>2.0291441794709751E-3</c:v>
                </c:pt>
                <c:pt idx="8966">
                  <c:v>2.6000077235933412E-3</c:v>
                </c:pt>
                <c:pt idx="8967">
                  <c:v>1.0900252411999709E-3</c:v>
                </c:pt>
                <c:pt idx="8968">
                  <c:v>1E-4</c:v>
                </c:pt>
                <c:pt idx="8969">
                  <c:v>1.031566876555282E-3</c:v>
                </c:pt>
                <c:pt idx="8970">
                  <c:v>2.4575156649416889E-3</c:v>
                </c:pt>
                <c:pt idx="8971">
                  <c:v>1.9495232522452621E-3</c:v>
                </c:pt>
                <c:pt idx="8972">
                  <c:v>1E-4</c:v>
                </c:pt>
                <c:pt idx="8973">
                  <c:v>1.182218934566698E-3</c:v>
                </c:pt>
                <c:pt idx="8974">
                  <c:v>8.6219166401017063E-4</c:v>
                </c:pt>
                <c:pt idx="8975">
                  <c:v>1.5126742990890959E-4</c:v>
                </c:pt>
                <c:pt idx="8976">
                  <c:v>1E-4</c:v>
                </c:pt>
                <c:pt idx="8977">
                  <c:v>4.6594377258032092E-4</c:v>
                </c:pt>
                <c:pt idx="8978">
                  <c:v>1.112487770547865E-3</c:v>
                </c:pt>
                <c:pt idx="8979">
                  <c:v>1.2047554608286719E-3</c:v>
                </c:pt>
                <c:pt idx="8980">
                  <c:v>1E-4</c:v>
                </c:pt>
                <c:pt idx="8981">
                  <c:v>1.9040978653728959E-3</c:v>
                </c:pt>
                <c:pt idx="8982">
                  <c:v>2.519811048700546E-3</c:v>
                </c:pt>
                <c:pt idx="8983">
                  <c:v>1.137134902513685E-3</c:v>
                </c:pt>
                <c:pt idx="8984">
                  <c:v>1E-4</c:v>
                </c:pt>
                <c:pt idx="8985">
                  <c:v>1.3739566253360949E-3</c:v>
                </c:pt>
                <c:pt idx="8986">
                  <c:v>3.6843566490655649E-3</c:v>
                </c:pt>
                <c:pt idx="8987">
                  <c:v>3.280103195142158E-3</c:v>
                </c:pt>
                <c:pt idx="8988">
                  <c:v>1E-4</c:v>
                </c:pt>
                <c:pt idx="8989">
                  <c:v>2.0456761341704089E-3</c:v>
                </c:pt>
                <c:pt idx="8990">
                  <c:v>4.5213596636829961E-4</c:v>
                </c:pt>
                <c:pt idx="8991">
                  <c:v>1.6163641965325009E-3</c:v>
                </c:pt>
                <c:pt idx="8992">
                  <c:v>1E-4</c:v>
                </c:pt>
                <c:pt idx="8993">
                  <c:v>4.0400781752194847E-3</c:v>
                </c:pt>
                <c:pt idx="8994">
                  <c:v>5.4146873048207412E-3</c:v>
                </c:pt>
                <c:pt idx="8995">
                  <c:v>2.6424007948794891E-3</c:v>
                </c:pt>
                <c:pt idx="8996">
                  <c:v>1E-4</c:v>
                </c:pt>
                <c:pt idx="8997">
                  <c:v>1.1828115508618121E-3</c:v>
                </c:pt>
                <c:pt idx="8998">
                  <c:v>3.9592002425976672E-3</c:v>
                </c:pt>
                <c:pt idx="8999">
                  <c:v>3.655498270799507E-3</c:v>
                </c:pt>
                <c:pt idx="9000">
                  <c:v>1E-4</c:v>
                </c:pt>
                <c:pt idx="9001">
                  <c:v>2.7090453398776731E-3</c:v>
                </c:pt>
                <c:pt idx="9002">
                  <c:v>1.891223567916077E-3</c:v>
                </c:pt>
                <c:pt idx="9003">
                  <c:v>1.022194480945483E-4</c:v>
                </c:pt>
                <c:pt idx="9004">
                  <c:v>1E-4</c:v>
                </c:pt>
                <c:pt idx="9005">
                  <c:v>1.5921172925340769E-3</c:v>
                </c:pt>
                <c:pt idx="9006">
                  <c:v>1.871367419044406E-3</c:v>
                </c:pt>
                <c:pt idx="9007">
                  <c:v>4.9654564788006842E-4</c:v>
                </c:pt>
                <c:pt idx="9008">
                  <c:v>1E-4</c:v>
                </c:pt>
                <c:pt idx="9009">
                  <c:v>1.6210375299427629E-3</c:v>
                </c:pt>
                <c:pt idx="9010">
                  <c:v>3.19363835001448E-3</c:v>
                </c:pt>
                <c:pt idx="9011">
                  <c:v>2.3499275512991889E-3</c:v>
                </c:pt>
                <c:pt idx="9012">
                  <c:v>1E-4</c:v>
                </c:pt>
                <c:pt idx="9013">
                  <c:v>1.0524066403803541E-3</c:v>
                </c:pt>
                <c:pt idx="9014">
                  <c:v>1.1109619651794599E-4</c:v>
                </c:pt>
                <c:pt idx="9015">
                  <c:v>7.402197720959761E-4</c:v>
                </c:pt>
                <c:pt idx="9016">
                  <c:v>1E-4</c:v>
                </c:pt>
                <c:pt idx="9017">
                  <c:v>1.0879413120973289E-3</c:v>
                </c:pt>
                <c:pt idx="9018">
                  <c:v>7.2627990843682406E-4</c:v>
                </c:pt>
                <c:pt idx="9019">
                  <c:v>4.0722607054538633E-4</c:v>
                </c:pt>
                <c:pt idx="9020">
                  <c:v>1E-4</c:v>
                </c:pt>
                <c:pt idx="9021">
                  <c:v>2.2802420032950761E-3</c:v>
                </c:pt>
                <c:pt idx="9022">
                  <c:v>3.8561393165907668E-3</c:v>
                </c:pt>
                <c:pt idx="9023">
                  <c:v>2.621427362395257E-3</c:v>
                </c:pt>
                <c:pt idx="9024">
                  <c:v>1E-4</c:v>
                </c:pt>
                <c:pt idx="9025">
                  <c:v>8.070203967091617E-4</c:v>
                </c:pt>
                <c:pt idx="9026">
                  <c:v>8.2071445648617357E-4</c:v>
                </c:pt>
                <c:pt idx="9027">
                  <c:v>1.9545106816783852E-3</c:v>
                </c:pt>
                <c:pt idx="9028">
                  <c:v>1E-4</c:v>
                </c:pt>
                <c:pt idx="9029">
                  <c:v>3.7492022947131199E-3</c:v>
                </c:pt>
                <c:pt idx="9030">
                  <c:v>5.5289408886877557E-3</c:v>
                </c:pt>
                <c:pt idx="9031">
                  <c:v>3.5663475614998732E-3</c:v>
                </c:pt>
                <c:pt idx="9032">
                  <c:v>1E-4</c:v>
                </c:pt>
                <c:pt idx="9033">
                  <c:v>1.7659624894641719E-3</c:v>
                </c:pt>
                <c:pt idx="9034">
                  <c:v>8.3084112407394537E-4</c:v>
                </c:pt>
                <c:pt idx="9035">
                  <c:v>5.8129753316220616E-4</c:v>
                </c:pt>
                <c:pt idx="9036">
                  <c:v>1E-4</c:v>
                </c:pt>
                <c:pt idx="9037">
                  <c:v>2.332396941539E-3</c:v>
                </c:pt>
                <c:pt idx="9038">
                  <c:v>3.8056075322508132E-3</c:v>
                </c:pt>
                <c:pt idx="9039">
                  <c:v>2.6255681385725449E-3</c:v>
                </c:pt>
                <c:pt idx="9040">
                  <c:v>1E-4</c:v>
                </c:pt>
                <c:pt idx="9041">
                  <c:v>1.444772015277393E-3</c:v>
                </c:pt>
                <c:pt idx="9042">
                  <c:v>9.2581812702627038E-4</c:v>
                </c:pt>
                <c:pt idx="9043">
                  <c:v>5.4576423999888443E-5</c:v>
                </c:pt>
                <c:pt idx="9044">
                  <c:v>1E-4</c:v>
                </c:pt>
                <c:pt idx="9045">
                  <c:v>2.1640639640552181E-4</c:v>
                </c:pt>
                <c:pt idx="9046">
                  <c:v>2.0846001986813361E-4</c:v>
                </c:pt>
                <c:pt idx="9047">
                  <c:v>5.7881236510523484E-4</c:v>
                </c:pt>
                <c:pt idx="9048">
                  <c:v>1E-4</c:v>
                </c:pt>
                <c:pt idx="9049">
                  <c:v>7.0644812720927451E-4</c:v>
                </c:pt>
                <c:pt idx="9050">
                  <c:v>2.4314891244645571E-4</c:v>
                </c:pt>
                <c:pt idx="9051">
                  <c:v>6.4873535957538889E-4</c:v>
                </c:pt>
                <c:pt idx="9052">
                  <c:v>1E-4</c:v>
                </c:pt>
                <c:pt idx="9053">
                  <c:v>2.1268703999084791E-3</c:v>
                </c:pt>
                <c:pt idx="9054">
                  <c:v>3.301188989913174E-3</c:v>
                </c:pt>
                <c:pt idx="9055">
                  <c:v>2.106153584896308E-3</c:v>
                </c:pt>
                <c:pt idx="9056">
                  <c:v>1E-4</c:v>
                </c:pt>
                <c:pt idx="9057">
                  <c:v>9.9847603483664928E-4</c:v>
                </c:pt>
                <c:pt idx="9058">
                  <c:v>8.1627513921545154E-4</c:v>
                </c:pt>
                <c:pt idx="9059">
                  <c:v>4.4005713532999151E-4</c:v>
                </c:pt>
                <c:pt idx="9060">
                  <c:v>1E-4</c:v>
                </c:pt>
                <c:pt idx="9061">
                  <c:v>7.4167782325025306E-4</c:v>
                </c:pt>
                <c:pt idx="9062">
                  <c:v>1.1773048566172169E-3</c:v>
                </c:pt>
                <c:pt idx="9063">
                  <c:v>6.837734411563411E-4</c:v>
                </c:pt>
                <c:pt idx="9064">
                  <c:v>1E-4</c:v>
                </c:pt>
                <c:pt idx="9065">
                  <c:v>3.1185147826784978E-4</c:v>
                </c:pt>
                <c:pt idx="9066">
                  <c:v>1.240951513466838E-3</c:v>
                </c:pt>
                <c:pt idx="9067">
                  <c:v>1.2868660441296171E-3</c:v>
                </c:pt>
                <c:pt idx="9068">
                  <c:v>1E-4</c:v>
                </c:pt>
                <c:pt idx="9069">
                  <c:v>1.4142275339633771E-3</c:v>
                </c:pt>
                <c:pt idx="9070">
                  <c:v>1.7557453811444981E-3</c:v>
                </c:pt>
                <c:pt idx="9071">
                  <c:v>1.0300938959870089E-3</c:v>
                </c:pt>
                <c:pt idx="9072">
                  <c:v>1E-4</c:v>
                </c:pt>
                <c:pt idx="9073">
                  <c:v>5.2548213008646696E-4</c:v>
                </c:pt>
                <c:pt idx="9074">
                  <c:v>1.296527452326128E-4</c:v>
                </c:pt>
                <c:pt idx="9075">
                  <c:v>5.5930950456558421E-4</c:v>
                </c:pt>
                <c:pt idx="9076">
                  <c:v>1E-4</c:v>
                </c:pt>
                <c:pt idx="9077">
                  <c:v>2.2894859497803251E-3</c:v>
                </c:pt>
                <c:pt idx="9078">
                  <c:v>4.2175529709082907E-3</c:v>
                </c:pt>
                <c:pt idx="9079">
                  <c:v>3.218063973873744E-3</c:v>
                </c:pt>
                <c:pt idx="9080">
                  <c:v>1E-4</c:v>
                </c:pt>
                <c:pt idx="9081">
                  <c:v>1.7547732833041989E-3</c:v>
                </c:pt>
                <c:pt idx="9082">
                  <c:v>2.9166572232286719E-4</c:v>
                </c:pt>
                <c:pt idx="9083">
                  <c:v>1.508016196748104E-3</c:v>
                </c:pt>
                <c:pt idx="9084">
                  <c:v>1E-4</c:v>
                </c:pt>
                <c:pt idx="9085">
                  <c:v>3.9446829132530016E-3</c:v>
                </c:pt>
                <c:pt idx="9086">
                  <c:v>5.8502978571469211E-3</c:v>
                </c:pt>
                <c:pt idx="9087">
                  <c:v>3.5725612099353579E-3</c:v>
                </c:pt>
                <c:pt idx="9088">
                  <c:v>1E-4</c:v>
                </c:pt>
                <c:pt idx="9089">
                  <c:v>9.8778515140959095E-4</c:v>
                </c:pt>
                <c:pt idx="9090">
                  <c:v>5.5955007440558176E-4</c:v>
                </c:pt>
                <c:pt idx="9091">
                  <c:v>1.4224265658028289E-3</c:v>
                </c:pt>
                <c:pt idx="9092">
                  <c:v>1E-4</c:v>
                </c:pt>
                <c:pt idx="9093">
                  <c:v>1.7573037502363251E-3</c:v>
                </c:pt>
                <c:pt idx="9094">
                  <c:v>1.550262727989181E-3</c:v>
                </c:pt>
                <c:pt idx="9095">
                  <c:v>1.2602736266123751E-4</c:v>
                </c:pt>
                <c:pt idx="9096">
                  <c:v>1E-4</c:v>
                </c:pt>
                <c:pt idx="9097">
                  <c:v>1.7282851979419961E-3</c:v>
                </c:pt>
                <c:pt idx="9098">
                  <c:v>2.977448393134627E-3</c:v>
                </c:pt>
                <c:pt idx="9099">
                  <c:v>1.9457968260152779E-3</c:v>
                </c:pt>
                <c:pt idx="9100">
                  <c:v>1E-4</c:v>
                </c:pt>
                <c:pt idx="9101">
                  <c:v>2.5049218348520408E-4</c:v>
                </c:pt>
                <c:pt idx="9102">
                  <c:v>1.2824293559509259E-3</c:v>
                </c:pt>
                <c:pt idx="9103">
                  <c:v>1.925096052117847E-3</c:v>
                </c:pt>
                <c:pt idx="9104">
                  <c:v>1E-4</c:v>
                </c:pt>
                <c:pt idx="9105">
                  <c:v>2.803792303829611E-3</c:v>
                </c:pt>
                <c:pt idx="9106">
                  <c:v>3.6188554840394672E-3</c:v>
                </c:pt>
                <c:pt idx="9107">
                  <c:v>1.982341703843375E-3</c:v>
                </c:pt>
                <c:pt idx="9108">
                  <c:v>1E-4</c:v>
                </c:pt>
                <c:pt idx="9109">
                  <c:v>5.9730187685118536E-4</c:v>
                </c:pt>
                <c:pt idx="9110">
                  <c:v>1.869176132508228E-4</c:v>
                </c:pt>
                <c:pt idx="9111">
                  <c:v>8.5947418536641538E-5</c:v>
                </c:pt>
                <c:pt idx="9112">
                  <c:v>1E-4</c:v>
                </c:pt>
                <c:pt idx="9113">
                  <c:v>8.3753569095802326E-5</c:v>
                </c:pt>
                <c:pt idx="9114">
                  <c:v>1.9672123326985411E-4</c:v>
                </c:pt>
                <c:pt idx="9115">
                  <c:v>6.1797685675249575E-5</c:v>
                </c:pt>
                <c:pt idx="9116">
                  <c:v>1E-4</c:v>
                </c:pt>
                <c:pt idx="9117">
                  <c:v>8.5511642620454101E-4</c:v>
                </c:pt>
                <c:pt idx="9118">
                  <c:v>2.139332402338811E-3</c:v>
                </c:pt>
                <c:pt idx="9119">
                  <c:v>2.1289498097735822E-3</c:v>
                </c:pt>
                <c:pt idx="9120">
                  <c:v>1E-4</c:v>
                </c:pt>
                <c:pt idx="9121">
                  <c:v>2.6375991708393631E-3</c:v>
                </c:pt>
                <c:pt idx="9122">
                  <c:v>3.3262960877427261E-3</c:v>
                </c:pt>
                <c:pt idx="9123">
                  <c:v>1.707020558748871E-3</c:v>
                </c:pt>
                <c:pt idx="9124">
                  <c:v>1E-4</c:v>
                </c:pt>
                <c:pt idx="9125">
                  <c:v>2.6536496246281499E-4</c:v>
                </c:pt>
                <c:pt idx="9126">
                  <c:v>1.786649210684534E-3</c:v>
                </c:pt>
                <c:pt idx="9127">
                  <c:v>2.0374178912727341E-3</c:v>
                </c:pt>
                <c:pt idx="9128">
                  <c:v>1E-4</c:v>
                </c:pt>
                <c:pt idx="9129">
                  <c:v>2.3152092997400569E-3</c:v>
                </c:pt>
                <c:pt idx="9130">
                  <c:v>2.4269065015868718E-3</c:v>
                </c:pt>
                <c:pt idx="9131">
                  <c:v>7.4794172050425187E-4</c:v>
                </c:pt>
                <c:pt idx="9132">
                  <c:v>1E-4</c:v>
                </c:pt>
                <c:pt idx="9133">
                  <c:v>1.248781930566735E-3</c:v>
                </c:pt>
                <c:pt idx="9134">
                  <c:v>2.290245016015352E-3</c:v>
                </c:pt>
                <c:pt idx="9135">
                  <c:v>1.243433252211182E-3</c:v>
                </c:pt>
                <c:pt idx="9136">
                  <c:v>1E-4</c:v>
                </c:pt>
                <c:pt idx="9137">
                  <c:v>1.628629182725628E-3</c:v>
                </c:pt>
                <c:pt idx="9138">
                  <c:v>4.9377265479467929E-3</c:v>
                </c:pt>
                <c:pt idx="9139">
                  <c:v>4.9843935086361629E-3</c:v>
                </c:pt>
                <c:pt idx="9140">
                  <c:v>1E-4</c:v>
                </c:pt>
                <c:pt idx="9141">
                  <c:v>5.2020903656332888E-3</c:v>
                </c:pt>
                <c:pt idx="9142">
                  <c:v>5.2167147914768328E-3</c:v>
                </c:pt>
                <c:pt idx="9143">
                  <c:v>1.4136941551965211E-3</c:v>
                </c:pt>
                <c:pt idx="9144">
                  <c:v>1E-4</c:v>
                </c:pt>
                <c:pt idx="9145">
                  <c:v>3.3854330278215621E-3</c:v>
                </c:pt>
                <c:pt idx="9146">
                  <c:v>6.9772959280479533E-3</c:v>
                </c:pt>
                <c:pt idx="9147">
                  <c:v>5.5488563794241956E-3</c:v>
                </c:pt>
                <c:pt idx="9148">
                  <c:v>1E-4</c:v>
                </c:pt>
                <c:pt idx="9149">
                  <c:v>4.1947654717184382E-3</c:v>
                </c:pt>
                <c:pt idx="9150">
                  <c:v>3.8203801421455279E-3</c:v>
                </c:pt>
                <c:pt idx="9151">
                  <c:v>1.052673813527557E-3</c:v>
                </c:pt>
                <c:pt idx="9152">
                  <c:v>1E-4</c:v>
                </c:pt>
                <c:pt idx="9153">
                  <c:v>1.8096343045076011E-3</c:v>
                </c:pt>
                <c:pt idx="9154">
                  <c:v>3.8441190782978209E-3</c:v>
                </c:pt>
                <c:pt idx="9155">
                  <c:v>3.162716195116586E-3</c:v>
                </c:pt>
                <c:pt idx="9156">
                  <c:v>1E-4</c:v>
                </c:pt>
                <c:pt idx="9157">
                  <c:v>2.6026423117582421E-3</c:v>
                </c:pt>
                <c:pt idx="9158">
                  <c:v>2.467029049090659E-3</c:v>
                </c:pt>
                <c:pt idx="9159">
                  <c:v>7.2350395648683918E-4</c:v>
                </c:pt>
                <c:pt idx="9160">
                  <c:v>1E-4</c:v>
                </c:pt>
                <c:pt idx="9161">
                  <c:v>9.7856330719028124E-4</c:v>
                </c:pt>
                <c:pt idx="9162">
                  <c:v>1.9116367917826451E-3</c:v>
                </c:pt>
                <c:pt idx="9163">
                  <c:v>1.3738292970229559E-3</c:v>
                </c:pt>
                <c:pt idx="9164">
                  <c:v>1E-4</c:v>
                </c:pt>
                <c:pt idx="9165">
                  <c:v>7.9518533587031345E-4</c:v>
                </c:pt>
                <c:pt idx="9166">
                  <c:v>6.6626772952438817E-4</c:v>
                </c:pt>
                <c:pt idx="9167">
                  <c:v>2.498800761297148E-4</c:v>
                </c:pt>
                <c:pt idx="9168">
                  <c:v>1E-4</c:v>
                </c:pt>
                <c:pt idx="9169">
                  <c:v>7.6044682229736523E-5</c:v>
                </c:pt>
                <c:pt idx="9170">
                  <c:v>1.547724382067877E-5</c:v>
                </c:pt>
                <c:pt idx="9171">
                  <c:v>6.4477003354267845E-5</c:v>
                </c:pt>
                <c:pt idx="9172">
                  <c:v>1E-4</c:v>
                </c:pt>
                <c:pt idx="9173">
                  <c:v>1.3136814675679249E-4</c:v>
                </c:pt>
                <c:pt idx="9174">
                  <c:v>1.822850066997962E-4</c:v>
                </c:pt>
                <c:pt idx="9175">
                  <c:v>1.4073811985443801E-4</c:v>
                </c:pt>
                <c:pt idx="9176">
                  <c:v>1E-4</c:v>
                </c:pt>
                <c:pt idx="9177">
                  <c:v>2.120267087864239E-4</c:v>
                </c:pt>
                <c:pt idx="9178">
                  <c:v>3.3841052531035742E-4</c:v>
                </c:pt>
                <c:pt idx="9179">
                  <c:v>1.791954422605953E-4</c:v>
                </c:pt>
                <c:pt idx="9180">
                  <c:v>1E-4</c:v>
                </c:pt>
                <c:pt idx="9181">
                  <c:v>5.450723258578346E-4</c:v>
                </c:pt>
                <c:pt idx="9182">
                  <c:v>1.6111188045419089E-3</c:v>
                </c:pt>
                <c:pt idx="9183">
                  <c:v>1.69063867390119E-3</c:v>
                </c:pt>
                <c:pt idx="9184">
                  <c:v>1E-4</c:v>
                </c:pt>
                <c:pt idx="9185">
                  <c:v>1.805795442134623E-3</c:v>
                </c:pt>
                <c:pt idx="9186">
                  <c:v>1.63486364912324E-3</c:v>
                </c:pt>
                <c:pt idx="9187">
                  <c:v>1.6718553442535971E-4</c:v>
                </c:pt>
                <c:pt idx="9188">
                  <c:v>1E-4</c:v>
                </c:pt>
                <c:pt idx="9189">
                  <c:v>1.738349059863259E-3</c:v>
                </c:pt>
                <c:pt idx="9190">
                  <c:v>2.9500756718276091E-3</c:v>
                </c:pt>
                <c:pt idx="9191">
                  <c:v>1.8763638654682819E-3</c:v>
                </c:pt>
                <c:pt idx="9192">
                  <c:v>1E-4</c:v>
                </c:pt>
                <c:pt idx="9193">
                  <c:v>2.621827483292946E-4</c:v>
                </c:pt>
                <c:pt idx="9194">
                  <c:v>1.0190494030308289E-3</c:v>
                </c:pt>
                <c:pt idx="9195">
                  <c:v>1.566956274927845E-3</c:v>
                </c:pt>
                <c:pt idx="9196">
                  <c:v>1E-4</c:v>
                </c:pt>
                <c:pt idx="9197">
                  <c:v>2.55870038417042E-3</c:v>
                </c:pt>
                <c:pt idx="9198">
                  <c:v>3.718733106781562E-3</c:v>
                </c:pt>
                <c:pt idx="9199">
                  <c:v>2.3333680359714079E-3</c:v>
                </c:pt>
                <c:pt idx="9200">
                  <c:v>1E-4</c:v>
                </c:pt>
                <c:pt idx="9201">
                  <c:v>3.6129340600000157E-4</c:v>
                </c:pt>
                <c:pt idx="9202">
                  <c:v>1.739832115114704E-3</c:v>
                </c:pt>
                <c:pt idx="9203">
                  <c:v>2.8907476878396931E-3</c:v>
                </c:pt>
                <c:pt idx="9204">
                  <c:v>1E-4</c:v>
                </c:pt>
                <c:pt idx="9205">
                  <c:v>4.7770705314842286E-3</c:v>
                </c:pt>
                <c:pt idx="9206">
                  <c:v>6.166082965031996E-3</c:v>
                </c:pt>
                <c:pt idx="9207">
                  <c:v>3.0113089840832379E-3</c:v>
                </c:pt>
                <c:pt idx="9208">
                  <c:v>1E-4</c:v>
                </c:pt>
                <c:pt idx="9209">
                  <c:v>8.7427414275817255E-4</c:v>
                </c:pt>
                <c:pt idx="9210">
                  <c:v>3.271821717246542E-3</c:v>
                </c:pt>
                <c:pt idx="9211">
                  <c:v>2.8847963376623458E-3</c:v>
                </c:pt>
                <c:pt idx="9212">
                  <c:v>1E-4</c:v>
                </c:pt>
                <c:pt idx="9213">
                  <c:v>1.5228290562946209E-3</c:v>
                </c:pt>
                <c:pt idx="9214">
                  <c:v>3.5811767516613451E-4</c:v>
                </c:pt>
                <c:pt idx="9215">
                  <c:v>8.5386578098751097E-4</c:v>
                </c:pt>
                <c:pt idx="9216">
                  <c:v>1E-4</c:v>
                </c:pt>
                <c:pt idx="9217">
                  <c:v>1.687010246625819E-3</c:v>
                </c:pt>
                <c:pt idx="9218">
                  <c:v>2.025313018836441E-3</c:v>
                </c:pt>
                <c:pt idx="9219">
                  <c:v>9.2011606298792175E-4</c:v>
                </c:pt>
                <c:pt idx="9220">
                  <c:v>1E-4</c:v>
                </c:pt>
                <c:pt idx="9221">
                  <c:v>3.9774762505727558E-4</c:v>
                </c:pt>
                <c:pt idx="9222">
                  <c:v>1.5254422255114441E-3</c:v>
                </c:pt>
                <c:pt idx="9223">
                  <c:v>1.721937262144084E-3</c:v>
                </c:pt>
                <c:pt idx="9224">
                  <c:v>1E-4</c:v>
                </c:pt>
                <c:pt idx="9225">
                  <c:v>2.4969732829274141E-3</c:v>
                </c:pt>
                <c:pt idx="9226">
                  <c:v>3.4299595114546878E-3</c:v>
                </c:pt>
                <c:pt idx="9227">
                  <c:v>2.0308137512060499E-3</c:v>
                </c:pt>
                <c:pt idx="9228">
                  <c:v>1E-4</c:v>
                </c:pt>
                <c:pt idx="9229">
                  <c:v>8.9267358106270693E-4</c:v>
                </c:pt>
                <c:pt idx="9230">
                  <c:v>8.0930441642968636E-4</c:v>
                </c:pt>
                <c:pt idx="9231">
                  <c:v>5.7881886729598236E-4</c:v>
                </c:pt>
                <c:pt idx="9232">
                  <c:v>1E-4</c:v>
                </c:pt>
                <c:pt idx="9233">
                  <c:v>1.0676948589161031E-3</c:v>
                </c:pt>
                <c:pt idx="9234">
                  <c:v>1.494801773875637E-3</c:v>
                </c:pt>
                <c:pt idx="9235">
                  <c:v>6.277347043016538E-4</c:v>
                </c:pt>
                <c:pt idx="9236">
                  <c:v>1E-4</c:v>
                </c:pt>
                <c:pt idx="9237">
                  <c:v>1.173285580857284E-3</c:v>
                </c:pt>
                <c:pt idx="9238">
                  <c:v>2.781547922524E-3</c:v>
                </c:pt>
                <c:pt idx="9239">
                  <c:v>2.276521703711982E-3</c:v>
                </c:pt>
                <c:pt idx="9240">
                  <c:v>1E-4</c:v>
                </c:pt>
                <c:pt idx="9241">
                  <c:v>1.1030689158600449E-3</c:v>
                </c:pt>
                <c:pt idx="9242">
                  <c:v>7.342321576325964E-5</c:v>
                </c:pt>
                <c:pt idx="9243">
                  <c:v>1.186841622648653E-3</c:v>
                </c:pt>
                <c:pt idx="9244">
                  <c:v>1E-4</c:v>
                </c:pt>
                <c:pt idx="9245">
                  <c:v>2.4819991273523122E-3</c:v>
                </c:pt>
                <c:pt idx="9246">
                  <c:v>3.538925935485555E-3</c:v>
                </c:pt>
                <c:pt idx="9247">
                  <c:v>2.171374449260419E-3</c:v>
                </c:pt>
                <c:pt idx="9248">
                  <c:v>1E-4</c:v>
                </c:pt>
                <c:pt idx="9249">
                  <c:v>7.6935139131988669E-4</c:v>
                </c:pt>
                <c:pt idx="9250">
                  <c:v>2.2730606606508559E-4</c:v>
                </c:pt>
                <c:pt idx="9251">
                  <c:v>1.099703757266029E-3</c:v>
                </c:pt>
                <c:pt idx="9252">
                  <c:v>1E-4</c:v>
                </c:pt>
                <c:pt idx="9253">
                  <c:v>2.2336642733867432E-3</c:v>
                </c:pt>
                <c:pt idx="9254">
                  <c:v>2.874232772072622E-3</c:v>
                </c:pt>
                <c:pt idx="9255">
                  <c:v>1.2205239167476171E-3</c:v>
                </c:pt>
                <c:pt idx="9256">
                  <c:v>1E-4</c:v>
                </c:pt>
                <c:pt idx="9257">
                  <c:v>1.4733911910376511E-3</c:v>
                </c:pt>
                <c:pt idx="9258">
                  <c:v>3.7433786039701008E-3</c:v>
                </c:pt>
                <c:pt idx="9259">
                  <c:v>3.2637575160770161E-3</c:v>
                </c:pt>
                <c:pt idx="9260">
                  <c:v>1E-4</c:v>
                </c:pt>
                <c:pt idx="9261">
                  <c:v>2.4966860078095622E-3</c:v>
                </c:pt>
                <c:pt idx="9262">
                  <c:v>2.006379644920175E-3</c:v>
                </c:pt>
                <c:pt idx="9263">
                  <c:v>2.2913732379357439E-4</c:v>
                </c:pt>
                <c:pt idx="9264">
                  <c:v>1E-4</c:v>
                </c:pt>
                <c:pt idx="9265">
                  <c:v>1.809790980795561E-3</c:v>
                </c:pt>
                <c:pt idx="9266">
                  <c:v>3.5690511929657629E-3</c:v>
                </c:pt>
                <c:pt idx="9267">
                  <c:v>3.0020117009056891E-3</c:v>
                </c:pt>
                <c:pt idx="9268">
                  <c:v>1E-4</c:v>
                </c:pt>
                <c:pt idx="9269">
                  <c:v>2.8549843227635482E-3</c:v>
                </c:pt>
                <c:pt idx="9270">
                  <c:v>2.8217686162176482E-3</c:v>
                </c:pt>
                <c:pt idx="9271">
                  <c:v>6.2817575829247614E-4</c:v>
                </c:pt>
                <c:pt idx="9272">
                  <c:v>1E-4</c:v>
                </c:pt>
                <c:pt idx="9273">
                  <c:v>2.4074925980972551E-3</c:v>
                </c:pt>
                <c:pt idx="9274">
                  <c:v>4.4372918002655078E-3</c:v>
                </c:pt>
                <c:pt idx="9275">
                  <c:v>2.849636534922814E-3</c:v>
                </c:pt>
                <c:pt idx="9276">
                  <c:v>1E-4</c:v>
                </c:pt>
                <c:pt idx="9277">
                  <c:v>5.080418500618719E-4</c:v>
                </c:pt>
                <c:pt idx="9278">
                  <c:v>3.7593513204526459E-3</c:v>
                </c:pt>
                <c:pt idx="9279">
                  <c:v>4.3292394289462001E-3</c:v>
                </c:pt>
                <c:pt idx="9280">
                  <c:v>1E-4</c:v>
                </c:pt>
                <c:pt idx="9281">
                  <c:v>4.9295945200903621E-3</c:v>
                </c:pt>
                <c:pt idx="9282">
                  <c:v>5.699188444164136E-3</c:v>
                </c:pt>
                <c:pt idx="9283">
                  <c:v>2.8295368153705412E-3</c:v>
                </c:pt>
                <c:pt idx="9284">
                  <c:v>1E-4</c:v>
                </c:pt>
                <c:pt idx="9285">
                  <c:v>9.0305424287462062E-4</c:v>
                </c:pt>
                <c:pt idx="9286">
                  <c:v>5.3579966227623006E-4</c:v>
                </c:pt>
                <c:pt idx="9287">
                  <c:v>5.0232989750987822E-5</c:v>
                </c:pt>
                <c:pt idx="9288">
                  <c:v>1E-4</c:v>
                </c:pt>
                <c:pt idx="9289">
                  <c:v>7.6133964519781367E-4</c:v>
                </c:pt>
                <c:pt idx="9290">
                  <c:v>1.5456155258376249E-3</c:v>
                </c:pt>
                <c:pt idx="9291">
                  <c:v>1.2237072816794631E-3</c:v>
                </c:pt>
                <c:pt idx="9292">
                  <c:v>1E-4</c:v>
                </c:pt>
                <c:pt idx="9293">
                  <c:v>7.4025659639921268E-4</c:v>
                </c:pt>
                <c:pt idx="9294">
                  <c:v>5.9004799324076645E-4</c:v>
                </c:pt>
                <c:pt idx="9295">
                  <c:v>3.5835677420295359E-4</c:v>
                </c:pt>
                <c:pt idx="9296">
                  <c:v>1E-4</c:v>
                </c:pt>
                <c:pt idx="9297">
                  <c:v>1.2951425316187521E-3</c:v>
                </c:pt>
                <c:pt idx="9298">
                  <c:v>2.7310067237105331E-3</c:v>
                </c:pt>
                <c:pt idx="9299">
                  <c:v>2.242386865343839E-3</c:v>
                </c:pt>
                <c:pt idx="9300">
                  <c:v>1E-4</c:v>
                </c:pt>
                <c:pt idx="9301">
                  <c:v>1.192771028102866E-3</c:v>
                </c:pt>
                <c:pt idx="9302">
                  <c:v>1.4719491137554129E-4</c:v>
                </c:pt>
                <c:pt idx="9303">
                  <c:v>8.6894366024803632E-4</c:v>
                </c:pt>
                <c:pt idx="9304">
                  <c:v>1E-4</c:v>
                </c:pt>
                <c:pt idx="9305">
                  <c:v>1.279908977810595E-3</c:v>
                </c:pt>
                <c:pt idx="9306">
                  <c:v>1.0343400888444599E-3</c:v>
                </c:pt>
                <c:pt idx="9307">
                  <c:v>8.5348393606955348E-5</c:v>
                </c:pt>
                <c:pt idx="9308">
                  <c:v>1E-4</c:v>
                </c:pt>
                <c:pt idx="9309">
                  <c:v>3.1768571251696519E-4</c:v>
                </c:pt>
                <c:pt idx="9310">
                  <c:v>1.8922439108054801E-4</c:v>
                </c:pt>
                <c:pt idx="9311">
                  <c:v>7.5934623710216152E-4</c:v>
                </c:pt>
                <c:pt idx="9312">
                  <c:v>1E-4</c:v>
                </c:pt>
                <c:pt idx="9313">
                  <c:v>1.4426350627853709E-3</c:v>
                </c:pt>
                <c:pt idx="9314">
                  <c:v>1.81852870583804E-3</c:v>
                </c:pt>
                <c:pt idx="9315">
                  <c:v>9.3836589044265768E-4</c:v>
                </c:pt>
                <c:pt idx="9316">
                  <c:v>1E-4</c:v>
                </c:pt>
                <c:pt idx="9317">
                  <c:v>3.3403066198335938E-4</c:v>
                </c:pt>
                <c:pt idx="9318">
                  <c:v>1.794378506193928E-4</c:v>
                </c:pt>
                <c:pt idx="9319">
                  <c:v>1.9087517059925929E-4</c:v>
                </c:pt>
                <c:pt idx="9320">
                  <c:v>1E-4</c:v>
                </c:pt>
                <c:pt idx="9321">
                  <c:v>1.5552997875998759E-3</c:v>
                </c:pt>
                <c:pt idx="9322">
                  <c:v>3.3952887847005391E-3</c:v>
                </c:pt>
                <c:pt idx="9323">
                  <c:v>2.9380229994063682E-3</c:v>
                </c:pt>
                <c:pt idx="9324">
                  <c:v>1E-4</c:v>
                </c:pt>
                <c:pt idx="9325">
                  <c:v>1.9768654517958889E-3</c:v>
                </c:pt>
                <c:pt idx="9326">
                  <c:v>7.2518243327062055E-4</c:v>
                </c:pt>
                <c:pt idx="9327">
                  <c:v>1.1423934991944551E-3</c:v>
                </c:pt>
                <c:pt idx="9328">
                  <c:v>1E-4</c:v>
                </c:pt>
                <c:pt idx="9329">
                  <c:v>3.2054306318279281E-3</c:v>
                </c:pt>
                <c:pt idx="9330">
                  <c:v>4.5158257889450198E-3</c:v>
                </c:pt>
                <c:pt idx="9331">
                  <c:v>2.688258520507714E-3</c:v>
                </c:pt>
                <c:pt idx="9332">
                  <c:v>1E-4</c:v>
                </c:pt>
                <c:pt idx="9333">
                  <c:v>1.6877591143045309E-3</c:v>
                </c:pt>
                <c:pt idx="9334">
                  <c:v>2.322014087387813E-3</c:v>
                </c:pt>
                <c:pt idx="9335">
                  <c:v>1.783084541635101E-3</c:v>
                </c:pt>
                <c:pt idx="9336">
                  <c:v>1E-4</c:v>
                </c:pt>
                <c:pt idx="9337">
                  <c:v>1.3539147360539969E-3</c:v>
                </c:pt>
                <c:pt idx="9338">
                  <c:v>5.8408916286205119E-4</c:v>
                </c:pt>
                <c:pt idx="9339">
                  <c:v>8.152414111013E-4</c:v>
                </c:pt>
                <c:pt idx="9340">
                  <c:v>1E-4</c:v>
                </c:pt>
                <c:pt idx="9341">
                  <c:v>2.338028176039373E-3</c:v>
                </c:pt>
                <c:pt idx="9342">
                  <c:v>2.708980672909026E-3</c:v>
                </c:pt>
                <c:pt idx="9343">
                  <c:v>7.1468045251737934E-4</c:v>
                </c:pt>
                <c:pt idx="9344">
                  <c:v>1E-4</c:v>
                </c:pt>
                <c:pt idx="9345">
                  <c:v>2.1219052790273358E-3</c:v>
                </c:pt>
                <c:pt idx="9346">
                  <c:v>3.6707764174947529E-3</c:v>
                </c:pt>
                <c:pt idx="9347">
                  <c:v>1.9966666171623501E-3</c:v>
                </c:pt>
                <c:pt idx="9348">
                  <c:v>1E-4</c:v>
                </c:pt>
                <c:pt idx="9349">
                  <c:v>1.6060429672402361E-3</c:v>
                </c:pt>
                <c:pt idx="9350">
                  <c:v>4.9921761610207012E-3</c:v>
                </c:pt>
                <c:pt idx="9351">
                  <c:v>4.7625534629947373E-3</c:v>
                </c:pt>
                <c:pt idx="9352">
                  <c:v>1E-4</c:v>
                </c:pt>
                <c:pt idx="9353">
                  <c:v>4.1160912941194299E-3</c:v>
                </c:pt>
                <c:pt idx="9354">
                  <c:v>3.509623061997166E-3</c:v>
                </c:pt>
                <c:pt idx="9355">
                  <c:v>5.1652403407680277E-4</c:v>
                </c:pt>
                <c:pt idx="9356">
                  <c:v>1E-4</c:v>
                </c:pt>
                <c:pt idx="9357">
                  <c:v>2.517475224623924E-3</c:v>
                </c:pt>
                <c:pt idx="9358">
                  <c:v>4.1322615952450398E-3</c:v>
                </c:pt>
                <c:pt idx="9359">
                  <c:v>2.4720450626391712E-3</c:v>
                </c:pt>
                <c:pt idx="9360">
                  <c:v>1E-4</c:v>
                </c:pt>
                <c:pt idx="9361">
                  <c:v>1.6394981949510151E-4</c:v>
                </c:pt>
                <c:pt idx="9362">
                  <c:v>2.2609014683345348E-3</c:v>
                </c:pt>
                <c:pt idx="9363">
                  <c:v>2.6064938004836361E-3</c:v>
                </c:pt>
                <c:pt idx="9364">
                  <c:v>1E-4</c:v>
                </c:pt>
                <c:pt idx="9365">
                  <c:v>2.4511739328420159E-3</c:v>
                </c:pt>
                <c:pt idx="9366">
                  <c:v>1.9221839477026341E-3</c:v>
                </c:pt>
                <c:pt idx="9367">
                  <c:v>7.1613580917896788E-5</c:v>
                </c:pt>
                <c:pt idx="9368">
                  <c:v>1E-4</c:v>
                </c:pt>
                <c:pt idx="9369">
                  <c:v>2.363098078449438E-3</c:v>
                </c:pt>
                <c:pt idx="9370">
                  <c:v>3.8803318726890342E-3</c:v>
                </c:pt>
                <c:pt idx="9371">
                  <c:v>2.5348924689269831E-3</c:v>
                </c:pt>
                <c:pt idx="9372">
                  <c:v>1E-4</c:v>
                </c:pt>
                <c:pt idx="9373">
                  <c:v>9.7120025832211682E-4</c:v>
                </c:pt>
                <c:pt idx="9374">
                  <c:v>5.0402681971241668E-5</c:v>
                </c:pt>
                <c:pt idx="9375">
                  <c:v>7.847488177324842E-4</c:v>
                </c:pt>
                <c:pt idx="9376">
                  <c:v>1E-4</c:v>
                </c:pt>
                <c:pt idx="9377">
                  <c:v>1.823568683106902E-3</c:v>
                </c:pt>
                <c:pt idx="9378">
                  <c:v>2.852943208624959E-3</c:v>
                </c:pt>
                <c:pt idx="9379">
                  <c:v>2.0022564071349828E-3</c:v>
                </c:pt>
                <c:pt idx="9380">
                  <c:v>1E-4</c:v>
                </c:pt>
                <c:pt idx="9381">
                  <c:v>1.483157923999571E-3</c:v>
                </c:pt>
                <c:pt idx="9382">
                  <c:v>1.622404659790425E-3</c:v>
                </c:pt>
                <c:pt idx="9383">
                  <c:v>9.1745127698658678E-4</c:v>
                </c:pt>
                <c:pt idx="9384">
                  <c:v>1E-4</c:v>
                </c:pt>
                <c:pt idx="9385">
                  <c:v>1.000251228292411E-3</c:v>
                </c:pt>
                <c:pt idx="9386">
                  <c:v>1.677128977588666E-3</c:v>
                </c:pt>
                <c:pt idx="9387">
                  <c:v>1.2443837202454841E-3</c:v>
                </c:pt>
                <c:pt idx="9388">
                  <c:v>1E-4</c:v>
                </c:pt>
                <c:pt idx="9389">
                  <c:v>3.9513987023080162E-4</c:v>
                </c:pt>
                <c:pt idx="9390">
                  <c:v>6.7758393183625588E-4</c:v>
                </c:pt>
                <c:pt idx="9391">
                  <c:v>1.373280022815334E-3</c:v>
                </c:pt>
                <c:pt idx="9392">
                  <c:v>1E-4</c:v>
                </c:pt>
                <c:pt idx="9393">
                  <c:v>2.1551819282245549E-3</c:v>
                </c:pt>
                <c:pt idx="9394">
                  <c:v>2.553280701565143E-3</c:v>
                </c:pt>
                <c:pt idx="9395">
                  <c:v>1.1166456948511531E-3</c:v>
                </c:pt>
                <c:pt idx="9396">
                  <c:v>1E-4</c:v>
                </c:pt>
                <c:pt idx="9397">
                  <c:v>1.8230045965033961E-4</c:v>
                </c:pt>
                <c:pt idx="9398">
                  <c:v>5.3143180261320264E-4</c:v>
                </c:pt>
                <c:pt idx="9399">
                  <c:v>2.9091909135918719E-4</c:v>
                </c:pt>
                <c:pt idx="9400">
                  <c:v>1E-4</c:v>
                </c:pt>
                <c:pt idx="9401">
                  <c:v>5.0527639493424102E-5</c:v>
                </c:pt>
                <c:pt idx="9402">
                  <c:v>9.6126963890389577E-5</c:v>
                </c:pt>
                <c:pt idx="9403">
                  <c:v>2.3041159272751521E-4</c:v>
                </c:pt>
                <c:pt idx="9404">
                  <c:v>1E-4</c:v>
                </c:pt>
                <c:pt idx="9405">
                  <c:v>1.328122034166631E-4</c:v>
                </c:pt>
                <c:pt idx="9406">
                  <c:v>1.3196065337675201E-3</c:v>
                </c:pt>
                <c:pt idx="9407">
                  <c:v>2.0315827482232408E-3</c:v>
                </c:pt>
                <c:pt idx="9408">
                  <c:v>1E-4</c:v>
                </c:pt>
                <c:pt idx="9409">
                  <c:v>3.535325660721924E-3</c:v>
                </c:pt>
                <c:pt idx="9410">
                  <c:v>4.5211534837572929E-3</c:v>
                </c:pt>
                <c:pt idx="9411">
                  <c:v>2.0122515521399042E-3</c:v>
                </c:pt>
                <c:pt idx="9412">
                  <c:v>1E-4</c:v>
                </c:pt>
                <c:pt idx="9413">
                  <c:v>1.468251696871657E-3</c:v>
                </c:pt>
                <c:pt idx="9414">
                  <c:v>3.8396940640222661E-3</c:v>
                </c:pt>
                <c:pt idx="9415">
                  <c:v>3.138658504890693E-3</c:v>
                </c:pt>
                <c:pt idx="9416">
                  <c:v>1E-4</c:v>
                </c:pt>
                <c:pt idx="9417">
                  <c:v>1.8397431594589389E-3</c:v>
                </c:pt>
                <c:pt idx="9418">
                  <c:v>1.2516348529428871E-3</c:v>
                </c:pt>
                <c:pt idx="9419">
                  <c:v>2.848453837202725E-4</c:v>
                </c:pt>
                <c:pt idx="9420">
                  <c:v>1E-4</c:v>
                </c:pt>
                <c:pt idx="9421">
                  <c:v>5.5425379980735651E-4</c:v>
                </c:pt>
                <c:pt idx="9422">
                  <c:v>1.493737748232745E-3</c:v>
                </c:pt>
                <c:pt idx="9423">
                  <c:v>1.420851016318994E-3</c:v>
                </c:pt>
                <c:pt idx="9424">
                  <c:v>1E-4</c:v>
                </c:pt>
                <c:pt idx="9425">
                  <c:v>1.34390663875313E-3</c:v>
                </c:pt>
                <c:pt idx="9426">
                  <c:v>1.6888730787592589E-3</c:v>
                </c:pt>
                <c:pt idx="9427">
                  <c:v>1.2899393020251099E-3</c:v>
                </c:pt>
                <c:pt idx="9428">
                  <c:v>1E-4</c:v>
                </c:pt>
                <c:pt idx="9429">
                  <c:v>2.34735711147168E-3</c:v>
                </c:pt>
                <c:pt idx="9430">
                  <c:v>3.9846927041139154E-3</c:v>
                </c:pt>
                <c:pt idx="9431">
                  <c:v>2.730839918266528E-3</c:v>
                </c:pt>
                <c:pt idx="9432">
                  <c:v>1E-4</c:v>
                </c:pt>
                <c:pt idx="9433">
                  <c:v>1.5017720715806331E-4</c:v>
                </c:pt>
                <c:pt idx="9434">
                  <c:v>2.7603931920815541E-3</c:v>
                </c:pt>
                <c:pt idx="9435">
                  <c:v>3.8642640189403719E-3</c:v>
                </c:pt>
                <c:pt idx="9436">
                  <c:v>1E-4</c:v>
                </c:pt>
                <c:pt idx="9437">
                  <c:v>4.9694693507025588E-3</c:v>
                </c:pt>
                <c:pt idx="9438">
                  <c:v>5.3411678803834744E-3</c:v>
                </c:pt>
                <c:pt idx="9439">
                  <c:v>1.789299912343332E-3</c:v>
                </c:pt>
                <c:pt idx="9440">
                  <c:v>1E-4</c:v>
                </c:pt>
                <c:pt idx="9441">
                  <c:v>2.1053719609830939E-3</c:v>
                </c:pt>
                <c:pt idx="9442">
                  <c:v>4.1645346933273314E-3</c:v>
                </c:pt>
                <c:pt idx="9443">
                  <c:v>2.801697349582793E-3</c:v>
                </c:pt>
                <c:pt idx="9444">
                  <c:v>1E-4</c:v>
                </c:pt>
                <c:pt idx="9445">
                  <c:v>6.9007064493545778E-4</c:v>
                </c:pt>
                <c:pt idx="9446">
                  <c:v>5.4426243479738072E-4</c:v>
                </c:pt>
                <c:pt idx="9447">
                  <c:v>1.0073755415010389E-3</c:v>
                </c:pt>
                <c:pt idx="9448">
                  <c:v>1E-4</c:v>
                </c:pt>
                <c:pt idx="9449">
                  <c:v>8.4527343699401921E-4</c:v>
                </c:pt>
                <c:pt idx="9450">
                  <c:v>7.0638494153994909E-4</c:v>
                </c:pt>
                <c:pt idx="9451">
                  <c:v>3.4724198777924802E-4</c:v>
                </c:pt>
                <c:pt idx="9452">
                  <c:v>1E-4</c:v>
                </c:pt>
                <c:pt idx="9453">
                  <c:v>1.015532530774442E-3</c:v>
                </c:pt>
                <c:pt idx="9454">
                  <c:v>2.349617653940865E-3</c:v>
                </c:pt>
                <c:pt idx="9455">
                  <c:v>2.253847817169257E-3</c:v>
                </c:pt>
                <c:pt idx="9456">
                  <c:v>1E-4</c:v>
                </c:pt>
                <c:pt idx="9457">
                  <c:v>2.6863223309695951E-3</c:v>
                </c:pt>
                <c:pt idx="9458">
                  <c:v>3.5219235507118998E-3</c:v>
                </c:pt>
                <c:pt idx="9459">
                  <c:v>2.1361993322020429E-3</c:v>
                </c:pt>
                <c:pt idx="9460">
                  <c:v>1E-4</c:v>
                </c:pt>
                <c:pt idx="9461">
                  <c:v>1.3503517680861119E-3</c:v>
                </c:pt>
                <c:pt idx="9462">
                  <c:v>1.406615311693652E-3</c:v>
                </c:pt>
                <c:pt idx="9463">
                  <c:v>6.3513911078753437E-4</c:v>
                </c:pt>
                <c:pt idx="9464">
                  <c:v>1E-4</c:v>
                </c:pt>
                <c:pt idx="9465">
                  <c:v>2.4618243347061309E-4</c:v>
                </c:pt>
                <c:pt idx="9466">
                  <c:v>1.0316108707120069E-3</c:v>
                </c:pt>
                <c:pt idx="9467">
                  <c:v>1.1727919725945521E-3</c:v>
                </c:pt>
                <c:pt idx="9468">
                  <c:v>1E-4</c:v>
                </c:pt>
                <c:pt idx="9469">
                  <c:v>1.641215269799321E-3</c:v>
                </c:pt>
                <c:pt idx="9470">
                  <c:v>2.2628918176671379E-3</c:v>
                </c:pt>
                <c:pt idx="9471">
                  <c:v>1.393986012177696E-3</c:v>
                </c:pt>
                <c:pt idx="9472">
                  <c:v>1E-4</c:v>
                </c:pt>
                <c:pt idx="9473">
                  <c:v>6.5797995952012866E-4</c:v>
                </c:pt>
                <c:pt idx="9474">
                  <c:v>3.1748809455170782E-4</c:v>
                </c:pt>
                <c:pt idx="9475">
                  <c:v>1.8795081962008151E-4</c:v>
                </c:pt>
                <c:pt idx="9476">
                  <c:v>1E-4</c:v>
                </c:pt>
                <c:pt idx="9477">
                  <c:v>6.8878974904592878E-4</c:v>
                </c:pt>
                <c:pt idx="9478">
                  <c:v>9.8052365062490971E-4</c:v>
                </c:pt>
                <c:pt idx="9479">
                  <c:v>5.3384799876907314E-4</c:v>
                </c:pt>
                <c:pt idx="9480">
                  <c:v>1E-4</c:v>
                </c:pt>
                <c:pt idx="9481">
                  <c:v>6.5259660747565352E-5</c:v>
                </c:pt>
                <c:pt idx="9482">
                  <c:v>3.025104171776869E-5</c:v>
                </c:pt>
                <c:pt idx="9483">
                  <c:v>1.8045512939683271E-4</c:v>
                </c:pt>
                <c:pt idx="9484">
                  <c:v>1E-4</c:v>
                </c:pt>
                <c:pt idx="9485">
                  <c:v>1.1440350573348301E-3</c:v>
                </c:pt>
                <c:pt idx="9486">
                  <c:v>2.1532909878135159E-3</c:v>
                </c:pt>
                <c:pt idx="9487">
                  <c:v>1.481869905252424E-3</c:v>
                </c:pt>
                <c:pt idx="9488">
                  <c:v>1E-4</c:v>
                </c:pt>
                <c:pt idx="9489">
                  <c:v>4.1888554738989841E-4</c:v>
                </c:pt>
                <c:pt idx="9490">
                  <c:v>2.9246992365613358E-3</c:v>
                </c:pt>
                <c:pt idx="9491">
                  <c:v>3.7405657012608358E-3</c:v>
                </c:pt>
                <c:pt idx="9492">
                  <c:v>1E-4</c:v>
                </c:pt>
                <c:pt idx="9493">
                  <c:v>5.4320300925666792E-3</c:v>
                </c:pt>
                <c:pt idx="9494">
                  <c:v>6.9185651677766647E-3</c:v>
                </c:pt>
                <c:pt idx="9495">
                  <c:v>3.4368471777328461E-3</c:v>
                </c:pt>
                <c:pt idx="9496">
                  <c:v>1E-4</c:v>
                </c:pt>
                <c:pt idx="9497">
                  <c:v>8.4485297950144533E-4</c:v>
                </c:pt>
                <c:pt idx="9498">
                  <c:v>3.8468267813322249E-3</c:v>
                </c:pt>
                <c:pt idx="9499">
                  <c:v>3.8691296548893509E-3</c:v>
                </c:pt>
                <c:pt idx="9500">
                  <c:v>1E-4</c:v>
                </c:pt>
                <c:pt idx="9501">
                  <c:v>3.4146454173595671E-3</c:v>
                </c:pt>
                <c:pt idx="9502">
                  <c:v>2.9446024822647049E-3</c:v>
                </c:pt>
                <c:pt idx="9503">
                  <c:v>4.7922486139047467E-4</c:v>
                </c:pt>
                <c:pt idx="9504">
                  <c:v>1E-4</c:v>
                </c:pt>
                <c:pt idx="9505">
                  <c:v>1.9175039834683431E-3</c:v>
                </c:pt>
                <c:pt idx="9506">
                  <c:v>3.0257358713459519E-3</c:v>
                </c:pt>
                <c:pt idx="9507">
                  <c:v>1.64924063745731E-3</c:v>
                </c:pt>
                <c:pt idx="9508">
                  <c:v>1E-4</c:v>
                </c:pt>
                <c:pt idx="9509">
                  <c:v>5.0403621580184116E-4</c:v>
                </c:pt>
                <c:pt idx="9510">
                  <c:v>2.023145377502852E-3</c:v>
                </c:pt>
                <c:pt idx="9511">
                  <c:v>1.8431546208346669E-3</c:v>
                </c:pt>
                <c:pt idx="9512">
                  <c:v>1E-4</c:v>
                </c:pt>
                <c:pt idx="9513">
                  <c:v>8.724935869141835E-4</c:v>
                </c:pt>
                <c:pt idx="9514">
                  <c:v>2.3328550605976521E-4</c:v>
                </c:pt>
                <c:pt idx="9515">
                  <c:v>1.180873621467769E-3</c:v>
                </c:pt>
                <c:pt idx="9516">
                  <c:v>1E-4</c:v>
                </c:pt>
                <c:pt idx="9517">
                  <c:v>2.3555123018135838E-3</c:v>
                </c:pt>
                <c:pt idx="9518">
                  <c:v>3.528550306108972E-3</c:v>
                </c:pt>
                <c:pt idx="9519">
                  <c:v>2.504241859313723E-3</c:v>
                </c:pt>
                <c:pt idx="9520">
                  <c:v>1E-4</c:v>
                </c:pt>
                <c:pt idx="9521">
                  <c:v>2.4508364838518432E-3</c:v>
                </c:pt>
                <c:pt idx="9522">
                  <c:v>3.146974790778335E-3</c:v>
                </c:pt>
                <c:pt idx="9523">
                  <c:v>1.6048323238626969E-3</c:v>
                </c:pt>
                <c:pt idx="9524">
                  <c:v>1E-4</c:v>
                </c:pt>
                <c:pt idx="9525">
                  <c:v>1.1706254587896721E-3</c:v>
                </c:pt>
                <c:pt idx="9526">
                  <c:v>4.1362281208160677E-3</c:v>
                </c:pt>
                <c:pt idx="9527">
                  <c:v>4.3049212481142806E-3</c:v>
                </c:pt>
                <c:pt idx="9528">
                  <c:v>1E-4</c:v>
                </c:pt>
                <c:pt idx="9529">
                  <c:v>4.0993076271780074E-3</c:v>
                </c:pt>
                <c:pt idx="9530">
                  <c:v>3.248128508854419E-3</c:v>
                </c:pt>
                <c:pt idx="9531">
                  <c:v>1.440481836894263E-4</c:v>
                </c:pt>
                <c:pt idx="9532">
                  <c:v>1E-4</c:v>
                </c:pt>
                <c:pt idx="9533">
                  <c:v>3.9730684682484268E-3</c:v>
                </c:pt>
                <c:pt idx="9534">
                  <c:v>5.9364742614424109E-3</c:v>
                </c:pt>
                <c:pt idx="9535">
                  <c:v>3.1241662794623381E-3</c:v>
                </c:pt>
                <c:pt idx="9536">
                  <c:v>1E-4</c:v>
                </c:pt>
                <c:pt idx="9537">
                  <c:v>1.0164677252206559E-3</c:v>
                </c:pt>
                <c:pt idx="9538">
                  <c:v>3.896839577582929E-3</c:v>
                </c:pt>
                <c:pt idx="9539">
                  <c:v>3.656537491383568E-3</c:v>
                </c:pt>
                <c:pt idx="9540">
                  <c:v>1E-4</c:v>
                </c:pt>
                <c:pt idx="9541">
                  <c:v>3.1609187119204869E-3</c:v>
                </c:pt>
                <c:pt idx="9542">
                  <c:v>3.548479078098141E-3</c:v>
                </c:pt>
                <c:pt idx="9543">
                  <c:v>2.102474578533361E-3</c:v>
                </c:pt>
                <c:pt idx="9544">
                  <c:v>1E-4</c:v>
                </c:pt>
                <c:pt idx="9545">
                  <c:v>2.2518747445917182E-3</c:v>
                </c:pt>
                <c:pt idx="9546">
                  <c:v>3.346034013743223E-3</c:v>
                </c:pt>
                <c:pt idx="9547">
                  <c:v>2.1344071521279461E-3</c:v>
                </c:pt>
                <c:pt idx="9548">
                  <c:v>1E-4</c:v>
                </c:pt>
                <c:pt idx="9549">
                  <c:v>5.3613130888315931E-4</c:v>
                </c:pt>
                <c:pt idx="9550">
                  <c:v>4.7343956608214549E-4</c:v>
                </c:pt>
                <c:pt idx="9551">
                  <c:v>7.900220826698609E-4</c:v>
                </c:pt>
                <c:pt idx="9552">
                  <c:v>1E-4</c:v>
                </c:pt>
                <c:pt idx="9553">
                  <c:v>5.0596332083233391E-5</c:v>
                </c:pt>
                <c:pt idx="9554">
                  <c:v>1.1892698369392351E-3</c:v>
                </c:pt>
                <c:pt idx="9555">
                  <c:v>1.419127345070046E-3</c:v>
                </c:pt>
                <c:pt idx="9556">
                  <c:v>1E-4</c:v>
                </c:pt>
                <c:pt idx="9557">
                  <c:v>6.4011065932917431E-4</c:v>
                </c:pt>
                <c:pt idx="9558">
                  <c:v>9.2726888050342785E-4</c:v>
                </c:pt>
                <c:pt idx="9559">
                  <c:v>2.1013239265536459E-3</c:v>
                </c:pt>
                <c:pt idx="9560">
                  <c:v>1E-4</c:v>
                </c:pt>
                <c:pt idx="9561">
                  <c:v>3.7687003644679561E-3</c:v>
                </c:pt>
                <c:pt idx="9562">
                  <c:v>5.0405071047444567E-3</c:v>
                </c:pt>
                <c:pt idx="9563">
                  <c:v>2.7850289515859339E-3</c:v>
                </c:pt>
                <c:pt idx="9564">
                  <c:v>1E-4</c:v>
                </c:pt>
                <c:pt idx="9565">
                  <c:v>7.5721892291886279E-4</c:v>
                </c:pt>
                <c:pt idx="9566">
                  <c:v>9.2784271817831154E-5</c:v>
                </c:pt>
                <c:pt idx="9567">
                  <c:v>2.725921643350344E-4</c:v>
                </c:pt>
                <c:pt idx="9568">
                  <c:v>1E-4</c:v>
                </c:pt>
                <c:pt idx="9569">
                  <c:v>2.7733479158351338E-4</c:v>
                </c:pt>
                <c:pt idx="9570">
                  <c:v>3.3536375379881989E-4</c:v>
                </c:pt>
                <c:pt idx="9571">
                  <c:v>2.8424325251946459E-4</c:v>
                </c:pt>
                <c:pt idx="9572">
                  <c:v>1E-4</c:v>
                </c:pt>
                <c:pt idx="9573">
                  <c:v>4.3090178582177519E-4</c:v>
                </c:pt>
                <c:pt idx="9574">
                  <c:v>5.3862324582597764E-4</c:v>
                </c:pt>
                <c:pt idx="9575">
                  <c:v>2.1744710619361429E-4</c:v>
                </c:pt>
                <c:pt idx="9576">
                  <c:v>1E-4</c:v>
                </c:pt>
                <c:pt idx="9577">
                  <c:v>2.5603508078260082E-4</c:v>
                </c:pt>
                <c:pt idx="9578">
                  <c:v>5.0546494591497011E-4</c:v>
                </c:pt>
                <c:pt idx="9579">
                  <c:v>2.971708583291098E-4</c:v>
                </c:pt>
                <c:pt idx="9580">
                  <c:v>1E-4</c:v>
                </c:pt>
                <c:pt idx="9581">
                  <c:v>3.0880018261565781E-4</c:v>
                </c:pt>
                <c:pt idx="9582">
                  <c:v>1.0200325985245131E-3</c:v>
                </c:pt>
                <c:pt idx="9583">
                  <c:v>1.124078421585197E-3</c:v>
                </c:pt>
                <c:pt idx="9584">
                  <c:v>1E-4</c:v>
                </c:pt>
                <c:pt idx="9585">
                  <c:v>1.671819629977793E-3</c:v>
                </c:pt>
                <c:pt idx="9586">
                  <c:v>2.46636793447623E-3</c:v>
                </c:pt>
                <c:pt idx="9587">
                  <c:v>1.650973414083228E-3</c:v>
                </c:pt>
                <c:pt idx="9588">
                  <c:v>1E-4</c:v>
                </c:pt>
                <c:pt idx="9589">
                  <c:v>9.7598572485963473E-4</c:v>
                </c:pt>
                <c:pt idx="9590">
                  <c:v>6.7574583438314878E-4</c:v>
                </c:pt>
                <c:pt idx="9591">
                  <c:v>5.4678413728487668E-5</c:v>
                </c:pt>
                <c:pt idx="9592">
                  <c:v>1E-4</c:v>
                </c:pt>
                <c:pt idx="9593">
                  <c:v>7.5730292044136869E-4</c:v>
                </c:pt>
                <c:pt idx="9594">
                  <c:v>1.3696132022966529E-3</c:v>
                </c:pt>
                <c:pt idx="9595">
                  <c:v>1.1579066941771461E-3</c:v>
                </c:pt>
                <c:pt idx="9596">
                  <c:v>1E-4</c:v>
                </c:pt>
                <c:pt idx="9597">
                  <c:v>1.7618297882572059E-3</c:v>
                </c:pt>
                <c:pt idx="9598">
                  <c:v>3.0797587031100209E-3</c:v>
                </c:pt>
                <c:pt idx="9599">
                  <c:v>2.516734737315392E-3</c:v>
                </c:pt>
                <c:pt idx="9600">
                  <c:v>1E-4</c:v>
                </c:pt>
                <c:pt idx="9601">
                  <c:v>2.1986478801656589E-3</c:v>
                </c:pt>
                <c:pt idx="9602">
                  <c:v>1.8501278346554979E-3</c:v>
                </c:pt>
                <c:pt idx="9603">
                  <c:v>5.3617932113028511E-5</c:v>
                </c:pt>
                <c:pt idx="9604">
                  <c:v>1E-4</c:v>
                </c:pt>
                <c:pt idx="9605">
                  <c:v>2.5708181801691299E-3</c:v>
                </c:pt>
                <c:pt idx="9606">
                  <c:v>4.4722491247354314E-3</c:v>
                </c:pt>
                <c:pt idx="9607">
                  <c:v>2.97039429781689E-3</c:v>
                </c:pt>
                <c:pt idx="9608">
                  <c:v>1E-4</c:v>
                </c:pt>
                <c:pt idx="9609">
                  <c:v>5.0459355696961562E-4</c:v>
                </c:pt>
                <c:pt idx="9610">
                  <c:v>1.652777471737515E-3</c:v>
                </c:pt>
                <c:pt idx="9611">
                  <c:v>2.6025855764499218E-3</c:v>
                </c:pt>
                <c:pt idx="9612">
                  <c:v>1E-4</c:v>
                </c:pt>
                <c:pt idx="9613">
                  <c:v>3.6695907641348369E-3</c:v>
                </c:pt>
                <c:pt idx="9614">
                  <c:v>4.531053217816358E-3</c:v>
                </c:pt>
                <c:pt idx="9615">
                  <c:v>2.2880082559365491E-3</c:v>
                </c:pt>
                <c:pt idx="9616">
                  <c:v>1E-4</c:v>
                </c:pt>
                <c:pt idx="9617">
                  <c:v>2.3708576309365391E-4</c:v>
                </c:pt>
                <c:pt idx="9618">
                  <c:v>5.5994964767620337E-4</c:v>
                </c:pt>
                <c:pt idx="9619">
                  <c:v>5.5433703472131406E-4</c:v>
                </c:pt>
                <c:pt idx="9620">
                  <c:v>1E-4</c:v>
                </c:pt>
                <c:pt idx="9621">
                  <c:v>5.2057018924706652E-4</c:v>
                </c:pt>
                <c:pt idx="9622">
                  <c:v>2.085690122308062E-3</c:v>
                </c:pt>
                <c:pt idx="9623">
                  <c:v>2.408091223930603E-3</c:v>
                </c:pt>
                <c:pt idx="9624">
                  <c:v>1E-4</c:v>
                </c:pt>
                <c:pt idx="9625">
                  <c:v>3.189052072858575E-3</c:v>
                </c:pt>
                <c:pt idx="9626">
                  <c:v>3.8103077693033968E-3</c:v>
                </c:pt>
                <c:pt idx="9627">
                  <c:v>1.599454600179933E-3</c:v>
                </c:pt>
                <c:pt idx="9628">
                  <c:v>1E-4</c:v>
                </c:pt>
                <c:pt idx="9629">
                  <c:v>1.5414362437060061E-3</c:v>
                </c:pt>
                <c:pt idx="9630">
                  <c:v>4.1691116086797486E-3</c:v>
                </c:pt>
                <c:pt idx="9631">
                  <c:v>3.8608997719211018E-3</c:v>
                </c:pt>
                <c:pt idx="9632">
                  <c:v>1E-4</c:v>
                </c:pt>
                <c:pt idx="9633">
                  <c:v>3.8076830456210999E-3</c:v>
                </c:pt>
                <c:pt idx="9634">
                  <c:v>4.2711449968196296E-3</c:v>
                </c:pt>
                <c:pt idx="9635">
                  <c:v>1.9955861834516191E-3</c:v>
                </c:pt>
                <c:pt idx="9636">
                  <c:v>1E-4</c:v>
                </c:pt>
                <c:pt idx="9637">
                  <c:v>5.6776914510881038E-5</c:v>
                </c:pt>
                <c:pt idx="9638">
                  <c:v>1.160556500115061E-3</c:v>
                </c:pt>
                <c:pt idx="9639">
                  <c:v>1.418860892277124E-3</c:v>
                </c:pt>
                <c:pt idx="9640">
                  <c:v>1E-4</c:v>
                </c:pt>
                <c:pt idx="9641">
                  <c:v>1.8440314875188179E-3</c:v>
                </c:pt>
                <c:pt idx="9642">
                  <c:v>2.152327774311757E-3</c:v>
                </c:pt>
                <c:pt idx="9643">
                  <c:v>7.7860108790916147E-4</c:v>
                </c:pt>
                <c:pt idx="9644">
                  <c:v>1E-4</c:v>
                </c:pt>
                <c:pt idx="9645">
                  <c:v>1.605387144076324E-3</c:v>
                </c:pt>
                <c:pt idx="9646">
                  <c:v>3.8853214367387161E-3</c:v>
                </c:pt>
                <c:pt idx="9647">
                  <c:v>3.436041054662302E-3</c:v>
                </c:pt>
                <c:pt idx="9648">
                  <c:v>1E-4</c:v>
                </c:pt>
                <c:pt idx="9649">
                  <c:v>2.6927146906878252E-3</c:v>
                </c:pt>
                <c:pt idx="9650">
                  <c:v>1.9271379078554349E-3</c:v>
                </c:pt>
                <c:pt idx="9651">
                  <c:v>2.36130567942051E-4</c:v>
                </c:pt>
                <c:pt idx="9652">
                  <c:v>1E-4</c:v>
                </c:pt>
                <c:pt idx="9653">
                  <c:v>2.7324097162295499E-3</c:v>
                </c:pt>
                <c:pt idx="9654">
                  <c:v>4.4354363397500719E-3</c:v>
                </c:pt>
                <c:pt idx="9655">
                  <c:v>2.912686171163362E-3</c:v>
                </c:pt>
                <c:pt idx="9656">
                  <c:v>1E-4</c:v>
                </c:pt>
                <c:pt idx="9657">
                  <c:v>1.1680000210028791E-3</c:v>
                </c:pt>
                <c:pt idx="9658">
                  <c:v>4.5788872375719517E-5</c:v>
                </c:pt>
                <c:pt idx="9659">
                  <c:v>1.058482572427162E-3</c:v>
                </c:pt>
                <c:pt idx="9660">
                  <c:v>1E-4</c:v>
                </c:pt>
                <c:pt idx="9661">
                  <c:v>2.6026777555799179E-3</c:v>
                </c:pt>
                <c:pt idx="9662">
                  <c:v>3.9693860779126599E-3</c:v>
                </c:pt>
                <c:pt idx="9663">
                  <c:v>2.4793192569453038E-3</c:v>
                </c:pt>
                <c:pt idx="9664">
                  <c:v>1E-4</c:v>
                </c:pt>
                <c:pt idx="9665">
                  <c:v>2.36709866642222E-4</c:v>
                </c:pt>
                <c:pt idx="9666">
                  <c:v>1.846762466807567E-3</c:v>
                </c:pt>
                <c:pt idx="9667">
                  <c:v>2.6283189706268091E-3</c:v>
                </c:pt>
                <c:pt idx="9668">
                  <c:v>1E-4</c:v>
                </c:pt>
                <c:pt idx="9669">
                  <c:v>3.115661291228334E-3</c:v>
                </c:pt>
                <c:pt idx="9670">
                  <c:v>2.7991817965628482E-3</c:v>
                </c:pt>
                <c:pt idx="9671">
                  <c:v>1.8799014010140221E-4</c:v>
                </c:pt>
                <c:pt idx="9672">
                  <c:v>1E-4</c:v>
                </c:pt>
                <c:pt idx="9673">
                  <c:v>3.4026045555032268E-3</c:v>
                </c:pt>
                <c:pt idx="9674">
                  <c:v>5.9647064936178716E-3</c:v>
                </c:pt>
                <c:pt idx="9675">
                  <c:v>4.0750082638703168E-3</c:v>
                </c:pt>
                <c:pt idx="9676">
                  <c:v>1E-4</c:v>
                </c:pt>
                <c:pt idx="9677">
                  <c:v>1.6315618895248189E-3</c:v>
                </c:pt>
                <c:pt idx="9678">
                  <c:v>1.069411933546405E-4</c:v>
                </c:pt>
                <c:pt idx="9679">
                  <c:v>1.2504949861725529E-3</c:v>
                </c:pt>
                <c:pt idx="9680">
                  <c:v>1E-4</c:v>
                </c:pt>
                <c:pt idx="9681">
                  <c:v>2.8287591694604601E-3</c:v>
                </c:pt>
                <c:pt idx="9682">
                  <c:v>4.5758488990427859E-3</c:v>
                </c:pt>
                <c:pt idx="9683">
                  <c:v>3.5170668286603379E-3</c:v>
                </c:pt>
                <c:pt idx="9684">
                  <c:v>1E-4</c:v>
                </c:pt>
                <c:pt idx="9685">
                  <c:v>3.508138291976633E-3</c:v>
                </c:pt>
                <c:pt idx="9686">
                  <c:v>4.1444154159831796E-3</c:v>
                </c:pt>
                <c:pt idx="9687">
                  <c:v>1.8523522255256811E-3</c:v>
                </c:pt>
                <c:pt idx="9688">
                  <c:v>1E-4</c:v>
                </c:pt>
                <c:pt idx="9689">
                  <c:v>1.1701160673462871E-3</c:v>
                </c:pt>
                <c:pt idx="9690">
                  <c:v>3.3997408158732952E-3</c:v>
                </c:pt>
                <c:pt idx="9691">
                  <c:v>2.9653119290924219E-3</c:v>
                </c:pt>
                <c:pt idx="9692">
                  <c:v>1E-4</c:v>
                </c:pt>
                <c:pt idx="9693">
                  <c:v>1.7090838113560331E-3</c:v>
                </c:pt>
                <c:pt idx="9694">
                  <c:v>5.2587496471510138E-4</c:v>
                </c:pt>
                <c:pt idx="9695">
                  <c:v>8.3823294876726403E-4</c:v>
                </c:pt>
                <c:pt idx="9696">
                  <c:v>1E-4</c:v>
                </c:pt>
                <c:pt idx="9697">
                  <c:v>1.3983706476740341E-3</c:v>
                </c:pt>
                <c:pt idx="9698">
                  <c:v>8.3776560229162768E-4</c:v>
                </c:pt>
                <c:pt idx="9699">
                  <c:v>6.3887186243168927E-4</c:v>
                </c:pt>
                <c:pt idx="9700">
                  <c:v>1E-4</c:v>
                </c:pt>
                <c:pt idx="9701">
                  <c:v>2.8766726186963622E-3</c:v>
                </c:pt>
                <c:pt idx="9702">
                  <c:v>4.7355557727214231E-3</c:v>
                </c:pt>
                <c:pt idx="9703">
                  <c:v>3.3040035054034832E-3</c:v>
                </c:pt>
                <c:pt idx="9704">
                  <c:v>1E-4</c:v>
                </c:pt>
                <c:pt idx="9705">
                  <c:v>2.1559299910731129E-3</c:v>
                </c:pt>
                <c:pt idx="9706">
                  <c:v>1.9040959704437401E-3</c:v>
                </c:pt>
                <c:pt idx="9707">
                  <c:v>5.0451254646348312E-4</c:v>
                </c:pt>
                <c:pt idx="9708">
                  <c:v>1E-4</c:v>
                </c:pt>
                <c:pt idx="9709">
                  <c:v>1.1608153670953801E-3</c:v>
                </c:pt>
                <c:pt idx="9710">
                  <c:v>2.6591369727597702E-3</c:v>
                </c:pt>
                <c:pt idx="9711">
                  <c:v>2.4102064637851008E-3</c:v>
                </c:pt>
                <c:pt idx="9712">
                  <c:v>1E-4</c:v>
                </c:pt>
                <c:pt idx="9713">
                  <c:v>2.5869532088752382E-3</c:v>
                </c:pt>
                <c:pt idx="9714">
                  <c:v>3.1854794485221731E-3</c:v>
                </c:pt>
                <c:pt idx="9715">
                  <c:v>1.788473176500912E-3</c:v>
                </c:pt>
                <c:pt idx="9716">
                  <c:v>1E-4</c:v>
                </c:pt>
                <c:pt idx="9717">
                  <c:v>1.062530921545701E-3</c:v>
                </c:pt>
                <c:pt idx="9718">
                  <c:v>1.32221018785511E-3</c:v>
                </c:pt>
                <c:pt idx="9719">
                  <c:v>8.9321563857739815E-4</c:v>
                </c:pt>
                <c:pt idx="9720">
                  <c:v>1E-4</c:v>
                </c:pt>
                <c:pt idx="9721">
                  <c:v>5.458588475198814E-4</c:v>
                </c:pt>
                <c:pt idx="9722">
                  <c:v>1.5119472797352641E-4</c:v>
                </c:pt>
                <c:pt idx="9723">
                  <c:v>4.2904239095988879E-4</c:v>
                </c:pt>
                <c:pt idx="9724">
                  <c:v>1E-4</c:v>
                </c:pt>
                <c:pt idx="9725">
                  <c:v>1.178258914070878E-3</c:v>
                </c:pt>
                <c:pt idx="9726">
                  <c:v>1.684823912250899E-3</c:v>
                </c:pt>
                <c:pt idx="9727">
                  <c:v>9.9985636848931949E-4</c:v>
                </c:pt>
                <c:pt idx="9728">
                  <c:v>1E-4</c:v>
                </c:pt>
                <c:pt idx="9729">
                  <c:v>5.5153347658613351E-4</c:v>
                </c:pt>
                <c:pt idx="9730">
                  <c:v>7.1930414619983233E-4</c:v>
                </c:pt>
                <c:pt idx="9731">
                  <c:v>5.7633125333220864E-4</c:v>
                </c:pt>
                <c:pt idx="9732">
                  <c:v>1E-4</c:v>
                </c:pt>
                <c:pt idx="9733">
                  <c:v>5.2354507391785116E-4</c:v>
                </c:pt>
                <c:pt idx="9734">
                  <c:v>3.3362291671761642E-4</c:v>
                </c:pt>
                <c:pt idx="9735">
                  <c:v>1.4312491999122259E-4</c:v>
                </c:pt>
                <c:pt idx="9736">
                  <c:v>1E-4</c:v>
                </c:pt>
                <c:pt idx="9737">
                  <c:v>2.6442012286150918E-4</c:v>
                </c:pt>
                <c:pt idx="9738">
                  <c:v>4.6732224391503801E-4</c:v>
                </c:pt>
                <c:pt idx="9739">
                  <c:v>1.3140588745900099E-3</c:v>
                </c:pt>
                <c:pt idx="9740">
                  <c:v>1E-4</c:v>
                </c:pt>
                <c:pt idx="9741">
                  <c:v>3.2294530023765748E-3</c:v>
                </c:pt>
                <c:pt idx="9742">
                  <c:v>4.8867418491027586E-3</c:v>
                </c:pt>
                <c:pt idx="9743">
                  <c:v>2.9689589727131651E-3</c:v>
                </c:pt>
                <c:pt idx="9744">
                  <c:v>1E-4</c:v>
                </c:pt>
                <c:pt idx="9745">
                  <c:v>7.0251649980579401E-4</c:v>
                </c:pt>
                <c:pt idx="9746">
                  <c:v>3.6053667364814151E-4</c:v>
                </c:pt>
                <c:pt idx="9747">
                  <c:v>6.1463342436005367E-4</c:v>
                </c:pt>
                <c:pt idx="9748">
                  <c:v>1E-4</c:v>
                </c:pt>
                <c:pt idx="9749">
                  <c:v>4.817866254803401E-4</c:v>
                </c:pt>
                <c:pt idx="9750">
                  <c:v>1.868466269986477E-3</c:v>
                </c:pt>
                <c:pt idx="9751">
                  <c:v>1.8160570924570961E-3</c:v>
                </c:pt>
                <c:pt idx="9752">
                  <c:v>1E-4</c:v>
                </c:pt>
                <c:pt idx="9753">
                  <c:v>1.00381067545665E-3</c:v>
                </c:pt>
                <c:pt idx="9754">
                  <c:v>8.774766824150789E-5</c:v>
                </c:pt>
                <c:pt idx="9755">
                  <c:v>1.130048682101262E-3</c:v>
                </c:pt>
                <c:pt idx="9756">
                  <c:v>1E-4</c:v>
                </c:pt>
                <c:pt idx="9757">
                  <c:v>2.1839310212621462E-3</c:v>
                </c:pt>
                <c:pt idx="9758">
                  <c:v>2.9445486627880579E-3</c:v>
                </c:pt>
                <c:pt idx="9759">
                  <c:v>1.7776981979138809E-3</c:v>
                </c:pt>
                <c:pt idx="9760">
                  <c:v>1E-4</c:v>
                </c:pt>
                <c:pt idx="9761">
                  <c:v>1.3065178514203009E-3</c:v>
                </c:pt>
                <c:pt idx="9762">
                  <c:v>1.7146701637852639E-3</c:v>
                </c:pt>
                <c:pt idx="9763">
                  <c:v>1.047863082463052E-3</c:v>
                </c:pt>
                <c:pt idx="9764">
                  <c:v>1E-4</c:v>
                </c:pt>
                <c:pt idx="9765">
                  <c:v>8.3990166578768602E-5</c:v>
                </c:pt>
                <c:pt idx="9766">
                  <c:v>1.3790029625405059E-3</c:v>
                </c:pt>
                <c:pt idx="9767">
                  <c:v>1.8263985732620369E-3</c:v>
                </c:pt>
                <c:pt idx="9768">
                  <c:v>1E-4</c:v>
                </c:pt>
                <c:pt idx="9769">
                  <c:v>2.1980984846372321E-3</c:v>
                </c:pt>
                <c:pt idx="9770">
                  <c:v>2.0430634405726651E-3</c:v>
                </c:pt>
                <c:pt idx="9771">
                  <c:v>2.3232466296215521E-4</c:v>
                </c:pt>
                <c:pt idx="9772">
                  <c:v>1E-4</c:v>
                </c:pt>
                <c:pt idx="9773">
                  <c:v>2.2164088350159431E-3</c:v>
                </c:pt>
                <c:pt idx="9774">
                  <c:v>3.9432403402493259E-3</c:v>
                </c:pt>
                <c:pt idx="9775">
                  <c:v>2.7525381641374E-3</c:v>
                </c:pt>
                <c:pt idx="9776">
                  <c:v>1E-4</c:v>
                </c:pt>
                <c:pt idx="9777">
                  <c:v>1.4970422316980081E-3</c:v>
                </c:pt>
                <c:pt idx="9778">
                  <c:v>1.191803599467316E-3</c:v>
                </c:pt>
                <c:pt idx="9779">
                  <c:v>4.8802386924943521E-4</c:v>
                </c:pt>
                <c:pt idx="9780">
                  <c:v>1E-4</c:v>
                </c:pt>
                <c:pt idx="9781">
                  <c:v>7.5205267007117131E-4</c:v>
                </c:pt>
                <c:pt idx="9782">
                  <c:v>1.544374176855349E-3</c:v>
                </c:pt>
                <c:pt idx="9783">
                  <c:v>1.3167674108358219E-3</c:v>
                </c:pt>
                <c:pt idx="9784">
                  <c:v>1E-4</c:v>
                </c:pt>
                <c:pt idx="9785">
                  <c:v>1.0235087003366229E-3</c:v>
                </c:pt>
                <c:pt idx="9786">
                  <c:v>8.0132553471585913E-4</c:v>
                </c:pt>
                <c:pt idx="9787">
                  <c:v>7.1191055356258209E-5</c:v>
                </c:pt>
                <c:pt idx="9788">
                  <c:v>1E-4</c:v>
                </c:pt>
                <c:pt idx="9789">
                  <c:v>8.2187459818326355E-4</c:v>
                </c:pt>
                <c:pt idx="9790">
                  <c:v>1.6388804097930069E-3</c:v>
                </c:pt>
                <c:pt idx="9791">
                  <c:v>1.495199064470638E-3</c:v>
                </c:pt>
                <c:pt idx="9792">
                  <c:v>1E-4</c:v>
                </c:pt>
                <c:pt idx="9793">
                  <c:v>2.22420610580825E-3</c:v>
                </c:pt>
                <c:pt idx="9794">
                  <c:v>3.5104277214741209E-3</c:v>
                </c:pt>
                <c:pt idx="9795">
                  <c:v>2.487289683268543E-3</c:v>
                </c:pt>
                <c:pt idx="9796">
                  <c:v>1E-4</c:v>
                </c:pt>
                <c:pt idx="9797">
                  <c:v>1.279962196392396E-3</c:v>
                </c:pt>
                <c:pt idx="9798">
                  <c:v>1.10638460303646E-4</c:v>
                </c:pt>
                <c:pt idx="9799">
                  <c:v>1.3146685234543239E-3</c:v>
                </c:pt>
                <c:pt idx="9800">
                  <c:v>1E-4</c:v>
                </c:pt>
                <c:pt idx="9801">
                  <c:v>3.6387756791324858E-3</c:v>
                </c:pt>
                <c:pt idx="9802">
                  <c:v>5.8377213599526733E-3</c:v>
                </c:pt>
                <c:pt idx="9803">
                  <c:v>4.0426280090879677E-3</c:v>
                </c:pt>
                <c:pt idx="9804">
                  <c:v>1E-4</c:v>
                </c:pt>
                <c:pt idx="9805">
                  <c:v>2.48164949212767E-3</c:v>
                </c:pt>
                <c:pt idx="9806">
                  <c:v>1.9073071457275481E-3</c:v>
                </c:pt>
                <c:pt idx="9807">
                  <c:v>2.2707048102275091E-4</c:v>
                </c:pt>
                <c:pt idx="9808">
                  <c:v>1E-4</c:v>
                </c:pt>
                <c:pt idx="9809">
                  <c:v>1.5334958246913609E-3</c:v>
                </c:pt>
                <c:pt idx="9810">
                  <c:v>2.8561679664706029E-3</c:v>
                </c:pt>
                <c:pt idx="9811">
                  <c:v>2.1917713295372412E-3</c:v>
                </c:pt>
                <c:pt idx="9812">
                  <c:v>1E-4</c:v>
                </c:pt>
                <c:pt idx="9813">
                  <c:v>1.5363693693064349E-3</c:v>
                </c:pt>
                <c:pt idx="9814">
                  <c:v>1.1162668495055771E-3</c:v>
                </c:pt>
                <c:pt idx="9815">
                  <c:v>8.6189069776864961E-5</c:v>
                </c:pt>
                <c:pt idx="9816">
                  <c:v>1E-4</c:v>
                </c:pt>
                <c:pt idx="9817">
                  <c:v>1.30169125779943E-3</c:v>
                </c:pt>
                <c:pt idx="9818">
                  <c:v>1.8162065698211949E-3</c:v>
                </c:pt>
                <c:pt idx="9819">
                  <c:v>7.3836532034050699E-4</c:v>
                </c:pt>
                <c:pt idx="9820">
                  <c:v>1E-4</c:v>
                </c:pt>
                <c:pt idx="9821">
                  <c:v>1.4287264455719981E-3</c:v>
                </c:pt>
                <c:pt idx="9822">
                  <c:v>3.526926999876996E-3</c:v>
                </c:pt>
                <c:pt idx="9823">
                  <c:v>3.13569914633148E-3</c:v>
                </c:pt>
                <c:pt idx="9824">
                  <c:v>1E-4</c:v>
                </c:pt>
                <c:pt idx="9825">
                  <c:v>2.4498539316983388E-3</c:v>
                </c:pt>
                <c:pt idx="9826">
                  <c:v>1.6714190720698539E-3</c:v>
                </c:pt>
                <c:pt idx="9827">
                  <c:v>4.1058970429050802E-4</c:v>
                </c:pt>
                <c:pt idx="9828">
                  <c:v>1E-4</c:v>
                </c:pt>
                <c:pt idx="9829">
                  <c:v>3.247690210949681E-3</c:v>
                </c:pt>
                <c:pt idx="9830">
                  <c:v>5.5695428840367434E-3</c:v>
                </c:pt>
                <c:pt idx="9831">
                  <c:v>3.9529498403531576E-3</c:v>
                </c:pt>
                <c:pt idx="9832">
                  <c:v>1E-4</c:v>
                </c:pt>
                <c:pt idx="9833">
                  <c:v>2.2131427117748101E-3</c:v>
                </c:pt>
                <c:pt idx="9834">
                  <c:v>1.2247133504235739E-3</c:v>
                </c:pt>
                <c:pt idx="9835">
                  <c:v>4.4377111968314049E-4</c:v>
                </c:pt>
                <c:pt idx="9836">
                  <c:v>1E-4</c:v>
                </c:pt>
                <c:pt idx="9837">
                  <c:v>2.0460821080820479E-3</c:v>
                </c:pt>
                <c:pt idx="9838">
                  <c:v>3.0116916435734202E-3</c:v>
                </c:pt>
                <c:pt idx="9839">
                  <c:v>1.773936665251667E-3</c:v>
                </c:pt>
                <c:pt idx="9840">
                  <c:v>1E-4</c:v>
                </c:pt>
                <c:pt idx="9841">
                  <c:v>3.1439871646993082E-4</c:v>
                </c:pt>
                <c:pt idx="9842">
                  <c:v>6.7215405040541726E-4</c:v>
                </c:pt>
                <c:pt idx="9843">
                  <c:v>1.139755597956009E-3</c:v>
                </c:pt>
                <c:pt idx="9844">
                  <c:v>1E-4</c:v>
                </c:pt>
                <c:pt idx="9845">
                  <c:v>1.9207598389435481E-3</c:v>
                </c:pt>
                <c:pt idx="9846">
                  <c:v>2.8555104426939109E-3</c:v>
                </c:pt>
                <c:pt idx="9847">
                  <c:v>1.914926526098876E-3</c:v>
                </c:pt>
                <c:pt idx="9848">
                  <c:v>1E-4</c:v>
                </c:pt>
                <c:pt idx="9849">
                  <c:v>1.056692429299019E-3</c:v>
                </c:pt>
                <c:pt idx="9850">
                  <c:v>4.9640061689812929E-4</c:v>
                </c:pt>
                <c:pt idx="9851">
                  <c:v>4.1534261141615221E-4</c:v>
                </c:pt>
                <c:pt idx="9852">
                  <c:v>1E-4</c:v>
                </c:pt>
                <c:pt idx="9853">
                  <c:v>1.4602801948882559E-3</c:v>
                </c:pt>
                <c:pt idx="9854">
                  <c:v>2.049671811731775E-3</c:v>
                </c:pt>
                <c:pt idx="9855">
                  <c:v>1.029983734922235E-3</c:v>
                </c:pt>
                <c:pt idx="9856">
                  <c:v>1E-4</c:v>
                </c:pt>
                <c:pt idx="9857">
                  <c:v>4.5481325494791031E-4</c:v>
                </c:pt>
                <c:pt idx="9858">
                  <c:v>1.4145334787215779E-3</c:v>
                </c:pt>
                <c:pt idx="9859">
                  <c:v>1.0931294574053781E-3</c:v>
                </c:pt>
                <c:pt idx="9860">
                  <c:v>1E-4</c:v>
                </c:pt>
                <c:pt idx="9861">
                  <c:v>3.5151420799102472E-4</c:v>
                </c:pt>
                <c:pt idx="9862">
                  <c:v>2.2384413474851529E-3</c:v>
                </c:pt>
                <c:pt idx="9863">
                  <c:v>2.756324989222294E-3</c:v>
                </c:pt>
                <c:pt idx="9864">
                  <c:v>1E-4</c:v>
                </c:pt>
                <c:pt idx="9865">
                  <c:v>3.7038216335452058E-3</c:v>
                </c:pt>
                <c:pt idx="9866">
                  <c:v>4.512721783165155E-3</c:v>
                </c:pt>
                <c:pt idx="9867">
                  <c:v>2.12842716477025E-3</c:v>
                </c:pt>
                <c:pt idx="9868">
                  <c:v>1E-4</c:v>
                </c:pt>
                <c:pt idx="9869">
                  <c:v>5.1139430750985902E-4</c:v>
                </c:pt>
                <c:pt idx="9870">
                  <c:v>2.0730315066115629E-3</c:v>
                </c:pt>
                <c:pt idx="9871">
                  <c:v>1.925366165210049E-3</c:v>
                </c:pt>
                <c:pt idx="9872">
                  <c:v>1E-4</c:v>
                </c:pt>
                <c:pt idx="9873">
                  <c:v>1.5044359866935831E-3</c:v>
                </c:pt>
                <c:pt idx="9874">
                  <c:v>1.4004401914786109E-3</c:v>
                </c:pt>
                <c:pt idx="9875">
                  <c:v>5.4908656204527464E-4</c:v>
                </c:pt>
                <c:pt idx="9876">
                  <c:v>1E-4</c:v>
                </c:pt>
                <c:pt idx="9877">
                  <c:v>1.3443655982104541E-4</c:v>
                </c:pt>
                <c:pt idx="9878">
                  <c:v>3.6427122791534572E-5</c:v>
                </c:pt>
                <c:pt idx="9879">
                  <c:v>3.3646787184234231E-4</c:v>
                </c:pt>
                <c:pt idx="9880">
                  <c:v>1E-4</c:v>
                </c:pt>
                <c:pt idx="9881">
                  <c:v>1.532240272475581E-3</c:v>
                </c:pt>
                <c:pt idx="9882">
                  <c:v>2.9811963731439799E-3</c:v>
                </c:pt>
                <c:pt idx="9883">
                  <c:v>2.3010639097915471E-3</c:v>
                </c:pt>
                <c:pt idx="9884">
                  <c:v>1E-4</c:v>
                </c:pt>
                <c:pt idx="9885">
                  <c:v>8.5770505306501056E-4</c:v>
                </c:pt>
                <c:pt idx="9886">
                  <c:v>7.9881308448793065E-4</c:v>
                </c:pt>
                <c:pt idx="9887">
                  <c:v>1.93413273829409E-3</c:v>
                </c:pt>
                <c:pt idx="9888">
                  <c:v>1E-4</c:v>
                </c:pt>
                <c:pt idx="9889">
                  <c:v>2.6678620358112169E-3</c:v>
                </c:pt>
                <c:pt idx="9890">
                  <c:v>2.271261040833901E-3</c:v>
                </c:pt>
                <c:pt idx="9891">
                  <c:v>1.6320107317866511E-4</c:v>
                </c:pt>
                <c:pt idx="9892">
                  <c:v>1E-4</c:v>
                </c:pt>
                <c:pt idx="9893">
                  <c:v>3.5688943502141871E-3</c:v>
                </c:pt>
                <c:pt idx="9894">
                  <c:v>5.8656384285765747E-3</c:v>
                </c:pt>
                <c:pt idx="9895">
                  <c:v>3.6555524266268079E-3</c:v>
                </c:pt>
                <c:pt idx="9896">
                  <c:v>1E-4</c:v>
                </c:pt>
                <c:pt idx="9897">
                  <c:v>4.219027898425027E-4</c:v>
                </c:pt>
                <c:pt idx="9898">
                  <c:v>1.9381961474443619E-3</c:v>
                </c:pt>
                <c:pt idx="9899">
                  <c:v>2.6653716607505391E-3</c:v>
                </c:pt>
                <c:pt idx="9900">
                  <c:v>1E-4</c:v>
                </c:pt>
                <c:pt idx="9901">
                  <c:v>3.0499617171404342E-3</c:v>
                </c:pt>
                <c:pt idx="9902">
                  <c:v>3.218241927057764E-3</c:v>
                </c:pt>
                <c:pt idx="9903">
                  <c:v>1.130882295975547E-3</c:v>
                </c:pt>
                <c:pt idx="9904">
                  <c:v>1E-4</c:v>
                </c:pt>
                <c:pt idx="9905">
                  <c:v>1.4174610795721621E-3</c:v>
                </c:pt>
                <c:pt idx="9906">
                  <c:v>3.4631514626649899E-3</c:v>
                </c:pt>
                <c:pt idx="9907">
                  <c:v>3.0960467514467311E-3</c:v>
                </c:pt>
                <c:pt idx="9908">
                  <c:v>1E-4</c:v>
                </c:pt>
                <c:pt idx="9909">
                  <c:v>2.7271247743237241E-3</c:v>
                </c:pt>
                <c:pt idx="9910">
                  <c:v>2.4017076992724142E-3</c:v>
                </c:pt>
                <c:pt idx="9911">
                  <c:v>3.5194798593510691E-4</c:v>
                </c:pt>
                <c:pt idx="9912">
                  <c:v>1E-4</c:v>
                </c:pt>
                <c:pt idx="9913">
                  <c:v>1.924773110662813E-3</c:v>
                </c:pt>
                <c:pt idx="9914">
                  <c:v>3.1764950090885651E-3</c:v>
                </c:pt>
                <c:pt idx="9915">
                  <c:v>1.926060419300946E-3</c:v>
                </c:pt>
                <c:pt idx="9916">
                  <c:v>1E-4</c:v>
                </c:pt>
                <c:pt idx="9917">
                  <c:v>3.5449928142556881E-4</c:v>
                </c:pt>
                <c:pt idx="9918">
                  <c:v>2.9745523998692152E-4</c:v>
                </c:pt>
                <c:pt idx="9919">
                  <c:v>3.4243886484801821E-4</c:v>
                </c:pt>
                <c:pt idx="9920">
                  <c:v>1E-4</c:v>
                </c:pt>
                <c:pt idx="9921">
                  <c:v>2.5223211732435311E-4</c:v>
                </c:pt>
                <c:pt idx="9922">
                  <c:v>5.7980938415823705E-4</c:v>
                </c:pt>
                <c:pt idx="9923">
                  <c:v>2.192299109217186E-4</c:v>
                </c:pt>
                <c:pt idx="9924">
                  <c:v>1E-4</c:v>
                </c:pt>
                <c:pt idx="9925">
                  <c:v>8.3547099846928874E-4</c:v>
                </c:pt>
                <c:pt idx="9926">
                  <c:v>1.525059517307571E-3</c:v>
                </c:pt>
                <c:pt idx="9927">
                  <c:v>7.8286288656757917E-4</c:v>
                </c:pt>
                <c:pt idx="9928">
                  <c:v>1E-4</c:v>
                </c:pt>
                <c:pt idx="9929">
                  <c:v>1.1653087985958779E-3</c:v>
                </c:pt>
                <c:pt idx="9930">
                  <c:v>2.9821511720886998E-3</c:v>
                </c:pt>
                <c:pt idx="9931">
                  <c:v>2.479922942089412E-3</c:v>
                </c:pt>
                <c:pt idx="9932">
                  <c:v>1E-4</c:v>
                </c:pt>
                <c:pt idx="9933">
                  <c:v>9.9556448977886482E-4</c:v>
                </c:pt>
                <c:pt idx="9934">
                  <c:v>5.5379365086840303E-4</c:v>
                </c:pt>
                <c:pt idx="9935">
                  <c:v>1.5934032224736239E-3</c:v>
                </c:pt>
                <c:pt idx="9936">
                  <c:v>1E-4</c:v>
                </c:pt>
                <c:pt idx="9937">
                  <c:v>1.9570731939521318E-3</c:v>
                </c:pt>
                <c:pt idx="9938">
                  <c:v>1.371283509309799E-3</c:v>
                </c:pt>
                <c:pt idx="9939">
                  <c:v>4.9695949266046152E-4</c:v>
                </c:pt>
                <c:pt idx="9940">
                  <c:v>1E-4</c:v>
                </c:pt>
                <c:pt idx="9941">
                  <c:v>3.307225263899898E-3</c:v>
                </c:pt>
                <c:pt idx="9942">
                  <c:v>5.6628477376799071E-3</c:v>
                </c:pt>
                <c:pt idx="9943">
                  <c:v>4.0009480814065879E-3</c:v>
                </c:pt>
                <c:pt idx="9944">
                  <c:v>1E-4</c:v>
                </c:pt>
                <c:pt idx="9945">
                  <c:v>2.0061617278174281E-3</c:v>
                </c:pt>
                <c:pt idx="9946">
                  <c:v>4.9966801421654806E-4</c:v>
                </c:pt>
                <c:pt idx="9947">
                  <c:v>1.360118958812136E-3</c:v>
                </c:pt>
                <c:pt idx="9948">
                  <c:v>1E-4</c:v>
                </c:pt>
                <c:pt idx="9949">
                  <c:v>3.6326287042251259E-3</c:v>
                </c:pt>
                <c:pt idx="9950">
                  <c:v>5.237390834218641E-3</c:v>
                </c:pt>
                <c:pt idx="9951">
                  <c:v>3.023021210175929E-3</c:v>
                </c:pt>
                <c:pt idx="9952">
                  <c:v>1E-4</c:v>
                </c:pt>
                <c:pt idx="9953">
                  <c:v>4.9362099690401329E-4</c:v>
                </c:pt>
                <c:pt idx="9954">
                  <c:v>8.2651301628091788E-4</c:v>
                </c:pt>
                <c:pt idx="9955">
                  <c:v>1.1476183939198731E-3</c:v>
                </c:pt>
                <c:pt idx="9956">
                  <c:v>1E-4</c:v>
                </c:pt>
                <c:pt idx="9957">
                  <c:v>8.5513018069853183E-4</c:v>
                </c:pt>
                <c:pt idx="9958">
                  <c:v>7.0230010002341565E-4</c:v>
                </c:pt>
                <c:pt idx="9959">
                  <c:v>3.4745191203938589E-4</c:v>
                </c:pt>
                <c:pt idx="9960">
                  <c:v>1E-4</c:v>
                </c:pt>
                <c:pt idx="9961">
                  <c:v>6.6498076566276856E-4</c:v>
                </c:pt>
                <c:pt idx="9962">
                  <c:v>9.9017985401237871E-4</c:v>
                </c:pt>
                <c:pt idx="9963">
                  <c:v>3.3924584944036989E-4</c:v>
                </c:pt>
                <c:pt idx="9964">
                  <c:v>1E-4</c:v>
                </c:pt>
                <c:pt idx="9965">
                  <c:v>1.4276650948516071E-3</c:v>
                </c:pt>
                <c:pt idx="9966">
                  <c:v>3.0676556187685272E-3</c:v>
                </c:pt>
                <c:pt idx="9967">
                  <c:v>2.2733000254130881E-3</c:v>
                </c:pt>
                <c:pt idx="9968">
                  <c:v>1E-4</c:v>
                </c:pt>
                <c:pt idx="9969">
                  <c:v>1.2853537943635071E-4</c:v>
                </c:pt>
                <c:pt idx="9970">
                  <c:v>2.2095108026120159E-3</c:v>
                </c:pt>
                <c:pt idx="9971">
                  <c:v>2.9245771215332221E-3</c:v>
                </c:pt>
                <c:pt idx="9972">
                  <c:v>1E-4</c:v>
                </c:pt>
                <c:pt idx="9973">
                  <c:v>3.05332819917226E-3</c:v>
                </c:pt>
                <c:pt idx="9974">
                  <c:v>2.5008074011167178E-3</c:v>
                </c:pt>
                <c:pt idx="9975">
                  <c:v>6.5416650381352098E-5</c:v>
                </c:pt>
                <c:pt idx="9976">
                  <c:v>1E-4</c:v>
                </c:pt>
                <c:pt idx="9977">
                  <c:v>2.861720375015038E-3</c:v>
                </c:pt>
                <c:pt idx="9978">
                  <c:v>4.8981071231857434E-3</c:v>
                </c:pt>
                <c:pt idx="9979">
                  <c:v>3.4679978869098628E-3</c:v>
                </c:pt>
                <c:pt idx="9980">
                  <c:v>1E-4</c:v>
                </c:pt>
                <c:pt idx="9981">
                  <c:v>2.3136199138736819E-3</c:v>
                </c:pt>
                <c:pt idx="9982">
                  <c:v>2.037140107061337E-3</c:v>
                </c:pt>
                <c:pt idx="9983">
                  <c:v>4.7726154946364552E-4</c:v>
                </c:pt>
                <c:pt idx="9984">
                  <c:v>1E-4</c:v>
                </c:pt>
                <c:pt idx="9985">
                  <c:v>1.4255235346057359E-3</c:v>
                </c:pt>
                <c:pt idx="9986">
                  <c:v>2.922404917779892E-3</c:v>
                </c:pt>
                <c:pt idx="9987">
                  <c:v>2.2720387026957389E-3</c:v>
                </c:pt>
                <c:pt idx="9988">
                  <c:v>1E-4</c:v>
                </c:pt>
                <c:pt idx="9989">
                  <c:v>1.207780984316506E-3</c:v>
                </c:pt>
                <c:pt idx="9990">
                  <c:v>3.6282201706926289E-4</c:v>
                </c:pt>
                <c:pt idx="9991">
                  <c:v>5.7685819635653625E-4</c:v>
                </c:pt>
                <c:pt idx="9992">
                  <c:v>1E-4</c:v>
                </c:pt>
                <c:pt idx="9993">
                  <c:v>9.7332070846386446E-4</c:v>
                </c:pt>
                <c:pt idx="9994">
                  <c:v>7.368729587376102E-4</c:v>
                </c:pt>
                <c:pt idx="9995">
                  <c:v>1.158172069919143E-4</c:v>
                </c:pt>
                <c:pt idx="9996">
                  <c:v>1E-4</c:v>
                </c:pt>
                <c:pt idx="9997">
                  <c:v>9.7703485349089894E-4</c:v>
                </c:pt>
                <c:pt idx="9998">
                  <c:v>1.5011016318477329E-3</c:v>
                </c:pt>
                <c:pt idx="9999">
                  <c:v>1.023391714251003E-3</c:v>
                </c:pt>
                <c:pt idx="10000">
                  <c:v>1E-4</c:v>
                </c:pt>
                <c:pt idx="10001">
                  <c:v>1.0233917142518081E-3</c:v>
                </c:pt>
                <c:pt idx="10002">
                  <c:v>1.501101631848087E-3</c:v>
                </c:pt>
                <c:pt idx="10003">
                  <c:v>9.7703485349046591E-4</c:v>
                </c:pt>
                <c:pt idx="10004">
                  <c:v>1E-4</c:v>
                </c:pt>
                <c:pt idx="10005">
                  <c:v>1.158172069915279E-4</c:v>
                </c:pt>
                <c:pt idx="10006">
                  <c:v>7.3687295873725773E-4</c:v>
                </c:pt>
                <c:pt idx="10007">
                  <c:v>9.7332070846479959E-4</c:v>
                </c:pt>
                <c:pt idx="10008">
                  <c:v>1E-4</c:v>
                </c:pt>
                <c:pt idx="10009">
                  <c:v>5.7685819635783415E-4</c:v>
                </c:pt>
                <c:pt idx="10010">
                  <c:v>3.6282201706882411E-4</c:v>
                </c:pt>
                <c:pt idx="10011">
                  <c:v>1.2077809843156131E-3</c:v>
                </c:pt>
                <c:pt idx="10012">
                  <c:v>1E-4</c:v>
                </c:pt>
                <c:pt idx="10013">
                  <c:v>2.272038702694859E-3</c:v>
                </c:pt>
                <c:pt idx="10014">
                  <c:v>2.9224049177778212E-3</c:v>
                </c:pt>
                <c:pt idx="10015">
                  <c:v>1.425523534603337E-3</c:v>
                </c:pt>
                <c:pt idx="10016">
                  <c:v>1E-4</c:v>
                </c:pt>
                <c:pt idx="10017">
                  <c:v>4.7726154946347031E-4</c:v>
                </c:pt>
                <c:pt idx="10018">
                  <c:v>2.0371401070623479E-3</c:v>
                </c:pt>
                <c:pt idx="10019">
                  <c:v>2.313619913873733E-3</c:v>
                </c:pt>
                <c:pt idx="10020">
                  <c:v>1E-4</c:v>
                </c:pt>
                <c:pt idx="10021">
                  <c:v>3.4679978869096178E-3</c:v>
                </c:pt>
                <c:pt idx="10022">
                  <c:v>4.8981071231864624E-3</c:v>
                </c:pt>
                <c:pt idx="10023">
                  <c:v>2.861720375014744E-3</c:v>
                </c:pt>
                <c:pt idx="10024">
                  <c:v>1E-4</c:v>
                </c:pt>
                <c:pt idx="10025">
                  <c:v>6.5416650381086509E-5</c:v>
                </c:pt>
                <c:pt idx="10026">
                  <c:v>2.5008074011173978E-3</c:v>
                </c:pt>
                <c:pt idx="10027">
                  <c:v>3.0533281991718779E-3</c:v>
                </c:pt>
                <c:pt idx="10028">
                  <c:v>1E-4</c:v>
                </c:pt>
                <c:pt idx="10029">
                  <c:v>2.9245771215335439E-3</c:v>
                </c:pt>
                <c:pt idx="10030">
                  <c:v>2.2095108026121192E-3</c:v>
                </c:pt>
                <c:pt idx="10031">
                  <c:v>1.285353794366487E-4</c:v>
                </c:pt>
                <c:pt idx="10032">
                  <c:v>1E-4</c:v>
                </c:pt>
                <c:pt idx="10033">
                  <c:v>2.2733000254123621E-3</c:v>
                </c:pt>
                <c:pt idx="10034">
                  <c:v>3.067655618768718E-3</c:v>
                </c:pt>
                <c:pt idx="10035">
                  <c:v>1.427665094851168E-3</c:v>
                </c:pt>
                <c:pt idx="10036">
                  <c:v>1E-4</c:v>
                </c:pt>
                <c:pt idx="10037">
                  <c:v>3.3924584944004148E-4</c:v>
                </c:pt>
                <c:pt idx="10038">
                  <c:v>9.9017985401171215E-4</c:v>
                </c:pt>
                <c:pt idx="10039">
                  <c:v>6.649807656624176E-4</c:v>
                </c:pt>
                <c:pt idx="10040">
                  <c:v>1E-4</c:v>
                </c:pt>
                <c:pt idx="10041">
                  <c:v>3.4745191203896489E-4</c:v>
                </c:pt>
                <c:pt idx="10042">
                  <c:v>7.0230010002403809E-4</c:v>
                </c:pt>
                <c:pt idx="10043">
                  <c:v>8.5513018069818423E-4</c:v>
                </c:pt>
                <c:pt idx="10044">
                  <c:v>1E-4</c:v>
                </c:pt>
                <c:pt idx="10045">
                  <c:v>1.147618393918451E-3</c:v>
                </c:pt>
                <c:pt idx="10046">
                  <c:v>8.265130162789739E-4</c:v>
                </c:pt>
                <c:pt idx="10047">
                  <c:v>4.9362099690408799E-4</c:v>
                </c:pt>
                <c:pt idx="10048">
                  <c:v>1E-4</c:v>
                </c:pt>
                <c:pt idx="10049">
                  <c:v>3.0230212101768901E-3</c:v>
                </c:pt>
                <c:pt idx="10050">
                  <c:v>5.2373908342179306E-3</c:v>
                </c:pt>
                <c:pt idx="10051">
                  <c:v>3.6326287042251679E-3</c:v>
                </c:pt>
                <c:pt idx="10052">
                  <c:v>1E-4</c:v>
                </c:pt>
                <c:pt idx="10053">
                  <c:v>1.3601189588118841E-3</c:v>
                </c:pt>
                <c:pt idx="10054">
                  <c:v>4.9966801421655663E-4</c:v>
                </c:pt>
                <c:pt idx="10055">
                  <c:v>2.0061617278170308E-3</c:v>
                </c:pt>
                <c:pt idx="10056">
                  <c:v>1E-4</c:v>
                </c:pt>
                <c:pt idx="10057">
                  <c:v>4.0009480814064032E-3</c:v>
                </c:pt>
                <c:pt idx="10058">
                  <c:v>5.6628477376804197E-3</c:v>
                </c:pt>
                <c:pt idx="10059">
                  <c:v>3.3072252638993581E-3</c:v>
                </c:pt>
                <c:pt idx="10060">
                  <c:v>1E-4</c:v>
                </c:pt>
                <c:pt idx="10061">
                  <c:v>4.9695949266066438E-4</c:v>
                </c:pt>
                <c:pt idx="10062">
                  <c:v>1.371283509309763E-3</c:v>
                </c:pt>
                <c:pt idx="10063">
                  <c:v>1.9570731939527E-3</c:v>
                </c:pt>
                <c:pt idx="10064">
                  <c:v>1E-4</c:v>
                </c:pt>
                <c:pt idx="10065">
                  <c:v>1.593403222473612E-3</c:v>
                </c:pt>
                <c:pt idx="10066">
                  <c:v>5.5379365086754184E-4</c:v>
                </c:pt>
                <c:pt idx="10067">
                  <c:v>9.9556448977851787E-4</c:v>
                </c:pt>
                <c:pt idx="10068">
                  <c:v>1E-4</c:v>
                </c:pt>
                <c:pt idx="10069">
                  <c:v>2.479922942090138E-3</c:v>
                </c:pt>
                <c:pt idx="10070">
                  <c:v>2.9821511720883381E-3</c:v>
                </c:pt>
                <c:pt idx="10071">
                  <c:v>1.1653087985969801E-3</c:v>
                </c:pt>
                <c:pt idx="10072">
                  <c:v>1E-4</c:v>
                </c:pt>
                <c:pt idx="10073">
                  <c:v>7.8286288656797501E-4</c:v>
                </c:pt>
                <c:pt idx="10074">
                  <c:v>1.5250595173079489E-3</c:v>
                </c:pt>
                <c:pt idx="10075">
                  <c:v>8.3547099846863009E-4</c:v>
                </c:pt>
                <c:pt idx="10076">
                  <c:v>1E-4</c:v>
                </c:pt>
                <c:pt idx="10077">
                  <c:v>2.1922991092018529E-4</c:v>
                </c:pt>
                <c:pt idx="10078">
                  <c:v>5.7980938416047484E-4</c:v>
                </c:pt>
                <c:pt idx="10079">
                  <c:v>2.5223211732272052E-4</c:v>
                </c:pt>
                <c:pt idx="10080">
                  <c:v>1E-4</c:v>
                </c:pt>
                <c:pt idx="10081">
                  <c:v>3.4243886484949619E-4</c:v>
                </c:pt>
                <c:pt idx="10082">
                  <c:v>2.9745523998876672E-4</c:v>
                </c:pt>
                <c:pt idx="10083">
                  <c:v>3.5449928142513632E-4</c:v>
                </c:pt>
                <c:pt idx="10084">
                  <c:v>1E-4</c:v>
                </c:pt>
                <c:pt idx="10085">
                  <c:v>1.9260604193008621E-3</c:v>
                </c:pt>
                <c:pt idx="10086">
                  <c:v>3.1764950090886258E-3</c:v>
                </c:pt>
                <c:pt idx="10087">
                  <c:v>1.924773110663323E-3</c:v>
                </c:pt>
                <c:pt idx="10088">
                  <c:v>1E-4</c:v>
                </c:pt>
                <c:pt idx="10089">
                  <c:v>3.5194798593599498E-4</c:v>
                </c:pt>
                <c:pt idx="10090">
                  <c:v>2.401707699272585E-3</c:v>
                </c:pt>
                <c:pt idx="10091">
                  <c:v>2.7271247743240932E-3</c:v>
                </c:pt>
                <c:pt idx="10092">
                  <c:v>1E-4</c:v>
                </c:pt>
                <c:pt idx="10093">
                  <c:v>3.096046751447314E-3</c:v>
                </c:pt>
                <c:pt idx="10094">
                  <c:v>3.4631514626657289E-3</c:v>
                </c:pt>
                <c:pt idx="10095">
                  <c:v>1.417461079573616E-3</c:v>
                </c:pt>
                <c:pt idx="10096">
                  <c:v>1E-4</c:v>
                </c:pt>
                <c:pt idx="10097">
                  <c:v>1.1308822959758321E-3</c:v>
                </c:pt>
                <c:pt idx="10098">
                  <c:v>3.2182419270585451E-3</c:v>
                </c:pt>
                <c:pt idx="10099">
                  <c:v>3.0499617171397802E-3</c:v>
                </c:pt>
                <c:pt idx="10100">
                  <c:v>1E-4</c:v>
                </c:pt>
                <c:pt idx="10101">
                  <c:v>2.6653716607507572E-3</c:v>
                </c:pt>
                <c:pt idx="10102">
                  <c:v>1.9381961474455619E-3</c:v>
                </c:pt>
                <c:pt idx="10103">
                  <c:v>4.2190278984162932E-4</c:v>
                </c:pt>
                <c:pt idx="10104">
                  <c:v>1E-4</c:v>
                </c:pt>
                <c:pt idx="10105">
                  <c:v>3.655552426627311E-3</c:v>
                </c:pt>
                <c:pt idx="10106">
                  <c:v>5.8656384285766996E-3</c:v>
                </c:pt>
                <c:pt idx="10107">
                  <c:v>3.568894350214812E-3</c:v>
                </c:pt>
                <c:pt idx="10108">
                  <c:v>1E-4</c:v>
                </c:pt>
                <c:pt idx="10109">
                  <c:v>1.6320107317886921E-4</c:v>
                </c:pt>
                <c:pt idx="10110">
                  <c:v>2.271261040832103E-3</c:v>
                </c:pt>
                <c:pt idx="10111">
                  <c:v>2.6678620358123761E-3</c:v>
                </c:pt>
                <c:pt idx="10112">
                  <c:v>1E-4</c:v>
                </c:pt>
                <c:pt idx="10113">
                  <c:v>1.934132738293359E-3</c:v>
                </c:pt>
                <c:pt idx="10114">
                  <c:v>7.9881308448774254E-4</c:v>
                </c:pt>
                <c:pt idx="10115">
                  <c:v>8.5770505306546191E-4</c:v>
                </c:pt>
                <c:pt idx="10116">
                  <c:v>1E-4</c:v>
                </c:pt>
                <c:pt idx="10117">
                  <c:v>2.301063909791636E-3</c:v>
                </c:pt>
                <c:pt idx="10118">
                  <c:v>2.9811963731435731E-3</c:v>
                </c:pt>
                <c:pt idx="10119">
                  <c:v>1.5322402724755461E-3</c:v>
                </c:pt>
                <c:pt idx="10120">
                  <c:v>1E-4</c:v>
                </c:pt>
                <c:pt idx="10121">
                  <c:v>3.3646787184338662E-4</c:v>
                </c:pt>
                <c:pt idx="10122">
                  <c:v>3.6427122791899792E-5</c:v>
                </c:pt>
                <c:pt idx="10123">
                  <c:v>1.3443655982048829E-4</c:v>
                </c:pt>
                <c:pt idx="10124">
                  <c:v>1E-4</c:v>
                </c:pt>
                <c:pt idx="10125">
                  <c:v>5.4908656204496705E-4</c:v>
                </c:pt>
                <c:pt idx="10126">
                  <c:v>1.400440191478475E-3</c:v>
                </c:pt>
                <c:pt idx="10127">
                  <c:v>1.50443598669326E-3</c:v>
                </c:pt>
                <c:pt idx="10128">
                  <c:v>1E-4</c:v>
                </c:pt>
                <c:pt idx="10129">
                  <c:v>1.9253661652099991E-3</c:v>
                </c:pt>
                <c:pt idx="10130">
                  <c:v>2.073031506611527E-3</c:v>
                </c:pt>
                <c:pt idx="10131">
                  <c:v>5.1139430751000301E-4</c:v>
                </c:pt>
                <c:pt idx="10132">
                  <c:v>1E-4</c:v>
                </c:pt>
                <c:pt idx="10133">
                  <c:v>2.1284271647706589E-3</c:v>
                </c:pt>
                <c:pt idx="10134">
                  <c:v>4.5127217831647578E-3</c:v>
                </c:pt>
                <c:pt idx="10135">
                  <c:v>3.703821633545734E-3</c:v>
                </c:pt>
                <c:pt idx="10136">
                  <c:v>1E-4</c:v>
                </c:pt>
                <c:pt idx="10137">
                  <c:v>2.756324989222405E-3</c:v>
                </c:pt>
                <c:pt idx="10138">
                  <c:v>2.2384413474853702E-3</c:v>
                </c:pt>
                <c:pt idx="10139">
                  <c:v>3.5151420799028399E-4</c:v>
                </c:pt>
                <c:pt idx="10140">
                  <c:v>1E-4</c:v>
                </c:pt>
                <c:pt idx="10141">
                  <c:v>1.0931294574056309E-3</c:v>
                </c:pt>
                <c:pt idx="10142">
                  <c:v>1.414533478723997E-3</c:v>
                </c:pt>
                <c:pt idx="10143">
                  <c:v>4.5481325494916121E-4</c:v>
                </c:pt>
                <c:pt idx="10144">
                  <c:v>1E-4</c:v>
                </c:pt>
                <c:pt idx="10145">
                  <c:v>1.0299837349213459E-3</c:v>
                </c:pt>
                <c:pt idx="10146">
                  <c:v>2.0496718117330921E-3</c:v>
                </c:pt>
                <c:pt idx="10147">
                  <c:v>1.460280194888687E-3</c:v>
                </c:pt>
                <c:pt idx="10148">
                  <c:v>1E-4</c:v>
                </c:pt>
                <c:pt idx="10149">
                  <c:v>4.1534261141631701E-4</c:v>
                </c:pt>
                <c:pt idx="10150">
                  <c:v>4.9640061689777476E-4</c:v>
                </c:pt>
                <c:pt idx="10151">
                  <c:v>1.0566924292985779E-3</c:v>
                </c:pt>
                <c:pt idx="10152">
                  <c:v>1E-4</c:v>
                </c:pt>
                <c:pt idx="10153">
                  <c:v>1.9149265260997199E-3</c:v>
                </c:pt>
                <c:pt idx="10154">
                  <c:v>2.8555104426935801E-3</c:v>
                </c:pt>
                <c:pt idx="10155">
                  <c:v>1.920759838943195E-3</c:v>
                </c:pt>
                <c:pt idx="10156">
                  <c:v>1E-4</c:v>
                </c:pt>
                <c:pt idx="10157">
                  <c:v>1.139755597955156E-3</c:v>
                </c:pt>
                <c:pt idx="10158">
                  <c:v>6.72154050405047E-4</c:v>
                </c:pt>
                <c:pt idx="10159">
                  <c:v>3.1439871647017271E-4</c:v>
                </c:pt>
                <c:pt idx="10160">
                  <c:v>1E-4</c:v>
                </c:pt>
                <c:pt idx="10161">
                  <c:v>1.7739366652531031E-3</c:v>
                </c:pt>
                <c:pt idx="10162">
                  <c:v>3.0116916435733742E-3</c:v>
                </c:pt>
                <c:pt idx="10163">
                  <c:v>2.0460821080827509E-3</c:v>
                </c:pt>
                <c:pt idx="10164">
                  <c:v>1E-4</c:v>
                </c:pt>
                <c:pt idx="10165">
                  <c:v>4.4377111968315572E-4</c:v>
                </c:pt>
                <c:pt idx="10166">
                  <c:v>1.224713350423636E-3</c:v>
                </c:pt>
                <c:pt idx="10167">
                  <c:v>2.2131427117753448E-3</c:v>
                </c:pt>
                <c:pt idx="10168">
                  <c:v>1E-4</c:v>
                </c:pt>
                <c:pt idx="10169">
                  <c:v>3.9529498403514619E-3</c:v>
                </c:pt>
                <c:pt idx="10170">
                  <c:v>5.5695428840373548E-3</c:v>
                </c:pt>
                <c:pt idx="10171">
                  <c:v>3.2476902109485339E-3</c:v>
                </c:pt>
                <c:pt idx="10172">
                  <c:v>1E-4</c:v>
                </c:pt>
                <c:pt idx="10173">
                  <c:v>4.105897042909198E-4</c:v>
                </c:pt>
                <c:pt idx="10174">
                  <c:v>1.671419072068789E-3</c:v>
                </c:pt>
                <c:pt idx="10175">
                  <c:v>2.4498539316981961E-3</c:v>
                </c:pt>
                <c:pt idx="10176">
                  <c:v>1E-4</c:v>
                </c:pt>
                <c:pt idx="10177">
                  <c:v>3.135699146334226E-3</c:v>
                </c:pt>
                <c:pt idx="10178">
                  <c:v>3.5269269998784432E-3</c:v>
                </c:pt>
                <c:pt idx="10179">
                  <c:v>1.4287264455727961E-3</c:v>
                </c:pt>
                <c:pt idx="10180">
                  <c:v>1E-4</c:v>
                </c:pt>
                <c:pt idx="10181">
                  <c:v>7.3836532034033276E-4</c:v>
                </c:pt>
                <c:pt idx="10182">
                  <c:v>1.816206569821363E-3</c:v>
                </c:pt>
                <c:pt idx="10183">
                  <c:v>1.301691257799541E-3</c:v>
                </c:pt>
                <c:pt idx="10184">
                  <c:v>1E-4</c:v>
                </c:pt>
                <c:pt idx="10185">
                  <c:v>8.6189069777309267E-5</c:v>
                </c:pt>
                <c:pt idx="10186">
                  <c:v>1.1162668495050491E-3</c:v>
                </c:pt>
                <c:pt idx="10187">
                  <c:v>1.536369369306214E-3</c:v>
                </c:pt>
                <c:pt idx="10188">
                  <c:v>1E-4</c:v>
                </c:pt>
                <c:pt idx="10189">
                  <c:v>2.191771329537311E-3</c:v>
                </c:pt>
                <c:pt idx="10190">
                  <c:v>2.8561679664707651E-3</c:v>
                </c:pt>
                <c:pt idx="10191">
                  <c:v>1.533495824690826E-3</c:v>
                </c:pt>
                <c:pt idx="10192">
                  <c:v>1E-4</c:v>
                </c:pt>
                <c:pt idx="10193">
                  <c:v>2.2707048102380931E-4</c:v>
                </c:pt>
                <c:pt idx="10194">
                  <c:v>1.9073071457277331E-3</c:v>
                </c:pt>
                <c:pt idx="10195">
                  <c:v>2.481649492128717E-3</c:v>
                </c:pt>
                <c:pt idx="10196">
                  <c:v>1E-4</c:v>
                </c:pt>
                <c:pt idx="10197">
                  <c:v>4.0426280090882748E-3</c:v>
                </c:pt>
                <c:pt idx="10198">
                  <c:v>5.8377213599522648E-3</c:v>
                </c:pt>
                <c:pt idx="10199">
                  <c:v>3.638775679133387E-3</c:v>
                </c:pt>
                <c:pt idx="10200">
                  <c:v>1E-4</c:v>
                </c:pt>
                <c:pt idx="10201">
                  <c:v>1.314668523454778E-3</c:v>
                </c:pt>
                <c:pt idx="10202">
                  <c:v>1.106384603031962E-4</c:v>
                </c:pt>
                <c:pt idx="10203">
                  <c:v>1.279962196392342E-3</c:v>
                </c:pt>
                <c:pt idx="10204">
                  <c:v>1E-4</c:v>
                </c:pt>
                <c:pt idx="10205">
                  <c:v>2.4872896832689772E-3</c:v>
                </c:pt>
                <c:pt idx="10206">
                  <c:v>3.5104277214750229E-3</c:v>
                </c:pt>
                <c:pt idx="10207">
                  <c:v>2.2242061058092778E-3</c:v>
                </c:pt>
                <c:pt idx="10208">
                  <c:v>1E-4</c:v>
                </c:pt>
                <c:pt idx="10209">
                  <c:v>1.495199064471341E-3</c:v>
                </c:pt>
                <c:pt idx="10210">
                  <c:v>1.638880409793278E-3</c:v>
                </c:pt>
                <c:pt idx="10211">
                  <c:v>8.2187459818308076E-4</c:v>
                </c:pt>
                <c:pt idx="10212">
                  <c:v>1E-4</c:v>
                </c:pt>
                <c:pt idx="10213">
                  <c:v>7.1191055356176691E-5</c:v>
                </c:pt>
                <c:pt idx="10214">
                  <c:v>8.0132553471646206E-4</c:v>
                </c:pt>
                <c:pt idx="10215">
                  <c:v>1.0235087003358961E-3</c:v>
                </c:pt>
                <c:pt idx="10216">
                  <c:v>1E-4</c:v>
                </c:pt>
                <c:pt idx="10217">
                  <c:v>1.316767410835432E-3</c:v>
                </c:pt>
                <c:pt idx="10218">
                  <c:v>1.54437417685502E-3</c:v>
                </c:pt>
                <c:pt idx="10219">
                  <c:v>7.5205267007102895E-4</c:v>
                </c:pt>
                <c:pt idx="10220">
                  <c:v>1E-4</c:v>
                </c:pt>
                <c:pt idx="10221">
                  <c:v>4.8802386924924569E-4</c:v>
                </c:pt>
                <c:pt idx="10222">
                  <c:v>1.1918035994679609E-3</c:v>
                </c:pt>
                <c:pt idx="10223">
                  <c:v>1.4970422316983351E-3</c:v>
                </c:pt>
                <c:pt idx="10224">
                  <c:v>1E-4</c:v>
                </c:pt>
                <c:pt idx="10225">
                  <c:v>2.7525381641360881E-3</c:v>
                </c:pt>
                <c:pt idx="10226">
                  <c:v>3.9432403402492608E-3</c:v>
                </c:pt>
                <c:pt idx="10227">
                  <c:v>2.216408835015208E-3</c:v>
                </c:pt>
                <c:pt idx="10228">
                  <c:v>1E-4</c:v>
                </c:pt>
                <c:pt idx="10229">
                  <c:v>2.3232466296249101E-4</c:v>
                </c:pt>
                <c:pt idx="10230">
                  <c:v>2.0430634405735268E-3</c:v>
                </c:pt>
                <c:pt idx="10231">
                  <c:v>2.1980984846374802E-3</c:v>
                </c:pt>
                <c:pt idx="10232">
                  <c:v>1E-4</c:v>
                </c:pt>
                <c:pt idx="10233">
                  <c:v>1.8263985732615139E-3</c:v>
                </c:pt>
                <c:pt idx="10234">
                  <c:v>1.3790029625396071E-3</c:v>
                </c:pt>
                <c:pt idx="10235">
                  <c:v>8.3990166578798973E-5</c:v>
                </c:pt>
                <c:pt idx="10236">
                  <c:v>1E-4</c:v>
                </c:pt>
                <c:pt idx="10237">
                  <c:v>1.047863082461349E-3</c:v>
                </c:pt>
                <c:pt idx="10238">
                  <c:v>1.7146701637797E-3</c:v>
                </c:pt>
                <c:pt idx="10239">
                  <c:v>1.3065178514202009E-3</c:v>
                </c:pt>
                <c:pt idx="10240">
                  <c:v>1E-4</c:v>
                </c:pt>
                <c:pt idx="10241">
                  <c:v>1.777698197914261E-3</c:v>
                </c:pt>
                <c:pt idx="10242">
                  <c:v>2.944548662791958E-3</c:v>
                </c:pt>
                <c:pt idx="10243">
                  <c:v>2.1839310212633501E-3</c:v>
                </c:pt>
                <c:pt idx="10244">
                  <c:v>1E-4</c:v>
                </c:pt>
                <c:pt idx="10245">
                  <c:v>1.130048682101388E-3</c:v>
                </c:pt>
                <c:pt idx="10246">
                  <c:v>8.7747668241076228E-5</c:v>
                </c:pt>
                <c:pt idx="10247">
                  <c:v>1.0038106754568211E-3</c:v>
                </c:pt>
                <c:pt idx="10248">
                  <c:v>1E-4</c:v>
                </c:pt>
                <c:pt idx="10249">
                  <c:v>1.816057092456998E-3</c:v>
                </c:pt>
                <c:pt idx="10250">
                  <c:v>1.868466269987031E-3</c:v>
                </c:pt>
                <c:pt idx="10251">
                  <c:v>4.8178662547991309E-4</c:v>
                </c:pt>
                <c:pt idx="10252">
                  <c:v>1E-4</c:v>
                </c:pt>
                <c:pt idx="10253">
                  <c:v>6.1463342435990318E-4</c:v>
                </c:pt>
                <c:pt idx="10254">
                  <c:v>3.6053667364772398E-4</c:v>
                </c:pt>
                <c:pt idx="10255">
                  <c:v>7.0251649980630911E-4</c:v>
                </c:pt>
                <c:pt idx="10256">
                  <c:v>1E-4</c:v>
                </c:pt>
                <c:pt idx="10257">
                  <c:v>2.9689589727133589E-3</c:v>
                </c:pt>
                <c:pt idx="10258">
                  <c:v>4.8867418491023518E-3</c:v>
                </c:pt>
                <c:pt idx="10259">
                  <c:v>3.2294530023777692E-3</c:v>
                </c:pt>
                <c:pt idx="10260">
                  <c:v>1E-4</c:v>
                </c:pt>
                <c:pt idx="10261">
                  <c:v>1.3140588745910299E-3</c:v>
                </c:pt>
                <c:pt idx="10262">
                  <c:v>4.6732224391604898E-4</c:v>
                </c:pt>
                <c:pt idx="10263">
                  <c:v>2.6442012286161841E-4</c:v>
                </c:pt>
                <c:pt idx="10264">
                  <c:v>1E-4</c:v>
                </c:pt>
                <c:pt idx="10265">
                  <c:v>1.431249199907949E-4</c:v>
                </c:pt>
                <c:pt idx="10266">
                  <c:v>3.3362291671705421E-4</c:v>
                </c:pt>
                <c:pt idx="10267">
                  <c:v>5.2354507391769883E-4</c:v>
                </c:pt>
                <c:pt idx="10268">
                  <c:v>1E-4</c:v>
                </c:pt>
                <c:pt idx="10269">
                  <c:v>5.763312533331468E-4</c:v>
                </c:pt>
                <c:pt idx="10270">
                  <c:v>7.1930414620001968E-4</c:v>
                </c:pt>
                <c:pt idx="10271">
                  <c:v>5.5153347658603994E-4</c:v>
                </c:pt>
                <c:pt idx="10272">
                  <c:v>1E-4</c:v>
                </c:pt>
                <c:pt idx="10273">
                  <c:v>9.9985636849054811E-4</c:v>
                </c:pt>
                <c:pt idx="10274">
                  <c:v>1.6848239122508909E-3</c:v>
                </c:pt>
                <c:pt idx="10275">
                  <c:v>1.1782589140685851E-3</c:v>
                </c:pt>
                <c:pt idx="10276">
                  <c:v>1E-4</c:v>
                </c:pt>
                <c:pt idx="10277">
                  <c:v>4.2904239095973331E-4</c:v>
                </c:pt>
                <c:pt idx="10278">
                  <c:v>1.5119472797350421E-4</c:v>
                </c:pt>
                <c:pt idx="10279">
                  <c:v>5.4585884751988194E-4</c:v>
                </c:pt>
                <c:pt idx="10280">
                  <c:v>1E-4</c:v>
                </c:pt>
                <c:pt idx="10281">
                  <c:v>8.9321563857685095E-4</c:v>
                </c:pt>
                <c:pt idx="10282">
                  <c:v>1.322210187854165E-3</c:v>
                </c:pt>
                <c:pt idx="10283">
                  <c:v>1.062530921545088E-3</c:v>
                </c:pt>
                <c:pt idx="10284">
                  <c:v>1E-4</c:v>
                </c:pt>
                <c:pt idx="10285">
                  <c:v>1.7884731765009461E-3</c:v>
                </c:pt>
                <c:pt idx="10286">
                  <c:v>3.18547944852169E-3</c:v>
                </c:pt>
                <c:pt idx="10287">
                  <c:v>2.5869532088752161E-3</c:v>
                </c:pt>
                <c:pt idx="10288">
                  <c:v>1E-4</c:v>
                </c:pt>
                <c:pt idx="10289">
                  <c:v>2.4102064637851498E-3</c:v>
                </c:pt>
                <c:pt idx="10290">
                  <c:v>2.659136972760703E-3</c:v>
                </c:pt>
                <c:pt idx="10291">
                  <c:v>1.1608153670951929E-3</c:v>
                </c:pt>
                <c:pt idx="10292">
                  <c:v>1E-4</c:v>
                </c:pt>
                <c:pt idx="10293">
                  <c:v>5.0451254646349396E-4</c:v>
                </c:pt>
                <c:pt idx="10294">
                  <c:v>1.9040959704443279E-3</c:v>
                </c:pt>
                <c:pt idx="10295">
                  <c:v>2.155929991072664E-3</c:v>
                </c:pt>
                <c:pt idx="10296">
                  <c:v>1E-4</c:v>
                </c:pt>
                <c:pt idx="10297">
                  <c:v>3.3040035054044078E-3</c:v>
                </c:pt>
                <c:pt idx="10298">
                  <c:v>4.7355557727212271E-3</c:v>
                </c:pt>
                <c:pt idx="10299">
                  <c:v>2.8766726186965769E-3</c:v>
                </c:pt>
                <c:pt idx="10300">
                  <c:v>1E-4</c:v>
                </c:pt>
                <c:pt idx="10301">
                  <c:v>6.388718624294955E-4</c:v>
                </c:pt>
                <c:pt idx="10302">
                  <c:v>8.377656022928744E-4</c:v>
                </c:pt>
                <c:pt idx="10303">
                  <c:v>1.3983706476766789E-3</c:v>
                </c:pt>
                <c:pt idx="10304">
                  <c:v>1E-4</c:v>
                </c:pt>
                <c:pt idx="10305">
                  <c:v>8.382329487660416E-4</c:v>
                </c:pt>
                <c:pt idx="10306">
                  <c:v>5.2587496471576914E-4</c:v>
                </c:pt>
                <c:pt idx="10307">
                  <c:v>1.709083811356586E-3</c:v>
                </c:pt>
                <c:pt idx="10308">
                  <c:v>1E-4</c:v>
                </c:pt>
                <c:pt idx="10309">
                  <c:v>2.9653119290915259E-3</c:v>
                </c:pt>
                <c:pt idx="10310">
                  <c:v>3.3997408158734348E-3</c:v>
                </c:pt>
                <c:pt idx="10311">
                  <c:v>1.1701160673452671E-3</c:v>
                </c:pt>
                <c:pt idx="10312">
                  <c:v>1E-4</c:v>
                </c:pt>
                <c:pt idx="10313">
                  <c:v>1.8523522255252151E-3</c:v>
                </c:pt>
                <c:pt idx="10314">
                  <c:v>4.1444154159831466E-3</c:v>
                </c:pt>
                <c:pt idx="10315">
                  <c:v>3.5081382919761599E-3</c:v>
                </c:pt>
                <c:pt idx="10316">
                  <c:v>1E-4</c:v>
                </c:pt>
                <c:pt idx="10317">
                  <c:v>3.517066828659697E-3</c:v>
                </c:pt>
                <c:pt idx="10318">
                  <c:v>4.5758488990442978E-3</c:v>
                </c:pt>
                <c:pt idx="10319">
                  <c:v>2.828759169460111E-3</c:v>
                </c:pt>
                <c:pt idx="10320">
                  <c:v>1E-4</c:v>
                </c:pt>
                <c:pt idx="10321">
                  <c:v>1.250494986173945E-3</c:v>
                </c:pt>
                <c:pt idx="10322">
                  <c:v>1.069411933545489E-4</c:v>
                </c:pt>
                <c:pt idx="10323">
                  <c:v>1.631561889525142E-3</c:v>
                </c:pt>
                <c:pt idx="10324">
                  <c:v>1E-4</c:v>
                </c:pt>
                <c:pt idx="10325">
                  <c:v>4.0750082638704548E-3</c:v>
                </c:pt>
                <c:pt idx="10326">
                  <c:v>5.9647064936184692E-3</c:v>
                </c:pt>
                <c:pt idx="10327">
                  <c:v>3.4026045555036548E-3</c:v>
                </c:pt>
                <c:pt idx="10328">
                  <c:v>1E-4</c:v>
                </c:pt>
                <c:pt idx="10329">
                  <c:v>1.8799014010157671E-4</c:v>
                </c:pt>
                <c:pt idx="10330">
                  <c:v>2.799181796563E-3</c:v>
                </c:pt>
                <c:pt idx="10331">
                  <c:v>3.1156612912279038E-3</c:v>
                </c:pt>
                <c:pt idx="10332">
                  <c:v>1E-4</c:v>
                </c:pt>
                <c:pt idx="10333">
                  <c:v>2.628318970625126E-3</c:v>
                </c:pt>
                <c:pt idx="10334">
                  <c:v>1.8467624668070299E-3</c:v>
                </c:pt>
                <c:pt idx="10335">
                  <c:v>2.3670986664046009E-4</c:v>
                </c:pt>
                <c:pt idx="10336">
                  <c:v>1E-4</c:v>
                </c:pt>
                <c:pt idx="10337">
                  <c:v>2.4793192569443631E-3</c:v>
                </c:pt>
                <c:pt idx="10338">
                  <c:v>3.96938607791179E-3</c:v>
                </c:pt>
                <c:pt idx="10339">
                  <c:v>2.6026777555770769E-3</c:v>
                </c:pt>
                <c:pt idx="10340">
                  <c:v>1E-4</c:v>
                </c:pt>
                <c:pt idx="10341">
                  <c:v>1.0584825724270911E-3</c:v>
                </c:pt>
                <c:pt idx="10342">
                  <c:v>4.5788872375432048E-5</c:v>
                </c:pt>
                <c:pt idx="10343">
                  <c:v>1.1680000210030749E-3</c:v>
                </c:pt>
                <c:pt idx="10344">
                  <c:v>1E-4</c:v>
                </c:pt>
                <c:pt idx="10345">
                  <c:v>2.9126861711629951E-3</c:v>
                </c:pt>
                <c:pt idx="10346">
                  <c:v>4.4354363397503009E-3</c:v>
                </c:pt>
                <c:pt idx="10347">
                  <c:v>2.73240971622934E-3</c:v>
                </c:pt>
                <c:pt idx="10348">
                  <c:v>1E-4</c:v>
                </c:pt>
                <c:pt idx="10349">
                  <c:v>2.361305679420377E-4</c:v>
                </c:pt>
                <c:pt idx="10350">
                  <c:v>1.927137907855809E-3</c:v>
                </c:pt>
                <c:pt idx="10351">
                  <c:v>2.6927146906901129E-3</c:v>
                </c:pt>
                <c:pt idx="10352">
                  <c:v>1E-4</c:v>
                </c:pt>
                <c:pt idx="10353">
                  <c:v>3.4360410546617061E-3</c:v>
                </c:pt>
                <c:pt idx="10354">
                  <c:v>3.885321436738926E-3</c:v>
                </c:pt>
                <c:pt idx="10355">
                  <c:v>1.6053871440762711E-3</c:v>
                </c:pt>
                <c:pt idx="10356">
                  <c:v>1E-4</c:v>
                </c:pt>
                <c:pt idx="10357">
                  <c:v>7.7860108790901554E-4</c:v>
                </c:pt>
                <c:pt idx="10358">
                  <c:v>2.1523277743116321E-3</c:v>
                </c:pt>
                <c:pt idx="10359">
                  <c:v>1.8440314875188179E-3</c:v>
                </c:pt>
                <c:pt idx="10360">
                  <c:v>1E-4</c:v>
                </c:pt>
                <c:pt idx="10361">
                  <c:v>1.4188608922765041E-3</c:v>
                </c:pt>
                <c:pt idx="10362">
                  <c:v>1.160556500114721E-3</c:v>
                </c:pt>
                <c:pt idx="10363">
                  <c:v>5.6776914510761193E-5</c:v>
                </c:pt>
                <c:pt idx="10364">
                  <c:v>1E-4</c:v>
                </c:pt>
                <c:pt idx="10365">
                  <c:v>1.9955861834524192E-3</c:v>
                </c:pt>
                <c:pt idx="10366">
                  <c:v>4.2711449968192896E-3</c:v>
                </c:pt>
                <c:pt idx="10367">
                  <c:v>3.807683045620965E-3</c:v>
                </c:pt>
                <c:pt idx="10368">
                  <c:v>1E-4</c:v>
                </c:pt>
                <c:pt idx="10369">
                  <c:v>3.8608997719209001E-3</c:v>
                </c:pt>
                <c:pt idx="10370">
                  <c:v>4.1691116086788813E-3</c:v>
                </c:pt>
                <c:pt idx="10371">
                  <c:v>1.541436243703983E-3</c:v>
                </c:pt>
                <c:pt idx="10372">
                  <c:v>1E-4</c:v>
                </c:pt>
                <c:pt idx="10373">
                  <c:v>1.5994546001792799E-3</c:v>
                </c:pt>
                <c:pt idx="10374">
                  <c:v>3.810307769302934E-3</c:v>
                </c:pt>
                <c:pt idx="10375">
                  <c:v>3.1890520728577541E-3</c:v>
                </c:pt>
                <c:pt idx="10376">
                  <c:v>1E-4</c:v>
                </c:pt>
                <c:pt idx="10377">
                  <c:v>2.408091223930953E-3</c:v>
                </c:pt>
                <c:pt idx="10378">
                  <c:v>2.0856901223088812E-3</c:v>
                </c:pt>
                <c:pt idx="10379">
                  <c:v>5.2057018924690161E-4</c:v>
                </c:pt>
                <c:pt idx="10380">
                  <c:v>1E-4</c:v>
                </c:pt>
                <c:pt idx="10381">
                  <c:v>5.5433703472193042E-4</c:v>
                </c:pt>
                <c:pt idx="10382">
                  <c:v>5.5994964767673236E-4</c:v>
                </c:pt>
                <c:pt idx="10383">
                  <c:v>2.3708576309344501E-4</c:v>
                </c:pt>
                <c:pt idx="10384">
                  <c:v>1E-4</c:v>
                </c:pt>
                <c:pt idx="10385">
                  <c:v>2.2880082559359541E-3</c:v>
                </c:pt>
                <c:pt idx="10386">
                  <c:v>4.5310532178173693E-3</c:v>
                </c:pt>
                <c:pt idx="10387">
                  <c:v>3.6695907641348322E-3</c:v>
                </c:pt>
                <c:pt idx="10388">
                  <c:v>1E-4</c:v>
                </c:pt>
                <c:pt idx="10389">
                  <c:v>2.6025855764493632E-3</c:v>
                </c:pt>
                <c:pt idx="10390">
                  <c:v>1.652777471737039E-3</c:v>
                </c:pt>
                <c:pt idx="10391">
                  <c:v>5.0459355696936485E-4</c:v>
                </c:pt>
                <c:pt idx="10392">
                  <c:v>1E-4</c:v>
                </c:pt>
                <c:pt idx="10393">
                  <c:v>2.9703942978162911E-3</c:v>
                </c:pt>
                <c:pt idx="10394">
                  <c:v>4.4722491247350567E-3</c:v>
                </c:pt>
                <c:pt idx="10395">
                  <c:v>2.5708181801685128E-3</c:v>
                </c:pt>
                <c:pt idx="10396">
                  <c:v>1E-4</c:v>
                </c:pt>
                <c:pt idx="10397">
                  <c:v>5.3617932109508127E-5</c:v>
                </c:pt>
                <c:pt idx="10398">
                  <c:v>1.850127834649529E-3</c:v>
                </c:pt>
                <c:pt idx="10399">
                  <c:v>2.1986478801679079E-3</c:v>
                </c:pt>
                <c:pt idx="10400">
                  <c:v>1E-4</c:v>
                </c:pt>
                <c:pt idx="10401">
                  <c:v>2.516734737313865E-3</c:v>
                </c:pt>
                <c:pt idx="10402">
                  <c:v>3.079758703111786E-3</c:v>
                </c:pt>
                <c:pt idx="10403">
                  <c:v>1.7618297882578951E-3</c:v>
                </c:pt>
                <c:pt idx="10404">
                  <c:v>1E-4</c:v>
                </c:pt>
                <c:pt idx="10405">
                  <c:v>1.1579066941768139E-3</c:v>
                </c:pt>
                <c:pt idx="10406">
                  <c:v>1.3696132022972081E-3</c:v>
                </c:pt>
                <c:pt idx="10407">
                  <c:v>7.5730292044332524E-4</c:v>
                </c:pt>
                <c:pt idx="10408">
                  <c:v>1E-4</c:v>
                </c:pt>
                <c:pt idx="10409">
                  <c:v>5.4678413728694053E-5</c:v>
                </c:pt>
                <c:pt idx="10410">
                  <c:v>6.7574583438247409E-4</c:v>
                </c:pt>
                <c:pt idx="10411">
                  <c:v>9.7598572485885248E-4</c:v>
                </c:pt>
                <c:pt idx="10412">
                  <c:v>1E-4</c:v>
                </c:pt>
                <c:pt idx="10413">
                  <c:v>1.6509734140820549E-3</c:v>
                </c:pt>
                <c:pt idx="10414">
                  <c:v>2.466367934475514E-3</c:v>
                </c:pt>
                <c:pt idx="10415">
                  <c:v>1.6718196299782731E-3</c:v>
                </c:pt>
                <c:pt idx="10416">
                  <c:v>1E-4</c:v>
                </c:pt>
                <c:pt idx="10417">
                  <c:v>1.1240784215837251E-3</c:v>
                </c:pt>
                <c:pt idx="10418">
                  <c:v>1.020032598525859E-3</c:v>
                </c:pt>
                <c:pt idx="10419">
                  <c:v>3.0880018261522001E-4</c:v>
                </c:pt>
                <c:pt idx="10420">
                  <c:v>1E-4</c:v>
                </c:pt>
                <c:pt idx="10421">
                  <c:v>2.9717085832958002E-4</c:v>
                </c:pt>
                <c:pt idx="10422">
                  <c:v>5.0546494591534959E-4</c:v>
                </c:pt>
                <c:pt idx="10423">
                  <c:v>2.5603508078248519E-4</c:v>
                </c:pt>
                <c:pt idx="10424">
                  <c:v>1E-4</c:v>
                </c:pt>
                <c:pt idx="10425">
                  <c:v>2.1744710619358391E-4</c:v>
                </c:pt>
                <c:pt idx="10426">
                  <c:v>5.3862324582663423E-4</c:v>
                </c:pt>
                <c:pt idx="10427">
                  <c:v>4.3090178582224682E-4</c:v>
                </c:pt>
                <c:pt idx="10428">
                  <c:v>1E-4</c:v>
                </c:pt>
                <c:pt idx="10429">
                  <c:v>2.8424325251946302E-4</c:v>
                </c:pt>
                <c:pt idx="10430">
                  <c:v>3.3536375379961499E-4</c:v>
                </c:pt>
                <c:pt idx="10431">
                  <c:v>2.7733479158339493E-4</c:v>
                </c:pt>
                <c:pt idx="10432">
                  <c:v>1E-4</c:v>
                </c:pt>
                <c:pt idx="10433">
                  <c:v>2.7259216433798858E-4</c:v>
                </c:pt>
                <c:pt idx="10434">
                  <c:v>9.2784271817737018E-5</c:v>
                </c:pt>
                <c:pt idx="10435">
                  <c:v>7.5721892291841328E-4</c:v>
                </c:pt>
                <c:pt idx="10436">
                  <c:v>1E-4</c:v>
                </c:pt>
                <c:pt idx="10437">
                  <c:v>2.7850289515853892E-3</c:v>
                </c:pt>
                <c:pt idx="10438">
                  <c:v>5.040507104744546E-3</c:v>
                </c:pt>
                <c:pt idx="10439">
                  <c:v>3.7687003644674899E-3</c:v>
                </c:pt>
                <c:pt idx="10440">
                  <c:v>1E-4</c:v>
                </c:pt>
                <c:pt idx="10441">
                  <c:v>2.1013239265542179E-3</c:v>
                </c:pt>
                <c:pt idx="10442">
                  <c:v>9.2726888050330631E-4</c:v>
                </c:pt>
                <c:pt idx="10443">
                  <c:v>6.4011065932957785E-4</c:v>
                </c:pt>
                <c:pt idx="10444">
                  <c:v>1E-4</c:v>
                </c:pt>
                <c:pt idx="10445">
                  <c:v>1.419127345070943E-3</c:v>
                </c:pt>
                <c:pt idx="10446">
                  <c:v>1.189269836940457E-3</c:v>
                </c:pt>
                <c:pt idx="10447">
                  <c:v>5.0596332083544218E-5</c:v>
                </c:pt>
                <c:pt idx="10448">
                  <c:v>1E-4</c:v>
                </c:pt>
                <c:pt idx="10449">
                  <c:v>7.9002208266961685E-4</c:v>
                </c:pt>
                <c:pt idx="10450">
                  <c:v>4.7343956608237187E-4</c:v>
                </c:pt>
                <c:pt idx="10451">
                  <c:v>5.3613130888283036E-4</c:v>
                </c:pt>
                <c:pt idx="10452">
                  <c:v>1E-4</c:v>
                </c:pt>
                <c:pt idx="10453">
                  <c:v>2.134407152127705E-3</c:v>
                </c:pt>
                <c:pt idx="10454">
                  <c:v>3.3460340137433401E-3</c:v>
                </c:pt>
                <c:pt idx="10455">
                  <c:v>2.251874744591468E-3</c:v>
                </c:pt>
                <c:pt idx="10456">
                  <c:v>1E-4</c:v>
                </c:pt>
                <c:pt idx="10457">
                  <c:v>2.1024745785312941E-3</c:v>
                </c:pt>
                <c:pt idx="10458">
                  <c:v>3.5484790780975499E-3</c:v>
                </c:pt>
                <c:pt idx="10459">
                  <c:v>3.1609187119198091E-3</c:v>
                </c:pt>
                <c:pt idx="10460">
                  <c:v>1E-4</c:v>
                </c:pt>
                <c:pt idx="10461">
                  <c:v>3.6565374913833512E-3</c:v>
                </c:pt>
                <c:pt idx="10462">
                  <c:v>3.896839577582978E-3</c:v>
                </c:pt>
                <c:pt idx="10463">
                  <c:v>1.0164677252237791E-3</c:v>
                </c:pt>
                <c:pt idx="10464">
                  <c:v>1E-4</c:v>
                </c:pt>
                <c:pt idx="10465">
                  <c:v>3.1241662794638169E-3</c:v>
                </c:pt>
                <c:pt idx="10466">
                  <c:v>5.9364742614388894E-3</c:v>
                </c:pt>
                <c:pt idx="10467">
                  <c:v>3.973068468248556E-3</c:v>
                </c:pt>
                <c:pt idx="10468">
                  <c:v>1E-4</c:v>
                </c:pt>
                <c:pt idx="10469">
                  <c:v>1.4404818369024081E-4</c:v>
                </c:pt>
                <c:pt idx="10470">
                  <c:v>3.2481285088541171E-3</c:v>
                </c:pt>
                <c:pt idx="10471">
                  <c:v>4.0993076271782234E-3</c:v>
                </c:pt>
                <c:pt idx="10472">
                  <c:v>1E-4</c:v>
                </c:pt>
                <c:pt idx="10473">
                  <c:v>4.3049212481143439E-3</c:v>
                </c:pt>
                <c:pt idx="10474">
                  <c:v>4.1362281208159402E-3</c:v>
                </c:pt>
                <c:pt idx="10475">
                  <c:v>1.1706254587897989E-3</c:v>
                </c:pt>
                <c:pt idx="10476">
                  <c:v>1E-4</c:v>
                </c:pt>
                <c:pt idx="10477">
                  <c:v>1.604832323861596E-3</c:v>
                </c:pt>
                <c:pt idx="10478">
                  <c:v>3.146974790777802E-3</c:v>
                </c:pt>
                <c:pt idx="10479">
                  <c:v>2.4508364838520102E-3</c:v>
                </c:pt>
                <c:pt idx="10480">
                  <c:v>1E-4</c:v>
                </c:pt>
                <c:pt idx="10481">
                  <c:v>2.504241859313291E-3</c:v>
                </c:pt>
                <c:pt idx="10482">
                  <c:v>3.5285503061092591E-3</c:v>
                </c:pt>
                <c:pt idx="10483">
                  <c:v>2.3555123018137352E-3</c:v>
                </c:pt>
                <c:pt idx="10484">
                  <c:v>1E-4</c:v>
                </c:pt>
                <c:pt idx="10485">
                  <c:v>1.1808736214673581E-3</c:v>
                </c:pt>
                <c:pt idx="10486">
                  <c:v>2.3328550606056879E-4</c:v>
                </c:pt>
                <c:pt idx="10487">
                  <c:v>8.7249358691450485E-4</c:v>
                </c:pt>
                <c:pt idx="10488">
                  <c:v>1E-4</c:v>
                </c:pt>
                <c:pt idx="10489">
                  <c:v>1.8431546208359281E-3</c:v>
                </c:pt>
                <c:pt idx="10490">
                  <c:v>2.023145377502188E-3</c:v>
                </c:pt>
                <c:pt idx="10491">
                  <c:v>5.0403621580152576E-4</c:v>
                </c:pt>
                <c:pt idx="10492">
                  <c:v>1E-4</c:v>
                </c:pt>
                <c:pt idx="10493">
                  <c:v>1.649240637457936E-3</c:v>
                </c:pt>
                <c:pt idx="10494">
                  <c:v>3.0257358713477408E-3</c:v>
                </c:pt>
                <c:pt idx="10495">
                  <c:v>1.9175039834689489E-3</c:v>
                </c:pt>
                <c:pt idx="10496">
                  <c:v>1E-4</c:v>
                </c:pt>
                <c:pt idx="10497">
                  <c:v>4.7922486138960531E-4</c:v>
                </c:pt>
                <c:pt idx="10498">
                  <c:v>2.9446024822663282E-3</c:v>
                </c:pt>
                <c:pt idx="10499">
                  <c:v>3.4146454173620239E-3</c:v>
                </c:pt>
                <c:pt idx="10500">
                  <c:v>1E-4</c:v>
                </c:pt>
                <c:pt idx="10501">
                  <c:v>3.8691296548894081E-3</c:v>
                </c:pt>
                <c:pt idx="10502">
                  <c:v>3.8468267813323281E-3</c:v>
                </c:pt>
                <c:pt idx="10503">
                  <c:v>8.4485297950137042E-4</c:v>
                </c:pt>
                <c:pt idx="10504">
                  <c:v>1E-4</c:v>
                </c:pt>
                <c:pt idx="10505">
                  <c:v>3.436847177732493E-3</c:v>
                </c:pt>
                <c:pt idx="10506">
                  <c:v>6.9185651677779111E-3</c:v>
                </c:pt>
                <c:pt idx="10507">
                  <c:v>5.4320300925666601E-3</c:v>
                </c:pt>
                <c:pt idx="10508">
                  <c:v>1E-4</c:v>
                </c:pt>
                <c:pt idx="10509">
                  <c:v>3.7405657012613879E-3</c:v>
                </c:pt>
                <c:pt idx="10510">
                  <c:v>2.924699236561031E-3</c:v>
                </c:pt>
                <c:pt idx="10511">
                  <c:v>4.1888554739013747E-4</c:v>
                </c:pt>
                <c:pt idx="10512">
                  <c:v>1E-4</c:v>
                </c:pt>
                <c:pt idx="10513">
                  <c:v>1.481869905252727E-3</c:v>
                </c:pt>
                <c:pt idx="10514">
                  <c:v>2.1532909878143932E-3</c:v>
                </c:pt>
                <c:pt idx="10515">
                  <c:v>1.1440350573352969E-3</c:v>
                </c:pt>
                <c:pt idx="10516">
                  <c:v>1E-4</c:v>
                </c:pt>
                <c:pt idx="10517">
                  <c:v>1.804551293970551E-4</c:v>
                </c:pt>
                <c:pt idx="10518">
                  <c:v>3.0251041717873411E-5</c:v>
                </c:pt>
                <c:pt idx="10519">
                  <c:v>6.5259660747587957E-5</c:v>
                </c:pt>
                <c:pt idx="10520">
                  <c:v>1E-4</c:v>
                </c:pt>
                <c:pt idx="10521">
                  <c:v>5.3384799876896147E-4</c:v>
                </c:pt>
                <c:pt idx="10522">
                  <c:v>9.8052365062464039E-4</c:v>
                </c:pt>
                <c:pt idx="10523">
                  <c:v>6.8878974904587229E-4</c:v>
                </c:pt>
                <c:pt idx="10524">
                  <c:v>1E-4</c:v>
                </c:pt>
                <c:pt idx="10525">
                  <c:v>1.879508196200003E-4</c:v>
                </c:pt>
                <c:pt idx="10526">
                  <c:v>3.1748809455130059E-4</c:v>
                </c:pt>
                <c:pt idx="10527">
                  <c:v>6.5797995951917142E-4</c:v>
                </c:pt>
                <c:pt idx="10528">
                  <c:v>1E-4</c:v>
                </c:pt>
                <c:pt idx="10529">
                  <c:v>1.393986012176602E-3</c:v>
                </c:pt>
                <c:pt idx="10530">
                  <c:v>2.2628918176670438E-3</c:v>
                </c:pt>
                <c:pt idx="10531">
                  <c:v>1.641215269799882E-3</c:v>
                </c:pt>
                <c:pt idx="10532">
                  <c:v>1E-4</c:v>
                </c:pt>
                <c:pt idx="10533">
                  <c:v>1.172791972595141E-3</c:v>
                </c:pt>
                <c:pt idx="10534">
                  <c:v>1.0316108707121611E-3</c:v>
                </c:pt>
                <c:pt idx="10535">
                  <c:v>2.4618243347184632E-4</c:v>
                </c:pt>
                <c:pt idx="10536">
                  <c:v>1E-4</c:v>
                </c:pt>
                <c:pt idx="10537">
                  <c:v>6.3513911078656585E-4</c:v>
                </c:pt>
                <c:pt idx="10538">
                  <c:v>1.4066153116939629E-3</c:v>
                </c:pt>
                <c:pt idx="10539">
                  <c:v>1.350351768085227E-3</c:v>
                </c:pt>
                <c:pt idx="10540">
                  <c:v>1E-4</c:v>
                </c:pt>
                <c:pt idx="10541">
                  <c:v>2.1361993322020129E-3</c:v>
                </c:pt>
                <c:pt idx="10542">
                  <c:v>3.521923550711788E-3</c:v>
                </c:pt>
                <c:pt idx="10543">
                  <c:v>2.6863223309688041E-3</c:v>
                </c:pt>
                <c:pt idx="10544">
                  <c:v>1E-4</c:v>
                </c:pt>
                <c:pt idx="10545">
                  <c:v>2.2538478171689898E-3</c:v>
                </c:pt>
                <c:pt idx="10546">
                  <c:v>2.349617653940757E-3</c:v>
                </c:pt>
                <c:pt idx="10547">
                  <c:v>1.015532530774128E-3</c:v>
                </c:pt>
                <c:pt idx="10548">
                  <c:v>1E-4</c:v>
                </c:pt>
                <c:pt idx="10549">
                  <c:v>3.4724198777890471E-4</c:v>
                </c:pt>
                <c:pt idx="10550">
                  <c:v>7.0638494154016062E-4</c:v>
                </c:pt>
                <c:pt idx="10551">
                  <c:v>8.4527343699363497E-4</c:v>
                </c:pt>
                <c:pt idx="10552">
                  <c:v>1E-4</c:v>
                </c:pt>
                <c:pt idx="10553">
                  <c:v>1.0073755415005109E-3</c:v>
                </c:pt>
                <c:pt idx="10554">
                  <c:v>5.4426243479725311E-4</c:v>
                </c:pt>
                <c:pt idx="10555">
                  <c:v>6.9007064493621726E-4</c:v>
                </c:pt>
                <c:pt idx="10556">
                  <c:v>1E-4</c:v>
                </c:pt>
                <c:pt idx="10557">
                  <c:v>2.8016973495833299E-3</c:v>
                </c:pt>
                <c:pt idx="10558">
                  <c:v>4.1645346933270478E-3</c:v>
                </c:pt>
                <c:pt idx="10559">
                  <c:v>2.105371960988789E-3</c:v>
                </c:pt>
                <c:pt idx="10560">
                  <c:v>1E-4</c:v>
                </c:pt>
                <c:pt idx="10561">
                  <c:v>1.7892999123441809E-3</c:v>
                </c:pt>
                <c:pt idx="10562">
                  <c:v>5.3411678803834397E-3</c:v>
                </c:pt>
                <c:pt idx="10563">
                  <c:v>4.9694693507016958E-3</c:v>
                </c:pt>
                <c:pt idx="10564">
                  <c:v>1E-4</c:v>
                </c:pt>
                <c:pt idx="10565">
                  <c:v>3.86426401893974E-3</c:v>
                </c:pt>
                <c:pt idx="10566">
                  <c:v>2.7603931920822259E-3</c:v>
                </c:pt>
                <c:pt idx="10567">
                  <c:v>1.5017720715746681E-4</c:v>
                </c:pt>
                <c:pt idx="10568">
                  <c:v>1E-4</c:v>
                </c:pt>
                <c:pt idx="10569">
                  <c:v>2.7308399182665662E-3</c:v>
                </c:pt>
                <c:pt idx="10570">
                  <c:v>3.9846927041142779E-3</c:v>
                </c:pt>
                <c:pt idx="10571">
                  <c:v>2.3473571114711808E-3</c:v>
                </c:pt>
                <c:pt idx="10572">
                  <c:v>1E-4</c:v>
                </c:pt>
                <c:pt idx="10573">
                  <c:v>1.289939302024001E-3</c:v>
                </c:pt>
                <c:pt idx="10574">
                  <c:v>1.6888730787580639E-3</c:v>
                </c:pt>
                <c:pt idx="10575">
                  <c:v>1.3439066387526349E-3</c:v>
                </c:pt>
                <c:pt idx="10576">
                  <c:v>1E-4</c:v>
                </c:pt>
                <c:pt idx="10577">
                  <c:v>1.420851016319439E-3</c:v>
                </c:pt>
                <c:pt idx="10578">
                  <c:v>1.493737748233538E-3</c:v>
                </c:pt>
                <c:pt idx="10579">
                  <c:v>5.5425379980768698E-4</c:v>
                </c:pt>
                <c:pt idx="10580">
                  <c:v>1E-4</c:v>
                </c:pt>
                <c:pt idx="10581">
                  <c:v>2.8484538372081948E-4</c:v>
                </c:pt>
                <c:pt idx="10582">
                  <c:v>1.2516348529424809E-3</c:v>
                </c:pt>
                <c:pt idx="10583">
                  <c:v>1.83974315945971E-3</c:v>
                </c:pt>
                <c:pt idx="10584">
                  <c:v>1E-4</c:v>
                </c:pt>
                <c:pt idx="10585">
                  <c:v>3.1386585048906439E-3</c:v>
                </c:pt>
                <c:pt idx="10586">
                  <c:v>3.839694064023597E-3</c:v>
                </c:pt>
                <c:pt idx="10587">
                  <c:v>1.4682516968722941E-3</c:v>
                </c:pt>
                <c:pt idx="10588">
                  <c:v>1E-4</c:v>
                </c:pt>
                <c:pt idx="10589">
                  <c:v>2.012251552138836E-3</c:v>
                </c:pt>
                <c:pt idx="10590">
                  <c:v>4.5211534837556969E-3</c:v>
                </c:pt>
                <c:pt idx="10591">
                  <c:v>3.5353256607234102E-3</c:v>
                </c:pt>
                <c:pt idx="10592">
                  <c:v>1E-4</c:v>
                </c:pt>
                <c:pt idx="10593">
                  <c:v>2.0315827482224472E-3</c:v>
                </c:pt>
                <c:pt idx="10594">
                  <c:v>1.319606533769201E-3</c:v>
                </c:pt>
                <c:pt idx="10595">
                  <c:v>1.3281220341662301E-4</c:v>
                </c:pt>
                <c:pt idx="10596">
                  <c:v>1E-4</c:v>
                </c:pt>
                <c:pt idx="10597">
                  <c:v>2.3041159272646299E-4</c:v>
                </c:pt>
                <c:pt idx="10598">
                  <c:v>9.6126963891357431E-5</c:v>
                </c:pt>
                <c:pt idx="10599">
                  <c:v>5.0527639493465871E-5</c:v>
                </c:pt>
                <c:pt idx="10600">
                  <c:v>1E-4</c:v>
                </c:pt>
                <c:pt idx="10601">
                  <c:v>2.9091909135798742E-4</c:v>
                </c:pt>
                <c:pt idx="10602">
                  <c:v>5.3143180261309346E-4</c:v>
                </c:pt>
                <c:pt idx="10603">
                  <c:v>1.8230045965017251E-4</c:v>
                </c:pt>
                <c:pt idx="10604">
                  <c:v>1E-4</c:v>
                </c:pt>
                <c:pt idx="10605">
                  <c:v>1.116645694851482E-3</c:v>
                </c:pt>
                <c:pt idx="10606">
                  <c:v>2.5532807015654939E-3</c:v>
                </c:pt>
                <c:pt idx="10607">
                  <c:v>2.1551819282242179E-3</c:v>
                </c:pt>
                <c:pt idx="10608">
                  <c:v>1E-4</c:v>
                </c:pt>
                <c:pt idx="10609">
                  <c:v>1.373280022815043E-3</c:v>
                </c:pt>
                <c:pt idx="10610">
                  <c:v>6.7758393183575737E-4</c:v>
                </c:pt>
                <c:pt idx="10611">
                  <c:v>3.9513987023057529E-4</c:v>
                </c:pt>
                <c:pt idx="10612">
                  <c:v>1E-4</c:v>
                </c:pt>
                <c:pt idx="10613">
                  <c:v>1.244383720245326E-3</c:v>
                </c:pt>
                <c:pt idx="10614">
                  <c:v>1.677128977588161E-3</c:v>
                </c:pt>
                <c:pt idx="10615">
                  <c:v>1.0002512282914211E-3</c:v>
                </c:pt>
                <c:pt idx="10616">
                  <c:v>1E-4</c:v>
                </c:pt>
                <c:pt idx="10617">
                  <c:v>9.174512769851037E-4</c:v>
                </c:pt>
                <c:pt idx="10618">
                  <c:v>1.6224046597904931E-3</c:v>
                </c:pt>
                <c:pt idx="10619">
                  <c:v>1.4831579239984549E-3</c:v>
                </c:pt>
                <c:pt idx="10620">
                  <c:v>1E-4</c:v>
                </c:pt>
                <c:pt idx="10621">
                  <c:v>2.0022564071351971E-3</c:v>
                </c:pt>
                <c:pt idx="10622">
                  <c:v>2.8529432086253918E-3</c:v>
                </c:pt>
                <c:pt idx="10623">
                  <c:v>1.823568683107077E-3</c:v>
                </c:pt>
                <c:pt idx="10624">
                  <c:v>1E-4</c:v>
                </c:pt>
                <c:pt idx="10625">
                  <c:v>7.8474881773222128E-4</c:v>
                </c:pt>
                <c:pt idx="10626">
                  <c:v>5.0402681972063771E-5</c:v>
                </c:pt>
                <c:pt idx="10627">
                  <c:v>9.7120025832162665E-4</c:v>
                </c:pt>
                <c:pt idx="10628">
                  <c:v>1E-4</c:v>
                </c:pt>
                <c:pt idx="10629">
                  <c:v>2.5348924689269242E-3</c:v>
                </c:pt>
                <c:pt idx="10630">
                  <c:v>3.880331872689595E-3</c:v>
                </c:pt>
                <c:pt idx="10631">
                  <c:v>2.3630980784487242E-3</c:v>
                </c:pt>
                <c:pt idx="10632">
                  <c:v>1E-4</c:v>
                </c:pt>
                <c:pt idx="10633">
                  <c:v>7.1613580918120364E-5</c:v>
                </c:pt>
                <c:pt idx="10634">
                  <c:v>1.922183947703096E-3</c:v>
                </c:pt>
                <c:pt idx="10635">
                  <c:v>2.4511739328416278E-3</c:v>
                </c:pt>
                <c:pt idx="10636">
                  <c:v>1E-4</c:v>
                </c:pt>
                <c:pt idx="10637">
                  <c:v>2.6064938004835038E-3</c:v>
                </c:pt>
                <c:pt idx="10638">
                  <c:v>2.2609014683345769E-3</c:v>
                </c:pt>
                <c:pt idx="10639">
                  <c:v>1.6394981949489849E-4</c:v>
                </c:pt>
                <c:pt idx="10640">
                  <c:v>1E-4</c:v>
                </c:pt>
                <c:pt idx="10641">
                  <c:v>2.4720450626408781E-3</c:v>
                </c:pt>
                <c:pt idx="10642">
                  <c:v>4.1322615952460156E-3</c:v>
                </c:pt>
                <c:pt idx="10643">
                  <c:v>2.5174752246251699E-3</c:v>
                </c:pt>
                <c:pt idx="10644">
                  <c:v>1E-4</c:v>
                </c:pt>
                <c:pt idx="10645">
                  <c:v>5.1652403407687552E-4</c:v>
                </c:pt>
                <c:pt idx="10646">
                  <c:v>3.509623061997702E-3</c:v>
                </c:pt>
                <c:pt idx="10647">
                  <c:v>4.1160912941196537E-3</c:v>
                </c:pt>
                <c:pt idx="10648">
                  <c:v>1E-4</c:v>
                </c:pt>
                <c:pt idx="10649">
                  <c:v>4.7625534629948197E-3</c:v>
                </c:pt>
                <c:pt idx="10650">
                  <c:v>4.992176161020487E-3</c:v>
                </c:pt>
                <c:pt idx="10651">
                  <c:v>1.6060429672401131E-3</c:v>
                </c:pt>
                <c:pt idx="10652">
                  <c:v>1E-4</c:v>
                </c:pt>
                <c:pt idx="10653">
                  <c:v>1.9966666171622369E-3</c:v>
                </c:pt>
                <c:pt idx="10654">
                  <c:v>3.6707764174936709E-3</c:v>
                </c:pt>
                <c:pt idx="10655">
                  <c:v>2.1219052790287241E-3</c:v>
                </c:pt>
                <c:pt idx="10656">
                  <c:v>1E-4</c:v>
                </c:pt>
                <c:pt idx="10657">
                  <c:v>7.1468045251848003E-4</c:v>
                </c:pt>
                <c:pt idx="10658">
                  <c:v>2.7089806729074179E-3</c:v>
                </c:pt>
                <c:pt idx="10659">
                  <c:v>2.3380281760384931E-3</c:v>
                </c:pt>
                <c:pt idx="10660">
                  <c:v>1E-4</c:v>
                </c:pt>
                <c:pt idx="10661">
                  <c:v>8.1524141110129273E-4</c:v>
                </c:pt>
                <c:pt idx="10662">
                  <c:v>5.8408916286250233E-4</c:v>
                </c:pt>
                <c:pt idx="10663">
                  <c:v>1.35391473605408E-3</c:v>
                </c:pt>
                <c:pt idx="10664">
                  <c:v>1E-4</c:v>
                </c:pt>
                <c:pt idx="10665">
                  <c:v>1.783084541635449E-3</c:v>
                </c:pt>
                <c:pt idx="10666">
                  <c:v>2.3220140873870779E-3</c:v>
                </c:pt>
                <c:pt idx="10667">
                  <c:v>1.687759114304125E-3</c:v>
                </c:pt>
                <c:pt idx="10668">
                  <c:v>1E-4</c:v>
                </c:pt>
                <c:pt idx="10669">
                  <c:v>2.6882585205077829E-3</c:v>
                </c:pt>
                <c:pt idx="10670">
                  <c:v>4.5158257889438991E-3</c:v>
                </c:pt>
                <c:pt idx="10671">
                  <c:v>3.2054306318272008E-3</c:v>
                </c:pt>
                <c:pt idx="10672">
                  <c:v>1E-4</c:v>
                </c:pt>
                <c:pt idx="10673">
                  <c:v>1.142393499194624E-3</c:v>
                </c:pt>
                <c:pt idx="10674">
                  <c:v>7.251824332695821E-4</c:v>
                </c:pt>
                <c:pt idx="10675">
                  <c:v>1.9768654517960099E-3</c:v>
                </c:pt>
                <c:pt idx="10676">
                  <c:v>1E-4</c:v>
                </c:pt>
                <c:pt idx="10677">
                  <c:v>2.9380229994069871E-3</c:v>
                </c:pt>
                <c:pt idx="10678">
                  <c:v>3.395288784700638E-3</c:v>
                </c:pt>
                <c:pt idx="10679">
                  <c:v>1.5552997876002971E-3</c:v>
                </c:pt>
                <c:pt idx="10680">
                  <c:v>1E-4</c:v>
                </c:pt>
                <c:pt idx="10681">
                  <c:v>1.9087517059937151E-4</c:v>
                </c:pt>
                <c:pt idx="10682">
                  <c:v>1.7943785061917049E-4</c:v>
                </c:pt>
                <c:pt idx="10683">
                  <c:v>3.3403066198348888E-4</c:v>
                </c:pt>
                <c:pt idx="10684">
                  <c:v>1E-4</c:v>
                </c:pt>
                <c:pt idx="10685">
                  <c:v>9.3836589044263372E-4</c:v>
                </c:pt>
                <c:pt idx="10686">
                  <c:v>1.81852870583854E-3</c:v>
                </c:pt>
                <c:pt idx="10687">
                  <c:v>1.442635062786845E-3</c:v>
                </c:pt>
                <c:pt idx="10688">
                  <c:v>1E-4</c:v>
                </c:pt>
                <c:pt idx="10689">
                  <c:v>7.5934623710047049E-4</c:v>
                </c:pt>
                <c:pt idx="10690">
                  <c:v>1.892243910794058E-4</c:v>
                </c:pt>
                <c:pt idx="10691">
                  <c:v>3.1768571251599201E-4</c:v>
                </c:pt>
                <c:pt idx="10692">
                  <c:v>1E-4</c:v>
                </c:pt>
                <c:pt idx="10693">
                  <c:v>8.5348393607311929E-5</c:v>
                </c:pt>
                <c:pt idx="10694">
                  <c:v>1.034340088843688E-3</c:v>
                </c:pt>
                <c:pt idx="10695">
                  <c:v>1.279908977810061E-3</c:v>
                </c:pt>
                <c:pt idx="10696">
                  <c:v>1E-4</c:v>
                </c:pt>
                <c:pt idx="10697">
                  <c:v>8.6894366024872684E-4</c:v>
                </c:pt>
                <c:pt idx="10698">
                  <c:v>1.4719491137477211E-4</c:v>
                </c:pt>
                <c:pt idx="10699">
                  <c:v>1.192771028103163E-3</c:v>
                </c:pt>
                <c:pt idx="10700">
                  <c:v>1E-4</c:v>
                </c:pt>
                <c:pt idx="10701">
                  <c:v>2.242386865344048E-3</c:v>
                </c:pt>
                <c:pt idx="10702">
                  <c:v>2.731006723710508E-3</c:v>
                </c:pt>
                <c:pt idx="10703">
                  <c:v>1.295142531618419E-3</c:v>
                </c:pt>
                <c:pt idx="10704">
                  <c:v>1E-4</c:v>
                </c:pt>
                <c:pt idx="10705">
                  <c:v>3.5835677420288338E-4</c:v>
                </c:pt>
                <c:pt idx="10706">
                  <c:v>5.9004799324043414E-4</c:v>
                </c:pt>
                <c:pt idx="10707">
                  <c:v>7.4025659639970426E-4</c:v>
                </c:pt>
                <c:pt idx="10708">
                  <c:v>1E-4</c:v>
                </c:pt>
                <c:pt idx="10709">
                  <c:v>1.22370728168005E-3</c:v>
                </c:pt>
                <c:pt idx="10710">
                  <c:v>1.5456155258373699E-3</c:v>
                </c:pt>
                <c:pt idx="10711">
                  <c:v>7.6133964519888573E-4</c:v>
                </c:pt>
                <c:pt idx="10712">
                  <c:v>1E-4</c:v>
                </c:pt>
                <c:pt idx="10713">
                  <c:v>5.0232989750900639E-5</c:v>
                </c:pt>
                <c:pt idx="10714">
                  <c:v>5.3579966227618745E-4</c:v>
                </c:pt>
                <c:pt idx="10715">
                  <c:v>9.0305424287445907E-4</c:v>
                </c:pt>
                <c:pt idx="10716">
                  <c:v>1E-4</c:v>
                </c:pt>
                <c:pt idx="10717">
                  <c:v>2.829536815372066E-3</c:v>
                </c:pt>
                <c:pt idx="10718">
                  <c:v>5.6991884441635263E-3</c:v>
                </c:pt>
                <c:pt idx="10719">
                  <c:v>4.9295945200868814E-3</c:v>
                </c:pt>
                <c:pt idx="10720">
                  <c:v>1E-4</c:v>
                </c:pt>
                <c:pt idx="10721">
                  <c:v>4.3292394289500599E-3</c:v>
                </c:pt>
                <c:pt idx="10722">
                  <c:v>3.759351320454781E-3</c:v>
                </c:pt>
                <c:pt idx="10723">
                  <c:v>5.0804185005890888E-4</c:v>
                </c:pt>
                <c:pt idx="10724">
                  <c:v>1E-4</c:v>
                </c:pt>
                <c:pt idx="10725">
                  <c:v>2.8496365349232082E-3</c:v>
                </c:pt>
                <c:pt idx="10726">
                  <c:v>4.4372918002648773E-3</c:v>
                </c:pt>
                <c:pt idx="10727">
                  <c:v>2.407492598098243E-3</c:v>
                </c:pt>
                <c:pt idx="10728">
                  <c:v>1E-4</c:v>
                </c:pt>
                <c:pt idx="10729">
                  <c:v>6.281757582913064E-4</c:v>
                </c:pt>
                <c:pt idx="10730">
                  <c:v>2.8217686162165748E-3</c:v>
                </c:pt>
                <c:pt idx="10731">
                  <c:v>2.8549843227634549E-3</c:v>
                </c:pt>
                <c:pt idx="10732">
                  <c:v>1E-4</c:v>
                </c:pt>
                <c:pt idx="10733">
                  <c:v>3.0020117009052398E-3</c:v>
                </c:pt>
                <c:pt idx="10734">
                  <c:v>3.5690511929667729E-3</c:v>
                </c:pt>
                <c:pt idx="10735">
                  <c:v>1.809790980796217E-3</c:v>
                </c:pt>
                <c:pt idx="10736">
                  <c:v>1E-4</c:v>
                </c:pt>
                <c:pt idx="10737">
                  <c:v>2.2913732379551861E-4</c:v>
                </c:pt>
                <c:pt idx="10738">
                  <c:v>2.0063796449208441E-3</c:v>
                </c:pt>
                <c:pt idx="10739">
                  <c:v>2.4966860078099351E-3</c:v>
                </c:pt>
                <c:pt idx="10740">
                  <c:v>1E-4</c:v>
                </c:pt>
                <c:pt idx="10741">
                  <c:v>3.2637575160768149E-3</c:v>
                </c:pt>
                <c:pt idx="10742">
                  <c:v>3.7433786039708259E-3</c:v>
                </c:pt>
                <c:pt idx="10743">
                  <c:v>1.473391191038714E-3</c:v>
                </c:pt>
                <c:pt idx="10744">
                  <c:v>1E-4</c:v>
                </c:pt>
                <c:pt idx="10745">
                  <c:v>1.220523916748355E-3</c:v>
                </c:pt>
                <c:pt idx="10746">
                  <c:v>2.8742327720732942E-3</c:v>
                </c:pt>
                <c:pt idx="10747">
                  <c:v>2.2336642733859812E-3</c:v>
                </c:pt>
                <c:pt idx="10748">
                  <c:v>1E-4</c:v>
                </c:pt>
                <c:pt idx="10749">
                  <c:v>1.099703757266505E-3</c:v>
                </c:pt>
                <c:pt idx="10750">
                  <c:v>2.2730606606586329E-4</c:v>
                </c:pt>
                <c:pt idx="10751">
                  <c:v>7.6935139132063837E-4</c:v>
                </c:pt>
                <c:pt idx="10752">
                  <c:v>1E-4</c:v>
                </c:pt>
                <c:pt idx="10753">
                  <c:v>2.1713744492610938E-3</c:v>
                </c:pt>
                <c:pt idx="10754">
                  <c:v>3.538925935484404E-3</c:v>
                </c:pt>
                <c:pt idx="10755">
                  <c:v>2.4819991273514249E-3</c:v>
                </c:pt>
                <c:pt idx="10756">
                  <c:v>1E-4</c:v>
                </c:pt>
                <c:pt idx="10757">
                  <c:v>1.186841622649145E-3</c:v>
                </c:pt>
                <c:pt idx="10758">
                  <c:v>7.3423215762660375E-5</c:v>
                </c:pt>
                <c:pt idx="10759">
                  <c:v>1.103068915859927E-3</c:v>
                </c:pt>
                <c:pt idx="10760">
                  <c:v>1E-4</c:v>
                </c:pt>
                <c:pt idx="10761">
                  <c:v>2.276521703713058E-3</c:v>
                </c:pt>
                <c:pt idx="10762">
                  <c:v>2.7815479225236899E-3</c:v>
                </c:pt>
                <c:pt idx="10763">
                  <c:v>1.1732855808576201E-3</c:v>
                </c:pt>
                <c:pt idx="10764">
                  <c:v>1E-4</c:v>
                </c:pt>
                <c:pt idx="10765">
                  <c:v>6.2773470430254111E-4</c:v>
                </c:pt>
                <c:pt idx="10766">
                  <c:v>1.4948017738756489E-3</c:v>
                </c:pt>
                <c:pt idx="10767">
                  <c:v>1.067694858916393E-3</c:v>
                </c:pt>
                <c:pt idx="10768">
                  <c:v>1E-4</c:v>
                </c:pt>
                <c:pt idx="10769">
                  <c:v>5.7881886729538019E-4</c:v>
                </c:pt>
                <c:pt idx="10770">
                  <c:v>8.0930441643032973E-4</c:v>
                </c:pt>
                <c:pt idx="10771">
                  <c:v>8.9267358106214401E-4</c:v>
                </c:pt>
                <c:pt idx="10772">
                  <c:v>1E-4</c:v>
                </c:pt>
                <c:pt idx="10773">
                  <c:v>2.0308137512062372E-3</c:v>
                </c:pt>
                <c:pt idx="10774">
                  <c:v>3.4299595114549051E-3</c:v>
                </c:pt>
                <c:pt idx="10775">
                  <c:v>2.496973282927683E-3</c:v>
                </c:pt>
                <c:pt idx="10776">
                  <c:v>1E-4</c:v>
                </c:pt>
                <c:pt idx="10777">
                  <c:v>1.721937262144205E-3</c:v>
                </c:pt>
                <c:pt idx="10778">
                  <c:v>1.5254422255115961E-3</c:v>
                </c:pt>
                <c:pt idx="10779">
                  <c:v>3.9774762505782532E-4</c:v>
                </c:pt>
                <c:pt idx="10780">
                  <c:v>1E-4</c:v>
                </c:pt>
                <c:pt idx="10781">
                  <c:v>9.2011606298836952E-4</c:v>
                </c:pt>
                <c:pt idx="10782">
                  <c:v>2.0253130188356561E-3</c:v>
                </c:pt>
                <c:pt idx="10783">
                  <c:v>1.687010246626511E-3</c:v>
                </c:pt>
                <c:pt idx="10784">
                  <c:v>1E-4</c:v>
                </c:pt>
                <c:pt idx="10785">
                  <c:v>8.5386578098585919E-4</c:v>
                </c:pt>
                <c:pt idx="10786">
                  <c:v>3.5811767516755329E-4</c:v>
                </c:pt>
                <c:pt idx="10787">
                  <c:v>1.5228290562956321E-3</c:v>
                </c:pt>
                <c:pt idx="10788">
                  <c:v>1E-4</c:v>
                </c:pt>
                <c:pt idx="10789">
                  <c:v>2.8847963376619581E-3</c:v>
                </c:pt>
                <c:pt idx="10790">
                  <c:v>3.2718217172469539E-3</c:v>
                </c:pt>
                <c:pt idx="10791">
                  <c:v>8.742741427586058E-4</c:v>
                </c:pt>
                <c:pt idx="10792">
                  <c:v>1E-4</c:v>
                </c:pt>
                <c:pt idx="10793">
                  <c:v>3.011308984082551E-3</c:v>
                </c:pt>
                <c:pt idx="10794">
                  <c:v>6.1660829650336041E-3</c:v>
                </c:pt>
                <c:pt idx="10795">
                  <c:v>4.7770705314834593E-3</c:v>
                </c:pt>
                <c:pt idx="10796">
                  <c:v>1E-4</c:v>
                </c:pt>
                <c:pt idx="10797">
                  <c:v>2.8907476878390339E-3</c:v>
                </c:pt>
                <c:pt idx="10798">
                  <c:v>1.739832115113844E-3</c:v>
                </c:pt>
                <c:pt idx="10799">
                  <c:v>3.612934059995705E-4</c:v>
                </c:pt>
                <c:pt idx="10800">
                  <c:v>1E-4</c:v>
                </c:pt>
                <c:pt idx="10801">
                  <c:v>2.3333680359725732E-3</c:v>
                </c:pt>
                <c:pt idx="10802">
                  <c:v>3.7187331067811808E-3</c:v>
                </c:pt>
                <c:pt idx="10803">
                  <c:v>2.5587003841696832E-3</c:v>
                </c:pt>
                <c:pt idx="10804">
                  <c:v>1E-4</c:v>
                </c:pt>
                <c:pt idx="10805">
                  <c:v>1.5669562749275081E-3</c:v>
                </c:pt>
                <c:pt idx="10806">
                  <c:v>1.0190494030317271E-3</c:v>
                </c:pt>
                <c:pt idx="10807">
                  <c:v>2.621827483291311E-4</c:v>
                </c:pt>
                <c:pt idx="10808">
                  <c:v>1E-4</c:v>
                </c:pt>
                <c:pt idx="10809">
                  <c:v>1.8763638654695539E-3</c:v>
                </c:pt>
                <c:pt idx="10810">
                  <c:v>2.950075671827914E-3</c:v>
                </c:pt>
                <c:pt idx="10811">
                  <c:v>1.738349059864124E-3</c:v>
                </c:pt>
                <c:pt idx="10812">
                  <c:v>1E-4</c:v>
                </c:pt>
                <c:pt idx="10813">
                  <c:v>1.6718553442416839E-4</c:v>
                </c:pt>
                <c:pt idx="10814">
                  <c:v>1.6348636491218991E-3</c:v>
                </c:pt>
                <c:pt idx="10815">
                  <c:v>1.8057954421341249E-3</c:v>
                </c:pt>
                <c:pt idx="10816">
                  <c:v>1E-4</c:v>
                </c:pt>
                <c:pt idx="10817">
                  <c:v>1.6906386739026929E-3</c:v>
                </c:pt>
                <c:pt idx="10818">
                  <c:v>1.6111188045435021E-3</c:v>
                </c:pt>
                <c:pt idx="10819">
                  <c:v>5.4507232585755119E-4</c:v>
                </c:pt>
                <c:pt idx="10820">
                  <c:v>1E-4</c:v>
                </c:pt>
                <c:pt idx="10821">
                  <c:v>1.7919544226090809E-4</c:v>
                </c:pt>
                <c:pt idx="10822">
                  <c:v>3.3841052530954671E-4</c:v>
                </c:pt>
                <c:pt idx="10823">
                  <c:v>2.1202670878675521E-4</c:v>
                </c:pt>
                <c:pt idx="10824">
                  <c:v>1E-4</c:v>
                </c:pt>
                <c:pt idx="10825">
                  <c:v>1.4073811985391659E-4</c:v>
                </c:pt>
                <c:pt idx="10826">
                  <c:v>1.8228500670040479E-4</c:v>
                </c:pt>
                <c:pt idx="10827">
                  <c:v>1.3136814675686231E-4</c:v>
                </c:pt>
                <c:pt idx="10828">
                  <c:v>1E-4</c:v>
                </c:pt>
                <c:pt idx="10829">
                  <c:v>6.4477003354416286E-5</c:v>
                </c:pt>
                <c:pt idx="10830">
                  <c:v>1.5477243821575469E-5</c:v>
                </c:pt>
                <c:pt idx="10831">
                  <c:v>7.6044682229636383E-5</c:v>
                </c:pt>
                <c:pt idx="10832">
                  <c:v>1E-4</c:v>
                </c:pt>
                <c:pt idx="10833">
                  <c:v>2.498800761288831E-4</c:v>
                </c:pt>
                <c:pt idx="10834">
                  <c:v>6.6626772952279158E-4</c:v>
                </c:pt>
                <c:pt idx="10835">
                  <c:v>7.9518533587003492E-4</c:v>
                </c:pt>
                <c:pt idx="10836">
                  <c:v>1E-4</c:v>
                </c:pt>
                <c:pt idx="10837">
                  <c:v>1.3738292970226259E-3</c:v>
                </c:pt>
                <c:pt idx="10838">
                  <c:v>1.9116367917827611E-3</c:v>
                </c:pt>
                <c:pt idx="10839">
                  <c:v>9.7856330718958714E-4</c:v>
                </c:pt>
                <c:pt idx="10840">
                  <c:v>1E-4</c:v>
                </c:pt>
                <c:pt idx="10841">
                  <c:v>7.2350395648637287E-4</c:v>
                </c:pt>
                <c:pt idx="10842">
                  <c:v>2.46702904909044E-3</c:v>
                </c:pt>
                <c:pt idx="10843">
                  <c:v>2.6026423117580339E-3</c:v>
                </c:pt>
                <c:pt idx="10844">
                  <c:v>1E-4</c:v>
                </c:pt>
                <c:pt idx="10845">
                  <c:v>3.1627161951173011E-3</c:v>
                </c:pt>
                <c:pt idx="10846">
                  <c:v>3.8441190782977381E-3</c:v>
                </c:pt>
                <c:pt idx="10847">
                  <c:v>1.8096343045082041E-3</c:v>
                </c:pt>
                <c:pt idx="10848">
                  <c:v>1E-4</c:v>
                </c:pt>
                <c:pt idx="10849">
                  <c:v>1.052673813527874E-3</c:v>
                </c:pt>
                <c:pt idx="10850">
                  <c:v>3.820380142144596E-3</c:v>
                </c:pt>
                <c:pt idx="10851">
                  <c:v>4.1947654717179464E-3</c:v>
                </c:pt>
                <c:pt idx="10852">
                  <c:v>1E-4</c:v>
                </c:pt>
                <c:pt idx="10853">
                  <c:v>5.5488563794239146E-3</c:v>
                </c:pt>
                <c:pt idx="10854">
                  <c:v>6.9772959280485309E-3</c:v>
                </c:pt>
                <c:pt idx="10855">
                  <c:v>3.3854330278207741E-3</c:v>
                </c:pt>
                <c:pt idx="10856">
                  <c:v>1E-4</c:v>
                </c:pt>
                <c:pt idx="10857">
                  <c:v>1.4136941551957829E-3</c:v>
                </c:pt>
                <c:pt idx="10858">
                  <c:v>5.2167147914761406E-3</c:v>
                </c:pt>
                <c:pt idx="10859">
                  <c:v>5.2020903656326669E-3</c:v>
                </c:pt>
                <c:pt idx="10860">
                  <c:v>1E-4</c:v>
                </c:pt>
                <c:pt idx="10861">
                  <c:v>4.9843935086358931E-3</c:v>
                </c:pt>
                <c:pt idx="10862">
                  <c:v>4.9377265479473116E-3</c:v>
                </c:pt>
                <c:pt idx="10863">
                  <c:v>1.6286291827257149E-3</c:v>
                </c:pt>
                <c:pt idx="10864">
                  <c:v>1E-4</c:v>
                </c:pt>
                <c:pt idx="10865">
                  <c:v>1.243433252210894E-3</c:v>
                </c:pt>
                <c:pt idx="10866">
                  <c:v>2.290245016014711E-3</c:v>
                </c:pt>
                <c:pt idx="10867">
                  <c:v>1.2487819305663521E-3</c:v>
                </c:pt>
                <c:pt idx="10868">
                  <c:v>1E-4</c:v>
                </c:pt>
                <c:pt idx="10869">
                  <c:v>7.4794172050449343E-4</c:v>
                </c:pt>
                <c:pt idx="10870">
                  <c:v>2.426906501588299E-3</c:v>
                </c:pt>
                <c:pt idx="10871">
                  <c:v>2.3152092997405409E-3</c:v>
                </c:pt>
                <c:pt idx="10872">
                  <c:v>1E-4</c:v>
                </c:pt>
                <c:pt idx="10873">
                  <c:v>2.0374178912727489E-3</c:v>
                </c:pt>
                <c:pt idx="10874">
                  <c:v>1.786649210683751E-3</c:v>
                </c:pt>
                <c:pt idx="10875">
                  <c:v>2.6536496246247617E-4</c:v>
                </c:pt>
                <c:pt idx="10876">
                  <c:v>1E-4</c:v>
                </c:pt>
                <c:pt idx="10877">
                  <c:v>1.7070205587509889E-3</c:v>
                </c:pt>
                <c:pt idx="10878">
                  <c:v>3.326296087746036E-3</c:v>
                </c:pt>
                <c:pt idx="10879">
                  <c:v>2.637599170840011E-3</c:v>
                </c:pt>
                <c:pt idx="10880">
                  <c:v>1E-4</c:v>
                </c:pt>
                <c:pt idx="10881">
                  <c:v>2.1289498097714801E-3</c:v>
                </c:pt>
                <c:pt idx="10882">
                  <c:v>2.1393324023359622E-3</c:v>
                </c:pt>
                <c:pt idx="10883">
                  <c:v>8.5511642620284456E-4</c:v>
                </c:pt>
                <c:pt idx="10884">
                  <c:v>1E-4</c:v>
                </c:pt>
                <c:pt idx="10885">
                  <c:v>6.1797685675520829E-5</c:v>
                </c:pt>
                <c:pt idx="10886">
                  <c:v>1.967212332697095E-4</c:v>
                </c:pt>
                <c:pt idx="10887">
                  <c:v>8.3753569095220516E-5</c:v>
                </c:pt>
                <c:pt idx="10888">
                  <c:v>1E-4</c:v>
                </c:pt>
                <c:pt idx="10889">
                  <c:v>8.5947418535727298E-5</c:v>
                </c:pt>
                <c:pt idx="10890">
                  <c:v>1.8691761325139391E-4</c:v>
                </c:pt>
                <c:pt idx="10891">
                  <c:v>5.9730187685160733E-4</c:v>
                </c:pt>
                <c:pt idx="10892">
                  <c:v>1E-4</c:v>
                </c:pt>
                <c:pt idx="10893">
                  <c:v>1.9823417038441421E-3</c:v>
                </c:pt>
                <c:pt idx="10894">
                  <c:v>3.6188554840400509E-3</c:v>
                </c:pt>
                <c:pt idx="10895">
                  <c:v>2.803792303829536E-3</c:v>
                </c:pt>
                <c:pt idx="10896">
                  <c:v>1E-4</c:v>
                </c:pt>
                <c:pt idx="10897">
                  <c:v>1.925096052116964E-3</c:v>
                </c:pt>
                <c:pt idx="10898">
                  <c:v>1.282429355949601E-3</c:v>
                </c:pt>
                <c:pt idx="10899">
                  <c:v>2.5049218348579242E-4</c:v>
                </c:pt>
                <c:pt idx="10900">
                  <c:v>1E-4</c:v>
                </c:pt>
                <c:pt idx="10901">
                  <c:v>1.9457968260150999E-3</c:v>
                </c:pt>
                <c:pt idx="10902">
                  <c:v>2.9774483931343668E-3</c:v>
                </c:pt>
                <c:pt idx="10903">
                  <c:v>1.7282851979418909E-3</c:v>
                </c:pt>
                <c:pt idx="10904">
                  <c:v>1E-4</c:v>
                </c:pt>
                <c:pt idx="10905">
                  <c:v>1.2602736266086159E-4</c:v>
                </c:pt>
                <c:pt idx="10906">
                  <c:v>1.5502627279890689E-3</c:v>
                </c:pt>
                <c:pt idx="10907">
                  <c:v>1.7573037502363899E-3</c:v>
                </c:pt>
                <c:pt idx="10908">
                  <c:v>1E-4</c:v>
                </c:pt>
                <c:pt idx="10909">
                  <c:v>1.422426565802789E-3</c:v>
                </c:pt>
                <c:pt idx="10910">
                  <c:v>5.5955007440714475E-4</c:v>
                </c:pt>
                <c:pt idx="10911">
                  <c:v>9.8778515140921191E-4</c:v>
                </c:pt>
                <c:pt idx="10912">
                  <c:v>1E-4</c:v>
                </c:pt>
                <c:pt idx="10913">
                  <c:v>3.5725612099347919E-3</c:v>
                </c:pt>
                <c:pt idx="10914">
                  <c:v>5.8502978571465967E-3</c:v>
                </c:pt>
                <c:pt idx="10915">
                  <c:v>3.944682913252639E-3</c:v>
                </c:pt>
                <c:pt idx="10916">
                  <c:v>1E-4</c:v>
                </c:pt>
                <c:pt idx="10917">
                  <c:v>1.5080161967481989E-3</c:v>
                </c:pt>
                <c:pt idx="10918">
                  <c:v>2.9166572232193282E-4</c:v>
                </c:pt>
                <c:pt idx="10919">
                  <c:v>1.7547732833034569E-3</c:v>
                </c:pt>
                <c:pt idx="10920">
                  <c:v>1E-4</c:v>
                </c:pt>
                <c:pt idx="10921">
                  <c:v>3.2180639738733129E-3</c:v>
                </c:pt>
                <c:pt idx="10922">
                  <c:v>4.217552970907635E-3</c:v>
                </c:pt>
                <c:pt idx="10923">
                  <c:v>2.2894859497796381E-3</c:v>
                </c:pt>
                <c:pt idx="10924">
                  <c:v>1E-4</c:v>
                </c:pt>
                <c:pt idx="10925">
                  <c:v>5.5930950456398805E-4</c:v>
                </c:pt>
                <c:pt idx="10926">
                  <c:v>1.296527452321238E-4</c:v>
                </c:pt>
                <c:pt idx="10927">
                  <c:v>5.2548213008682051E-4</c:v>
                </c:pt>
                <c:pt idx="10928">
                  <c:v>1E-4</c:v>
                </c:pt>
                <c:pt idx="10929">
                  <c:v>1.0300938959868411E-3</c:v>
                </c:pt>
                <c:pt idx="10930">
                  <c:v>1.7557453811447509E-3</c:v>
                </c:pt>
                <c:pt idx="10931">
                  <c:v>1.414227533961983E-3</c:v>
                </c:pt>
                <c:pt idx="10932">
                  <c:v>1E-4</c:v>
                </c:pt>
                <c:pt idx="10933">
                  <c:v>1.286866044129477E-3</c:v>
                </c:pt>
                <c:pt idx="10934">
                  <c:v>1.240951513466398E-3</c:v>
                </c:pt>
                <c:pt idx="10935">
                  <c:v>3.1185147826726491E-4</c:v>
                </c:pt>
                <c:pt idx="10936">
                  <c:v>1E-4</c:v>
                </c:pt>
                <c:pt idx="10937">
                  <c:v>6.8377344115607872E-4</c:v>
                </c:pt>
                <c:pt idx="10938">
                  <c:v>1.1773048566173911E-3</c:v>
                </c:pt>
                <c:pt idx="10939">
                  <c:v>7.4167782324942538E-4</c:v>
                </c:pt>
                <c:pt idx="10940">
                  <c:v>1E-4</c:v>
                </c:pt>
                <c:pt idx="10941">
                  <c:v>4.4005713532913521E-4</c:v>
                </c:pt>
                <c:pt idx="10942">
                  <c:v>8.1627513921377721E-4</c:v>
                </c:pt>
                <c:pt idx="10943">
                  <c:v>9.9847603483598662E-4</c:v>
                </c:pt>
                <c:pt idx="10944">
                  <c:v>1E-4</c:v>
                </c:pt>
                <c:pt idx="10945">
                  <c:v>2.106153584895706E-3</c:v>
                </c:pt>
                <c:pt idx="10946">
                  <c:v>3.3011889899135539E-3</c:v>
                </c:pt>
                <c:pt idx="10947">
                  <c:v>2.1268703999074469E-3</c:v>
                </c:pt>
                <c:pt idx="10948">
                  <c:v>1E-4</c:v>
                </c:pt>
                <c:pt idx="10949">
                  <c:v>6.4873535957599572E-4</c:v>
                </c:pt>
                <c:pt idx="10950">
                  <c:v>2.4314891244596061E-4</c:v>
                </c:pt>
                <c:pt idx="10951">
                  <c:v>7.0644812720814564E-4</c:v>
                </c:pt>
                <c:pt idx="10952">
                  <c:v>1E-4</c:v>
                </c:pt>
                <c:pt idx="10953">
                  <c:v>5.7881236510511286E-4</c:v>
                </c:pt>
                <c:pt idx="10954">
                  <c:v>2.084600198675016E-4</c:v>
                </c:pt>
                <c:pt idx="10955">
                  <c:v>2.164063964057521E-4</c:v>
                </c:pt>
                <c:pt idx="10956">
                  <c:v>1E-4</c:v>
                </c:pt>
                <c:pt idx="10957">
                  <c:v>5.4576423999445661E-5</c:v>
                </c:pt>
                <c:pt idx="10958">
                  <c:v>9.258181270260093E-4</c:v>
                </c:pt>
                <c:pt idx="10959">
                  <c:v>1.44477201527627E-3</c:v>
                </c:pt>
                <c:pt idx="10960">
                  <c:v>1E-4</c:v>
                </c:pt>
                <c:pt idx="10961">
                  <c:v>2.625568138571868E-3</c:v>
                </c:pt>
                <c:pt idx="10962">
                  <c:v>3.805607532252355E-3</c:v>
                </c:pt>
                <c:pt idx="10963">
                  <c:v>2.3323969415387949E-3</c:v>
                </c:pt>
                <c:pt idx="10964">
                  <c:v>1E-4</c:v>
                </c:pt>
                <c:pt idx="10965">
                  <c:v>5.8129753316197728E-4</c:v>
                </c:pt>
                <c:pt idx="10966">
                  <c:v>8.3084112407418357E-4</c:v>
                </c:pt>
                <c:pt idx="10967">
                  <c:v>1.7659624894648201E-3</c:v>
                </c:pt>
                <c:pt idx="10968">
                  <c:v>1E-4</c:v>
                </c:pt>
                <c:pt idx="10969">
                  <c:v>3.5663475614994421E-3</c:v>
                </c:pt>
                <c:pt idx="10970">
                  <c:v>5.5289408886876933E-3</c:v>
                </c:pt>
                <c:pt idx="10971">
                  <c:v>3.7492022947138159E-3</c:v>
                </c:pt>
                <c:pt idx="10972">
                  <c:v>1E-4</c:v>
                </c:pt>
                <c:pt idx="10973">
                  <c:v>1.954510681678694E-3</c:v>
                </c:pt>
                <c:pt idx="10974">
                  <c:v>8.2071445648516884E-4</c:v>
                </c:pt>
                <c:pt idx="10975">
                  <c:v>8.0702039670841014E-4</c:v>
                </c:pt>
                <c:pt idx="10976">
                  <c:v>1E-4</c:v>
                </c:pt>
                <c:pt idx="10977">
                  <c:v>2.6214273623950588E-3</c:v>
                </c:pt>
                <c:pt idx="10978">
                  <c:v>3.8561393165898591E-3</c:v>
                </c:pt>
                <c:pt idx="10979">
                  <c:v>2.280242003295109E-3</c:v>
                </c:pt>
                <c:pt idx="10980">
                  <c:v>1E-4</c:v>
                </c:pt>
                <c:pt idx="10981">
                  <c:v>4.0722607054532691E-4</c:v>
                </c:pt>
                <c:pt idx="10982">
                  <c:v>7.2627990843677126E-4</c:v>
                </c:pt>
                <c:pt idx="10983">
                  <c:v>1.0879413120972331E-3</c:v>
                </c:pt>
                <c:pt idx="10984">
                  <c:v>1E-4</c:v>
                </c:pt>
                <c:pt idx="10985">
                  <c:v>7.4021977209669297E-4</c:v>
                </c:pt>
                <c:pt idx="10986">
                  <c:v>1.110961965176097E-4</c:v>
                </c:pt>
                <c:pt idx="10987">
                  <c:v>1.0524066403796539E-3</c:v>
                </c:pt>
                <c:pt idx="10988">
                  <c:v>1E-4</c:v>
                </c:pt>
                <c:pt idx="10989">
                  <c:v>2.3499275512994921E-3</c:v>
                </c:pt>
                <c:pt idx="10990">
                  <c:v>3.1936383500137948E-3</c:v>
                </c:pt>
                <c:pt idx="10991">
                  <c:v>1.621037529942625E-3</c:v>
                </c:pt>
                <c:pt idx="10992">
                  <c:v>1E-4</c:v>
                </c:pt>
                <c:pt idx="10993">
                  <c:v>4.9654564788027594E-4</c:v>
                </c:pt>
                <c:pt idx="10994">
                  <c:v>1.8713674190447629E-3</c:v>
                </c:pt>
                <c:pt idx="10995">
                  <c:v>1.5921172925345329E-3</c:v>
                </c:pt>
                <c:pt idx="10996">
                  <c:v>1E-4</c:v>
                </c:pt>
                <c:pt idx="10997">
                  <c:v>1.022194480942314E-4</c:v>
                </c:pt>
                <c:pt idx="10998">
                  <c:v>1.8912235679155759E-3</c:v>
                </c:pt>
                <c:pt idx="10999">
                  <c:v>2.7090453398771778E-3</c:v>
                </c:pt>
                <c:pt idx="11000">
                  <c:v>1E-4</c:v>
                </c:pt>
                <c:pt idx="11001">
                  <c:v>3.655498270799043E-3</c:v>
                </c:pt>
                <c:pt idx="11002">
                  <c:v>3.9592002425983064E-3</c:v>
                </c:pt>
                <c:pt idx="11003">
                  <c:v>1.18281155086193E-3</c:v>
                </c:pt>
                <c:pt idx="11004">
                  <c:v>1E-4</c:v>
                </c:pt>
                <c:pt idx="11005">
                  <c:v>2.642400794878921E-3</c:v>
                </c:pt>
                <c:pt idx="11006">
                  <c:v>5.4146873048198903E-3</c:v>
                </c:pt>
                <c:pt idx="11007">
                  <c:v>4.0400781752204396E-3</c:v>
                </c:pt>
                <c:pt idx="11008">
                  <c:v>1E-4</c:v>
                </c:pt>
                <c:pt idx="11009">
                  <c:v>1.616364196531099E-3</c:v>
                </c:pt>
                <c:pt idx="11010">
                  <c:v>4.5213596636783682E-4</c:v>
                </c:pt>
                <c:pt idx="11011">
                  <c:v>2.0456761341700199E-3</c:v>
                </c:pt>
                <c:pt idx="11012">
                  <c:v>1E-4</c:v>
                </c:pt>
                <c:pt idx="11013">
                  <c:v>3.280103195142498E-3</c:v>
                </c:pt>
                <c:pt idx="11014">
                  <c:v>3.6843566490645909E-3</c:v>
                </c:pt>
                <c:pt idx="11015">
                  <c:v>1.373956625336245E-3</c:v>
                </c:pt>
                <c:pt idx="11016">
                  <c:v>1E-4</c:v>
                </c:pt>
                <c:pt idx="11017">
                  <c:v>1.1371349025136989E-3</c:v>
                </c:pt>
                <c:pt idx="11018">
                  <c:v>2.5198110486997559E-3</c:v>
                </c:pt>
                <c:pt idx="11019">
                  <c:v>1.904097865373255E-3</c:v>
                </c:pt>
                <c:pt idx="11020">
                  <c:v>1E-4</c:v>
                </c:pt>
                <c:pt idx="11021">
                  <c:v>1.2047554608288331E-3</c:v>
                </c:pt>
                <c:pt idx="11022">
                  <c:v>1.112487770548725E-3</c:v>
                </c:pt>
                <c:pt idx="11023">
                  <c:v>4.6594377257987748E-4</c:v>
                </c:pt>
                <c:pt idx="11024">
                  <c:v>1E-4</c:v>
                </c:pt>
                <c:pt idx="11025">
                  <c:v>1.5126742990795669E-4</c:v>
                </c:pt>
                <c:pt idx="11026">
                  <c:v>8.6219166401167193E-4</c:v>
                </c:pt>
                <c:pt idx="11027">
                  <c:v>1.182218934566127E-3</c:v>
                </c:pt>
                <c:pt idx="11028">
                  <c:v>1E-4</c:v>
                </c:pt>
                <c:pt idx="11029">
                  <c:v>1.9495232522444279E-3</c:v>
                </c:pt>
                <c:pt idx="11030">
                  <c:v>2.457515664942002E-3</c:v>
                </c:pt>
                <c:pt idx="11031">
                  <c:v>1.031566876555414E-3</c:v>
                </c:pt>
                <c:pt idx="11032">
                  <c:v>1E-4</c:v>
                </c:pt>
                <c:pt idx="11033">
                  <c:v>1.090025241201216E-3</c:v>
                </c:pt>
                <c:pt idx="11034">
                  <c:v>2.6000077235937709E-3</c:v>
                </c:pt>
                <c:pt idx="11035">
                  <c:v>2.0291441794699741E-3</c:v>
                </c:pt>
                <c:pt idx="11036">
                  <c:v>1E-4</c:v>
                </c:pt>
                <c:pt idx="11037">
                  <c:v>9.2518733808136027E-4</c:v>
                </c:pt>
                <c:pt idx="11038">
                  <c:v>3.3856632834345458E-4</c:v>
                </c:pt>
                <c:pt idx="11039">
                  <c:v>6.5197906452566388E-5</c:v>
                </c:pt>
                <c:pt idx="11040">
                  <c:v>1E-4</c:v>
                </c:pt>
                <c:pt idx="11041">
                  <c:v>1.04661385212437E-3</c:v>
                </c:pt>
                <c:pt idx="11042">
                  <c:v>2.779207589860902E-3</c:v>
                </c:pt>
                <c:pt idx="11043">
                  <c:v>2.5637544263182508E-3</c:v>
                </c:pt>
                <c:pt idx="11044">
                  <c:v>1E-4</c:v>
                </c:pt>
                <c:pt idx="11045">
                  <c:v>1.6171551345283989E-3</c:v>
                </c:pt>
                <c:pt idx="11046">
                  <c:v>2.9439311509587272E-4</c:v>
                </c:pt>
                <c:pt idx="11047">
                  <c:v>1.2658853573603831E-3</c:v>
                </c:pt>
                <c:pt idx="11048">
                  <c:v>1E-4</c:v>
                </c:pt>
                <c:pt idx="11049">
                  <c:v>2.4100404969041411E-3</c:v>
                </c:pt>
                <c:pt idx="11050">
                  <c:v>2.3360387817955449E-3</c:v>
                </c:pt>
                <c:pt idx="11051">
                  <c:v>2.9362186815533352E-4</c:v>
                </c:pt>
                <c:pt idx="11052">
                  <c:v>1E-4</c:v>
                </c:pt>
                <c:pt idx="11053">
                  <c:v>2.0804368686308879E-3</c:v>
                </c:pt>
                <c:pt idx="11054">
                  <c:v>3.0490191626555952E-3</c:v>
                </c:pt>
                <c:pt idx="11055">
                  <c:v>1.330020910266311E-3</c:v>
                </c:pt>
                <c:pt idx="11056">
                  <c:v>1E-4</c:v>
                </c:pt>
                <c:pt idx="11057">
                  <c:v>1.69177610561803E-3</c:v>
                </c:pt>
                <c:pt idx="11058">
                  <c:v>4.1229070764358267E-3</c:v>
                </c:pt>
                <c:pt idx="11059">
                  <c:v>3.4826326359988029E-3</c:v>
                </c:pt>
                <c:pt idx="11060">
                  <c:v>1E-4</c:v>
                </c:pt>
                <c:pt idx="11061">
                  <c:v>2.737168033450242E-3</c:v>
                </c:pt>
                <c:pt idx="11062">
                  <c:v>2.748044271268269E-3</c:v>
                </c:pt>
                <c:pt idx="11063">
                  <c:v>1.252154251274474E-3</c:v>
                </c:pt>
                <c:pt idx="11064">
                  <c:v>1E-4</c:v>
                </c:pt>
                <c:pt idx="11065">
                  <c:v>4.879328341595451E-4</c:v>
                </c:pt>
                <c:pt idx="11066">
                  <c:v>2.6510727901564272E-4</c:v>
                </c:pt>
                <c:pt idx="11067">
                  <c:v>2.796902477305362E-4</c:v>
                </c:pt>
                <c:pt idx="11068">
                  <c:v>1E-4</c:v>
                </c:pt>
                <c:pt idx="11069">
                  <c:v>1.756772533429631E-3</c:v>
                </c:pt>
                <c:pt idx="11070">
                  <c:v>3.4600487505138259E-3</c:v>
                </c:pt>
                <c:pt idx="11071">
                  <c:v>2.776792765888421E-3</c:v>
                </c:pt>
                <c:pt idx="11072">
                  <c:v>1E-4</c:v>
                </c:pt>
                <c:pt idx="11073">
                  <c:v>1.839516987654038E-3</c:v>
                </c:pt>
                <c:pt idx="11074">
                  <c:v>1.026164476416518E-3</c:v>
                </c:pt>
                <c:pt idx="11075">
                  <c:v>4.8817962416009719E-4</c:v>
                </c:pt>
                <c:pt idx="11076">
                  <c:v>1E-4</c:v>
                </c:pt>
                <c:pt idx="11077">
                  <c:v>2.0833278645352002E-3</c:v>
                </c:pt>
                <c:pt idx="11078">
                  <c:v>3.04197285818656E-3</c:v>
                </c:pt>
                <c:pt idx="11079">
                  <c:v>1.752362232566159E-3</c:v>
                </c:pt>
                <c:pt idx="11080">
                  <c:v>1E-4</c:v>
                </c:pt>
                <c:pt idx="11081">
                  <c:v>2.5321010412688531E-4</c:v>
                </c:pt>
                <c:pt idx="11082">
                  <c:v>6.0318089452204447E-4</c:v>
                </c:pt>
                <c:pt idx="11083">
                  <c:v>8.1731504917363564E-4</c:v>
                </c:pt>
                <c:pt idx="11084">
                  <c:v>1E-4</c:v>
                </c:pt>
                <c:pt idx="11085">
                  <c:v>5.2213969394367978E-4</c:v>
                </c:pt>
                <c:pt idx="11086">
                  <c:v>2.9598042030117708E-5</c:v>
                </c:pt>
                <c:pt idx="11087">
                  <c:v>5.8131921180488446E-4</c:v>
                </c:pt>
                <c:pt idx="11088">
                  <c:v>1E-4</c:v>
                </c:pt>
                <c:pt idx="11089">
                  <c:v>8.6255382183406581E-4</c:v>
                </c:pt>
                <c:pt idx="11090">
                  <c:v>4.6533285960137819E-4</c:v>
                </c:pt>
                <c:pt idx="11091">
                  <c:v>5.6990437007798452E-4</c:v>
                </c:pt>
                <c:pt idx="11092">
                  <c:v>1E-4</c:v>
                </c:pt>
                <c:pt idx="11093">
                  <c:v>2.2735699267232511E-3</c:v>
                </c:pt>
                <c:pt idx="11094">
                  <c:v>3.3912202620531261E-3</c:v>
                </c:pt>
                <c:pt idx="11095">
                  <c:v>1.7912221724801949E-3</c:v>
                </c:pt>
                <c:pt idx="11096">
                  <c:v>1E-4</c:v>
                </c:pt>
                <c:pt idx="11097">
                  <c:v>8.6456612863028686E-4</c:v>
                </c:pt>
                <c:pt idx="11098">
                  <c:v>2.8582380785337641E-3</c:v>
                </c:pt>
                <c:pt idx="11099">
                  <c:v>2.450302970516184E-3</c:v>
                </c:pt>
                <c:pt idx="11100">
                  <c:v>1E-4</c:v>
                </c:pt>
                <c:pt idx="11101">
                  <c:v>6.7157797639571658E-4</c:v>
                </c:pt>
                <c:pt idx="11102">
                  <c:v>1.325164934108477E-3</c:v>
                </c:pt>
                <c:pt idx="11103">
                  <c:v>2.2765791055057529E-3</c:v>
                </c:pt>
                <c:pt idx="11104">
                  <c:v>1E-4</c:v>
                </c:pt>
                <c:pt idx="11105">
                  <c:v>2.4429925309480279E-3</c:v>
                </c:pt>
                <c:pt idx="11106">
                  <c:v>1.741078501393303E-3</c:v>
                </c:pt>
                <c:pt idx="11107">
                  <c:v>3.2151155411243477E-4</c:v>
                </c:pt>
                <c:pt idx="11108">
                  <c:v>1E-4</c:v>
                </c:pt>
                <c:pt idx="11109">
                  <c:v>2.257190810661927E-3</c:v>
                </c:pt>
                <c:pt idx="11110">
                  <c:v>2.9013454101521289E-3</c:v>
                </c:pt>
                <c:pt idx="11111">
                  <c:v>1.196252304274418E-3</c:v>
                </c:pt>
                <c:pt idx="11112">
                  <c:v>1E-4</c:v>
                </c:pt>
                <c:pt idx="11113">
                  <c:v>8.4030102234009159E-4</c:v>
                </c:pt>
                <c:pt idx="11114">
                  <c:v>1.8727713625997539E-3</c:v>
                </c:pt>
                <c:pt idx="11115">
                  <c:v>1.3539743266315961E-3</c:v>
                </c:pt>
                <c:pt idx="11116">
                  <c:v>1E-4</c:v>
                </c:pt>
                <c:pt idx="11117">
                  <c:v>8.9419593928263482E-4</c:v>
                </c:pt>
                <c:pt idx="11118">
                  <c:v>1.1753678369747359E-3</c:v>
                </c:pt>
                <c:pt idx="11119">
                  <c:v>9.0582949802757527E-4</c:v>
                </c:pt>
                <c:pt idx="11120">
                  <c:v>1E-4</c:v>
                </c:pt>
                <c:pt idx="11121">
                  <c:v>5.9100682447713851E-4</c:v>
                </c:pt>
                <c:pt idx="11122">
                  <c:v>2.388914193592733E-4</c:v>
                </c:pt>
                <c:pt idx="11123">
                  <c:v>1.242654159330174E-3</c:v>
                </c:pt>
                <c:pt idx="11124">
                  <c:v>1E-4</c:v>
                </c:pt>
                <c:pt idx="11125">
                  <c:v>2.7845753757986709E-3</c:v>
                </c:pt>
                <c:pt idx="11126">
                  <c:v>3.4713072717387152E-3</c:v>
                </c:pt>
                <c:pt idx="11127">
                  <c:v>1.2458615954217551E-3</c:v>
                </c:pt>
                <c:pt idx="11128">
                  <c:v>1E-4</c:v>
                </c:pt>
                <c:pt idx="11129">
                  <c:v>2.1890887893924751E-3</c:v>
                </c:pt>
                <c:pt idx="11130">
                  <c:v>4.4607908062088029E-3</c:v>
                </c:pt>
                <c:pt idx="11131">
                  <c:v>2.9850996055330249E-3</c:v>
                </c:pt>
                <c:pt idx="11132">
                  <c:v>1E-4</c:v>
                </c:pt>
                <c:pt idx="11133">
                  <c:v>3.5120377023390131E-4</c:v>
                </c:pt>
                <c:pt idx="11134">
                  <c:v>3.374453245432423E-3</c:v>
                </c:pt>
                <c:pt idx="11135">
                  <c:v>3.7458299258397131E-3</c:v>
                </c:pt>
                <c:pt idx="11136">
                  <c:v>1E-4</c:v>
                </c:pt>
                <c:pt idx="11137">
                  <c:v>3.161518371119366E-3</c:v>
                </c:pt>
                <c:pt idx="11138">
                  <c:v>2.297076275222798E-3</c:v>
                </c:pt>
                <c:pt idx="11139">
                  <c:v>5.2540053974425747E-5</c:v>
                </c:pt>
                <c:pt idx="11140">
                  <c:v>1E-4</c:v>
                </c:pt>
                <c:pt idx="11141">
                  <c:v>1.3389331300110859E-3</c:v>
                </c:pt>
                <c:pt idx="11142">
                  <c:v>1.130913424488886E-3</c:v>
                </c:pt>
                <c:pt idx="11143">
                  <c:v>1.9769589763787889E-4</c:v>
                </c:pt>
                <c:pt idx="11144">
                  <c:v>1E-4</c:v>
                </c:pt>
                <c:pt idx="11145">
                  <c:v>1.660761936915072E-3</c:v>
                </c:pt>
                <c:pt idx="11146">
                  <c:v>2.123393776885986E-3</c:v>
                </c:pt>
                <c:pt idx="11147">
                  <c:v>7.09395547479828E-4</c:v>
                </c:pt>
                <c:pt idx="11148">
                  <c:v>1E-4</c:v>
                </c:pt>
                <c:pt idx="11149">
                  <c:v>1.858047887726855E-3</c:v>
                </c:pt>
                <c:pt idx="11150">
                  <c:v>4.3876792292413362E-3</c:v>
                </c:pt>
                <c:pt idx="11151">
                  <c:v>4.0877460500531038E-3</c:v>
                </c:pt>
                <c:pt idx="11152">
                  <c:v>1E-4</c:v>
                </c:pt>
                <c:pt idx="11153">
                  <c:v>4.9909798621147134E-3</c:v>
                </c:pt>
                <c:pt idx="11154">
                  <c:v>6.7919233631137804E-3</c:v>
                </c:pt>
                <c:pt idx="11155">
                  <c:v>4.1147543838682054E-3</c:v>
                </c:pt>
                <c:pt idx="11156">
                  <c:v>1E-4</c:v>
                </c:pt>
                <c:pt idx="11157">
                  <c:v>1.3518576636565691E-3</c:v>
                </c:pt>
                <c:pt idx="11158">
                  <c:v>4.9919982640199867E-4</c:v>
                </c:pt>
                <c:pt idx="11159">
                  <c:v>1.83329031194747E-3</c:v>
                </c:pt>
                <c:pt idx="11160">
                  <c:v>1E-4</c:v>
                </c:pt>
                <c:pt idx="11161">
                  <c:v>2.892833634580815E-3</c:v>
                </c:pt>
                <c:pt idx="11162">
                  <c:v>3.2665465946084401E-3</c:v>
                </c:pt>
                <c:pt idx="11163">
                  <c:v>1.276038736589952E-3</c:v>
                </c:pt>
                <c:pt idx="11164">
                  <c:v>1E-4</c:v>
                </c:pt>
                <c:pt idx="11165">
                  <c:v>4.8297105175352129E-4</c:v>
                </c:pt>
                <c:pt idx="11166">
                  <c:v>8.0267970909152241E-4</c:v>
                </c:pt>
                <c:pt idx="11167">
                  <c:v>9.9487186881614951E-5</c:v>
                </c:pt>
                <c:pt idx="11168">
                  <c:v>1E-4</c:v>
                </c:pt>
                <c:pt idx="11169">
                  <c:v>1.3748080708900171E-3</c:v>
                </c:pt>
                <c:pt idx="11170">
                  <c:v>2.302922594343791E-3</c:v>
                </c:pt>
                <c:pt idx="11171">
                  <c:v>1.313214393807936E-3</c:v>
                </c:pt>
                <c:pt idx="11172">
                  <c:v>1E-4</c:v>
                </c:pt>
                <c:pt idx="11173">
                  <c:v>4.3278743071636228E-4</c:v>
                </c:pt>
                <c:pt idx="11174">
                  <c:v>1.7046849681693079E-3</c:v>
                </c:pt>
                <c:pt idx="11175">
                  <c:v>1.5243240702534451E-3</c:v>
                </c:pt>
                <c:pt idx="11176">
                  <c:v>1E-4</c:v>
                </c:pt>
                <c:pt idx="11177">
                  <c:v>6.0840223425029025E-4</c:v>
                </c:pt>
                <c:pt idx="11178">
                  <c:v>3.9929370541089989E-4</c:v>
                </c:pt>
                <c:pt idx="11179">
                  <c:v>1.0926840091618111E-3</c:v>
                </c:pt>
                <c:pt idx="11180">
                  <c:v>1E-4</c:v>
                </c:pt>
                <c:pt idx="11181">
                  <c:v>1.6387914541907481E-3</c:v>
                </c:pt>
                <c:pt idx="11182">
                  <c:v>1.7366466445928571E-3</c:v>
                </c:pt>
                <c:pt idx="11183">
                  <c:v>4.3403751139400388E-4</c:v>
                </c:pt>
                <c:pt idx="11184">
                  <c:v>1E-4</c:v>
                </c:pt>
                <c:pt idx="11185">
                  <c:v>1.714909724163707E-3</c:v>
                </c:pt>
                <c:pt idx="11186">
                  <c:v>3.7456805912677838E-3</c:v>
                </c:pt>
                <c:pt idx="11187">
                  <c:v>3.177156778772824E-3</c:v>
                </c:pt>
                <c:pt idx="11188">
                  <c:v>1E-4</c:v>
                </c:pt>
                <c:pt idx="11189">
                  <c:v>2.3111596587791681E-3</c:v>
                </c:pt>
                <c:pt idx="11190">
                  <c:v>1.2771676013178239E-3</c:v>
                </c:pt>
                <c:pt idx="11191">
                  <c:v>8.4468508006283014E-4</c:v>
                </c:pt>
                <c:pt idx="11192">
                  <c:v>1E-4</c:v>
                </c:pt>
                <c:pt idx="11193">
                  <c:v>3.5687934835667299E-3</c:v>
                </c:pt>
                <c:pt idx="11194">
                  <c:v>5.2819551833385974E-3</c:v>
                </c:pt>
                <c:pt idx="11195">
                  <c:v>2.9108411256552639E-3</c:v>
                </c:pt>
                <c:pt idx="11196">
                  <c:v>1E-4</c:v>
                </c:pt>
                <c:pt idx="11197">
                  <c:v>5.3177444103095725E-4</c:v>
                </c:pt>
                <c:pt idx="11198">
                  <c:v>2.965206338436032E-3</c:v>
                </c:pt>
                <c:pt idx="11199">
                  <c:v>2.918230651828729E-3</c:v>
                </c:pt>
                <c:pt idx="11200">
                  <c:v>1E-4</c:v>
                </c:pt>
                <c:pt idx="11201">
                  <c:v>1.8677993539546671E-3</c:v>
                </c:pt>
                <c:pt idx="11202">
                  <c:v>6.7499516469393802E-4</c:v>
                </c:pt>
                <c:pt idx="11203">
                  <c:v>9.207181735364883E-4</c:v>
                </c:pt>
                <c:pt idx="11204">
                  <c:v>1E-4</c:v>
                </c:pt>
                <c:pt idx="11205">
                  <c:v>2.4352753833306959E-3</c:v>
                </c:pt>
                <c:pt idx="11206">
                  <c:v>3.373199781165407E-3</c:v>
                </c:pt>
                <c:pt idx="11207">
                  <c:v>1.953937030057069E-3</c:v>
                </c:pt>
                <c:pt idx="11208">
                  <c:v>1E-4</c:v>
                </c:pt>
                <c:pt idx="11209">
                  <c:v>6.2471593554591978E-4</c:v>
                </c:pt>
                <c:pt idx="11210">
                  <c:v>1.043010834947829E-4</c:v>
                </c:pt>
                <c:pt idx="11211">
                  <c:v>7.3254868567455399E-4</c:v>
                </c:pt>
                <c:pt idx="11212">
                  <c:v>1E-4</c:v>
                </c:pt>
                <c:pt idx="11213">
                  <c:v>1.6165543583261961E-3</c:v>
                </c:pt>
                <c:pt idx="11214">
                  <c:v>2.2335811907750929E-3</c:v>
                </c:pt>
                <c:pt idx="11215">
                  <c:v>1.08147254562023E-3</c:v>
                </c:pt>
                <c:pt idx="11216">
                  <c:v>1E-4</c:v>
                </c:pt>
                <c:pt idx="11217">
                  <c:v>9.8912322735377313E-4</c:v>
                </c:pt>
                <c:pt idx="11218">
                  <c:v>2.8693013565074749E-3</c:v>
                </c:pt>
                <c:pt idx="11219">
                  <c:v>2.646828729691277E-3</c:v>
                </c:pt>
                <c:pt idx="11220">
                  <c:v>1E-4</c:v>
                </c:pt>
                <c:pt idx="11221">
                  <c:v>2.1667431637835892E-3</c:v>
                </c:pt>
                <c:pt idx="11222">
                  <c:v>2.0573808027325451E-3</c:v>
                </c:pt>
                <c:pt idx="11223">
                  <c:v>9.7035277186608641E-4</c:v>
                </c:pt>
                <c:pt idx="11224">
                  <c:v>1E-4</c:v>
                </c:pt>
                <c:pt idx="11225">
                  <c:v>1.913969669697123E-3</c:v>
                </c:pt>
                <c:pt idx="11226">
                  <c:v>4.6278584735622531E-3</c:v>
                </c:pt>
                <c:pt idx="11227">
                  <c:v>4.6797653505129648E-3</c:v>
                </c:pt>
                <c:pt idx="11228">
                  <c:v>1E-4</c:v>
                </c:pt>
                <c:pt idx="11229">
                  <c:v>5.4174472627875961E-3</c:v>
                </c:pt>
                <c:pt idx="11230">
                  <c:v>5.8218923517419034E-3</c:v>
                </c:pt>
                <c:pt idx="11231">
                  <c:v>1.8658162584255351E-3</c:v>
                </c:pt>
                <c:pt idx="11232">
                  <c:v>1E-4</c:v>
                </c:pt>
                <c:pt idx="11233">
                  <c:v>3.222738677314237E-3</c:v>
                </c:pt>
                <c:pt idx="11234">
                  <c:v>6.7752329598298822E-3</c:v>
                </c:pt>
                <c:pt idx="11235">
                  <c:v>5.1709842033765274E-3</c:v>
                </c:pt>
                <c:pt idx="11236">
                  <c:v>1E-4</c:v>
                </c:pt>
                <c:pt idx="11237">
                  <c:v>2.6546476305475829E-3</c:v>
                </c:pt>
                <c:pt idx="11238">
                  <c:v>7.67849014593784E-4</c:v>
                </c:pt>
                <c:pt idx="11239">
                  <c:v>1.459956314272487E-3</c:v>
                </c:pt>
                <c:pt idx="11240">
                  <c:v>1E-4</c:v>
                </c:pt>
                <c:pt idx="11241">
                  <c:v>3.6674838307651698E-3</c:v>
                </c:pt>
                <c:pt idx="11242">
                  <c:v>5.1077179958636983E-3</c:v>
                </c:pt>
                <c:pt idx="11243">
                  <c:v>2.9056105161832488E-3</c:v>
                </c:pt>
                <c:pt idx="11244">
                  <c:v>1E-4</c:v>
                </c:pt>
                <c:pt idx="11245">
                  <c:v>5.132859473657202E-4</c:v>
                </c:pt>
                <c:pt idx="11246">
                  <c:v>9.3693428161142922E-4</c:v>
                </c:pt>
                <c:pt idx="11247">
                  <c:v>1.5613644561389051E-3</c:v>
                </c:pt>
                <c:pt idx="11248">
                  <c:v>1E-4</c:v>
                </c:pt>
                <c:pt idx="11249">
                  <c:v>2.301239576279937E-3</c:v>
                </c:pt>
                <c:pt idx="11250">
                  <c:v>3.2072105983397899E-3</c:v>
                </c:pt>
                <c:pt idx="11251">
                  <c:v>2.1586840058934469E-3</c:v>
                </c:pt>
                <c:pt idx="11252">
                  <c:v>1E-4</c:v>
                </c:pt>
                <c:pt idx="11253">
                  <c:v>2.2746219532256101E-3</c:v>
                </c:pt>
                <c:pt idx="11254">
                  <c:v>3.6951426701784169E-3</c:v>
                </c:pt>
                <c:pt idx="11255">
                  <c:v>3.0606882810937288E-3</c:v>
                </c:pt>
                <c:pt idx="11256">
                  <c:v>1E-4</c:v>
                </c:pt>
                <c:pt idx="11257">
                  <c:v>3.6713780921041671E-3</c:v>
                </c:pt>
                <c:pt idx="11258">
                  <c:v>5.0177486195736682E-3</c:v>
                </c:pt>
                <c:pt idx="11259">
                  <c:v>3.0567596093316321E-3</c:v>
                </c:pt>
                <c:pt idx="11260">
                  <c:v>1E-4</c:v>
                </c:pt>
                <c:pt idx="11261">
                  <c:v>1.2362022482685551E-3</c:v>
                </c:pt>
                <c:pt idx="11262">
                  <c:v>2.6344920630083218E-4</c:v>
                </c:pt>
                <c:pt idx="11263">
                  <c:v>7.4748533564980297E-4</c:v>
                </c:pt>
                <c:pt idx="11264">
                  <c:v>1E-4</c:v>
                </c:pt>
                <c:pt idx="11265">
                  <c:v>1.8093487286046539E-3</c:v>
                </c:pt>
                <c:pt idx="11266">
                  <c:v>2.5964272344842459E-3</c:v>
                </c:pt>
                <c:pt idx="11267">
                  <c:v>1.5463757688706141E-3</c:v>
                </c:pt>
                <c:pt idx="11268">
                  <c:v>1E-4</c:v>
                </c:pt>
                <c:pt idx="11269">
                  <c:v>3.9423351914482448E-4</c:v>
                </c:pt>
                <c:pt idx="11270">
                  <c:v>2.2984890447764881E-4</c:v>
                </c:pt>
                <c:pt idx="11271">
                  <c:v>4.5883312417188292E-4</c:v>
                </c:pt>
                <c:pt idx="11272">
                  <c:v>1E-4</c:v>
                </c:pt>
                <c:pt idx="11273">
                  <c:v>2.287292790370413E-4</c:v>
                </c:pt>
                <c:pt idx="11274">
                  <c:v>1.6377699803922119E-3</c:v>
                </c:pt>
                <c:pt idx="11275">
                  <c:v>2.2347209748470932E-3</c:v>
                </c:pt>
                <c:pt idx="11276">
                  <c:v>1E-4</c:v>
                </c:pt>
                <c:pt idx="11277">
                  <c:v>3.545252986261716E-3</c:v>
                </c:pt>
                <c:pt idx="11278">
                  <c:v>4.610784157112211E-3</c:v>
                </c:pt>
                <c:pt idx="11279">
                  <c:v>2.2710402044429021E-3</c:v>
                </c:pt>
                <c:pt idx="11280">
                  <c:v>1E-4</c:v>
                </c:pt>
                <c:pt idx="11281">
                  <c:v>8.3487796337308588E-4</c:v>
                </c:pt>
                <c:pt idx="11282">
                  <c:v>3.055218303617721E-3</c:v>
                </c:pt>
                <c:pt idx="11283">
                  <c:v>2.878083819648593E-3</c:v>
                </c:pt>
                <c:pt idx="11284">
                  <c:v>1E-4</c:v>
                </c:pt>
                <c:pt idx="11285">
                  <c:v>2.2736597814293521E-3</c:v>
                </c:pt>
                <c:pt idx="11286">
                  <c:v>1.9848049928375021E-3</c:v>
                </c:pt>
                <c:pt idx="11287">
                  <c:v>6.5009591678323966E-4</c:v>
                </c:pt>
                <c:pt idx="11288">
                  <c:v>1E-4</c:v>
                </c:pt>
                <c:pt idx="11289">
                  <c:v>4.921324401870789E-4</c:v>
                </c:pt>
                <c:pt idx="11290">
                  <c:v>1.515686752677673E-3</c:v>
                </c:pt>
                <c:pt idx="11291">
                  <c:v>1.7723258269463421E-3</c:v>
                </c:pt>
                <c:pt idx="11292">
                  <c:v>1E-4</c:v>
                </c:pt>
                <c:pt idx="11293">
                  <c:v>2.3353385384400102E-3</c:v>
                </c:pt>
                <c:pt idx="11294">
                  <c:v>2.724070318612353E-3</c:v>
                </c:pt>
                <c:pt idx="11295">
                  <c:v>1.179816134081253E-3</c:v>
                </c:pt>
                <c:pt idx="11296">
                  <c:v>1E-4</c:v>
                </c:pt>
                <c:pt idx="11297">
                  <c:v>3.5884986354168451E-4</c:v>
                </c:pt>
                <c:pt idx="11298">
                  <c:v>1.068412029285557E-3</c:v>
                </c:pt>
                <c:pt idx="11299">
                  <c:v>8.5387053093777168E-4</c:v>
                </c:pt>
                <c:pt idx="11300">
                  <c:v>1E-4</c:v>
                </c:pt>
                <c:pt idx="11301">
                  <c:v>5.3297367629512749E-4</c:v>
                </c:pt>
                <c:pt idx="11302">
                  <c:v>4.3627315439470502E-4</c:v>
                </c:pt>
                <c:pt idx="11303">
                  <c:v>9.5185073609826653E-5</c:v>
                </c:pt>
                <c:pt idx="11304">
                  <c:v>1E-4</c:v>
                </c:pt>
                <c:pt idx="11305">
                  <c:v>4.6782469609526648E-4</c:v>
                </c:pt>
                <c:pt idx="11306">
                  <c:v>9.8561008651264995E-4</c:v>
                </c:pt>
                <c:pt idx="11307">
                  <c:v>7.1483973910249935E-4</c:v>
                </c:pt>
                <c:pt idx="11308">
                  <c:v>1E-4</c:v>
                </c:pt>
                <c:pt idx="11309">
                  <c:v>4.5836115669352541E-4</c:v>
                </c:pt>
                <c:pt idx="11310">
                  <c:v>2.217996468618243E-3</c:v>
                </c:pt>
                <c:pt idx="11311">
                  <c:v>2.6596556895791671E-3</c:v>
                </c:pt>
                <c:pt idx="11312">
                  <c:v>1E-4</c:v>
                </c:pt>
                <c:pt idx="11313">
                  <c:v>3.1335961559337071E-3</c:v>
                </c:pt>
                <c:pt idx="11314">
                  <c:v>2.9117451263887531E-3</c:v>
                </c:pt>
                <c:pt idx="11315">
                  <c:v>3.1663738819090578E-4</c:v>
                </c:pt>
                <c:pt idx="11316">
                  <c:v>1E-4</c:v>
                </c:pt>
                <c:pt idx="11317">
                  <c:v>2.9872454960396528E-3</c:v>
                </c:pt>
                <c:pt idx="11318">
                  <c:v>4.8328291022535436E-3</c:v>
                </c:pt>
                <c:pt idx="11319">
                  <c:v>2.71941354819559E-3</c:v>
                </c:pt>
                <c:pt idx="11320">
                  <c:v>1E-4</c:v>
                </c:pt>
                <c:pt idx="11321">
                  <c:v>7.6149119366266955E-4</c:v>
                </c:pt>
                <c:pt idx="11322">
                  <c:v>3.3425668828509099E-3</c:v>
                </c:pt>
                <c:pt idx="11323">
                  <c:v>3.215893127327014E-3</c:v>
                </c:pt>
                <c:pt idx="11324">
                  <c:v>1E-4</c:v>
                </c:pt>
                <c:pt idx="11325">
                  <c:v>2.5187520794917682E-3</c:v>
                </c:pt>
                <c:pt idx="11326">
                  <c:v>2.2605522776249841E-3</c:v>
                </c:pt>
                <c:pt idx="11327">
                  <c:v>8.3545905203060301E-4</c:v>
                </c:pt>
                <c:pt idx="11328">
                  <c:v>1E-4</c:v>
                </c:pt>
                <c:pt idx="11329">
                  <c:v>3.4895471878993719E-4</c:v>
                </c:pt>
                <c:pt idx="11330">
                  <c:v>4.8787879338394548E-4</c:v>
                </c:pt>
                <c:pt idx="11331">
                  <c:v>1.7995889287854069E-4</c:v>
                </c:pt>
                <c:pt idx="11332">
                  <c:v>1E-4</c:v>
                </c:pt>
                <c:pt idx="11333">
                  <c:v>1.0367413288197209E-3</c:v>
                </c:pt>
                <c:pt idx="11334">
                  <c:v>2.5589202619665762E-3</c:v>
                </c:pt>
                <c:pt idx="11335">
                  <c:v>2.392584106331233E-3</c:v>
                </c:pt>
                <c:pt idx="11336">
                  <c:v>1E-4</c:v>
                </c:pt>
                <c:pt idx="11337">
                  <c:v>2.5741683008237552E-3</c:v>
                </c:pt>
                <c:pt idx="11338">
                  <c:v>3.2750617977219238E-3</c:v>
                </c:pt>
                <c:pt idx="11339">
                  <c:v>2.0147588874146229E-3</c:v>
                </c:pt>
                <c:pt idx="11340">
                  <c:v>1E-4</c:v>
                </c:pt>
                <c:pt idx="11341">
                  <c:v>1.3794051501245001E-3</c:v>
                </c:pt>
                <c:pt idx="11342">
                  <c:v>1.1739163873310181E-3</c:v>
                </c:pt>
                <c:pt idx="11343">
                  <c:v>5.4899247930699602E-5</c:v>
                </c:pt>
                <c:pt idx="11344">
                  <c:v>1E-4</c:v>
                </c:pt>
                <c:pt idx="11345">
                  <c:v>2.2673817516705398E-3</c:v>
                </c:pt>
                <c:pt idx="11346">
                  <c:v>4.3599815299931342E-3</c:v>
                </c:pt>
                <c:pt idx="11347">
                  <c:v>3.2707897258329979E-3</c:v>
                </c:pt>
                <c:pt idx="11348">
                  <c:v>1E-4</c:v>
                </c:pt>
                <c:pt idx="11349">
                  <c:v>1.5070170717000129E-3</c:v>
                </c:pt>
                <c:pt idx="11350">
                  <c:v>3.8632433916658469E-5</c:v>
                </c:pt>
                <c:pt idx="11351">
                  <c:v>1.3149208136546691E-3</c:v>
                </c:pt>
                <c:pt idx="11352">
                  <c:v>1E-4</c:v>
                </c:pt>
                <c:pt idx="11353">
                  <c:v>2.4487556064989049E-3</c:v>
                </c:pt>
                <c:pt idx="11354">
                  <c:v>3.0802310371619E-3</c:v>
                </c:pt>
                <c:pt idx="11355">
                  <c:v>1.56802511787445E-3</c:v>
                </c:pt>
                <c:pt idx="11356">
                  <c:v>1E-4</c:v>
                </c:pt>
                <c:pt idx="11357">
                  <c:v>5.1983789005301151E-5</c:v>
                </c:pt>
                <c:pt idx="11358">
                  <c:v>1.127170625563354E-3</c:v>
                </c:pt>
                <c:pt idx="11359">
                  <c:v>1.6204436169166741E-3</c:v>
                </c:pt>
                <c:pt idx="11360">
                  <c:v>1E-4</c:v>
                </c:pt>
                <c:pt idx="11361">
                  <c:v>2.892755673478365E-3</c:v>
                </c:pt>
                <c:pt idx="11362">
                  <c:v>4.1363832790672636E-3</c:v>
                </c:pt>
                <c:pt idx="11363">
                  <c:v>2.310849533697317E-3</c:v>
                </c:pt>
                <c:pt idx="11364">
                  <c:v>1E-4</c:v>
                </c:pt>
                <c:pt idx="11365">
                  <c:v>5.0198127223470741E-4</c:v>
                </c:pt>
                <c:pt idx="11366">
                  <c:v>2.8015296424126991E-3</c:v>
                </c:pt>
                <c:pt idx="11367">
                  <c:v>2.9321163142513652E-3</c:v>
                </c:pt>
                <c:pt idx="11368">
                  <c:v>1E-4</c:v>
                </c:pt>
                <c:pt idx="11369">
                  <c:v>2.616589542198797E-3</c:v>
                </c:pt>
                <c:pt idx="11370">
                  <c:v>2.522771989667931E-3</c:v>
                </c:pt>
                <c:pt idx="11371">
                  <c:v>1.081106515700629E-3</c:v>
                </c:pt>
                <c:pt idx="11372">
                  <c:v>1E-4</c:v>
                </c:pt>
                <c:pt idx="11373">
                  <c:v>1.093732987204221E-3</c:v>
                </c:pt>
                <c:pt idx="11374">
                  <c:v>2.2139729963811402E-3</c:v>
                </c:pt>
                <c:pt idx="11375">
                  <c:v>1.8037676075476101E-3</c:v>
                </c:pt>
                <c:pt idx="11376">
                  <c:v>1E-4</c:v>
                </c:pt>
                <c:pt idx="11377">
                  <c:v>3.0311514721791891E-4</c:v>
                </c:pt>
                <c:pt idx="11378">
                  <c:v>1.849748666393926E-3</c:v>
                </c:pt>
                <c:pt idx="11379">
                  <c:v>2.9017206427903669E-3</c:v>
                </c:pt>
                <c:pt idx="11380">
                  <c:v>1E-4</c:v>
                </c:pt>
                <c:pt idx="11381">
                  <c:v>4.1195482728513481E-3</c:v>
                </c:pt>
                <c:pt idx="11382">
                  <c:v>4.8601307666659424E-3</c:v>
                </c:pt>
                <c:pt idx="11383">
                  <c:v>2.2346418400071549E-3</c:v>
                </c:pt>
                <c:pt idx="11384">
                  <c:v>1E-4</c:v>
                </c:pt>
                <c:pt idx="11385">
                  <c:v>1.158545119860694E-4</c:v>
                </c:pt>
                <c:pt idx="11386">
                  <c:v>3.7100780212860341E-4</c:v>
                </c:pt>
                <c:pt idx="11387">
                  <c:v>2.1897778408586121E-4</c:v>
                </c:pt>
                <c:pt idx="11388">
                  <c:v>1E-4</c:v>
                </c:pt>
                <c:pt idx="11389">
                  <c:v>1.3212437570825711E-4</c:v>
                </c:pt>
                <c:pt idx="11390">
                  <c:v>1.1120907223152799E-4</c:v>
                </c:pt>
                <c:pt idx="11391">
                  <c:v>7.0517016892333482E-5</c:v>
                </c:pt>
                <c:pt idx="11392">
                  <c:v>1E-4</c:v>
                </c:pt>
                <c:pt idx="11393">
                  <c:v>1.0313801245217661E-4</c:v>
                </c:pt>
                <c:pt idx="11394">
                  <c:v>6.4005780985487888E-4</c:v>
                </c:pt>
                <c:pt idx="11395">
                  <c:v>8.0997004276054025E-4</c:v>
                </c:pt>
                <c:pt idx="11396">
                  <c:v>1E-4</c:v>
                </c:pt>
                <c:pt idx="11397">
                  <c:v>5.7756581176130687E-4</c:v>
                </c:pt>
                <c:pt idx="11398">
                  <c:v>2.1505059977406949E-4</c:v>
                </c:pt>
                <c:pt idx="11399">
                  <c:v>1.046591191505907E-3</c:v>
                </c:pt>
                <c:pt idx="11400">
                  <c:v>1E-4</c:v>
                </c:pt>
                <c:pt idx="11401">
                  <c:v>2.051914547923831E-3</c:v>
                </c:pt>
                <c:pt idx="11402">
                  <c:v>2.541456859301535E-3</c:v>
                </c:pt>
                <c:pt idx="11403">
                  <c:v>1.142511658161469E-3</c:v>
                </c:pt>
                <c:pt idx="11404">
                  <c:v>1E-4</c:v>
                </c:pt>
                <c:pt idx="11405">
                  <c:v>2.550715407086725E-4</c:v>
                </c:pt>
                <c:pt idx="11406">
                  <c:v>7.7448274070606989E-4</c:v>
                </c:pt>
                <c:pt idx="11407">
                  <c:v>5.5985121436265435E-4</c:v>
                </c:pt>
                <c:pt idx="11408">
                  <c:v>1E-4</c:v>
                </c:pt>
                <c:pt idx="11409">
                  <c:v>4.2098574635522878E-4</c:v>
                </c:pt>
                <c:pt idx="11410">
                  <c:v>8.1875404671552304E-4</c:v>
                </c:pt>
                <c:pt idx="11411">
                  <c:v>9.1170445607628183E-4</c:v>
                </c:pt>
                <c:pt idx="11412">
                  <c:v>1E-4</c:v>
                </c:pt>
                <c:pt idx="11413">
                  <c:v>1.5488618165506629E-3</c:v>
                </c:pt>
                <c:pt idx="11414">
                  <c:v>2.2668724326410641E-3</c:v>
                </c:pt>
                <c:pt idx="11415">
                  <c:v>1.4368849616460109E-3</c:v>
                </c:pt>
                <c:pt idx="11416">
                  <c:v>1E-4</c:v>
                </c:pt>
                <c:pt idx="11417">
                  <c:v>6.1589735296313562E-4</c:v>
                </c:pt>
                <c:pt idx="11418">
                  <c:v>1.214115696616673E-5</c:v>
                </c:pt>
                <c:pt idx="11419">
                  <c:v>7.4218039499249753E-4</c:v>
                </c:pt>
                <c:pt idx="11420">
                  <c:v>1E-4</c:v>
                </c:pt>
                <c:pt idx="11421">
                  <c:v>2.4652306657738758E-3</c:v>
                </c:pt>
                <c:pt idx="11422">
                  <c:v>4.3282756858520769E-3</c:v>
                </c:pt>
                <c:pt idx="11423">
                  <c:v>3.1064182740496221E-3</c:v>
                </c:pt>
                <c:pt idx="11424">
                  <c:v>1E-4</c:v>
                </c:pt>
                <c:pt idx="11425">
                  <c:v>1.00950337967221E-3</c:v>
                </c:pt>
                <c:pt idx="11426">
                  <c:v>1.08920677162043E-3</c:v>
                </c:pt>
                <c:pt idx="11427">
                  <c:v>2.3999569781679901E-3</c:v>
                </c:pt>
                <c:pt idx="11428">
                  <c:v>1E-4</c:v>
                </c:pt>
                <c:pt idx="11429">
                  <c:v>3.2775796599787571E-3</c:v>
                </c:pt>
                <c:pt idx="11430">
                  <c:v>3.1719821760968119E-3</c:v>
                </c:pt>
                <c:pt idx="11431">
                  <c:v>6.3640867172651337E-4</c:v>
                </c:pt>
                <c:pt idx="11432">
                  <c:v>1E-4</c:v>
                </c:pt>
                <c:pt idx="11433">
                  <c:v>2.0238571967755672E-3</c:v>
                </c:pt>
                <c:pt idx="11434">
                  <c:v>3.2406167079930101E-3</c:v>
                </c:pt>
                <c:pt idx="11435">
                  <c:v>1.866861646946937E-3</c:v>
                </c:pt>
                <c:pt idx="11436">
                  <c:v>1E-4</c:v>
                </c:pt>
                <c:pt idx="11437">
                  <c:v>4.4673616883468038E-4</c:v>
                </c:pt>
                <c:pt idx="11438">
                  <c:v>1.9508140278304991E-4</c:v>
                </c:pt>
                <c:pt idx="11439">
                  <c:v>2.025803926918131E-4</c:v>
                </c:pt>
                <c:pt idx="11440">
                  <c:v>1E-4</c:v>
                </c:pt>
                <c:pt idx="11441">
                  <c:v>4.5434389539147658E-4</c:v>
                </c:pt>
                <c:pt idx="11442">
                  <c:v>2.5893045146533212E-4</c:v>
                </c:pt>
                <c:pt idx="11443">
                  <c:v>3.6775474166587208E-4</c:v>
                </c:pt>
                <c:pt idx="11444">
                  <c:v>1E-4</c:v>
                </c:pt>
                <c:pt idx="11445">
                  <c:v>1.315604691269947E-3</c:v>
                </c:pt>
                <c:pt idx="11446">
                  <c:v>1.8059616533996289E-3</c:v>
                </c:pt>
                <c:pt idx="11447">
                  <c:v>9.056879809260618E-4</c:v>
                </c:pt>
                <c:pt idx="11448">
                  <c:v>1E-4</c:v>
                </c:pt>
                <c:pt idx="11449">
                  <c:v>1.881813964668718E-4</c:v>
                </c:pt>
                <c:pt idx="11450">
                  <c:v>3.8407921721209603E-4</c:v>
                </c:pt>
                <c:pt idx="11451">
                  <c:v>6.2880432951915237E-4</c:v>
                </c:pt>
                <c:pt idx="11452">
                  <c:v>1E-4</c:v>
                </c:pt>
                <c:pt idx="11453">
                  <c:v>9.0351845200168821E-4</c:v>
                </c:pt>
                <c:pt idx="11454">
                  <c:v>3.9783051872781922E-4</c:v>
                </c:pt>
                <c:pt idx="11455">
                  <c:v>8.1952093205778188E-4</c:v>
                </c:pt>
                <c:pt idx="11456">
                  <c:v>1E-4</c:v>
                </c:pt>
                <c:pt idx="11457">
                  <c:v>2.826932831721187E-3</c:v>
                </c:pt>
                <c:pt idx="11458">
                  <c:v>3.9988154970922582E-3</c:v>
                </c:pt>
                <c:pt idx="11459">
                  <c:v>1.910718726318503E-3</c:v>
                </c:pt>
                <c:pt idx="11460">
                  <c:v>1E-4</c:v>
                </c:pt>
                <c:pt idx="11461">
                  <c:v>1.477638718964093E-3</c:v>
                </c:pt>
                <c:pt idx="11462">
                  <c:v>4.110538593066369E-3</c:v>
                </c:pt>
                <c:pt idx="11463">
                  <c:v>3.592661508830614E-3</c:v>
                </c:pt>
                <c:pt idx="11464">
                  <c:v>1E-4</c:v>
                </c:pt>
                <c:pt idx="11465">
                  <c:v>2.6087361364123228E-3</c:v>
                </c:pt>
                <c:pt idx="11466">
                  <c:v>2.0539710740275692E-3</c:v>
                </c:pt>
                <c:pt idx="11467">
                  <c:v>3.0438096059420057E-4</c:v>
                </c:pt>
                <c:pt idx="11468">
                  <c:v>1E-4</c:v>
                </c:pt>
                <c:pt idx="11469">
                  <c:v>1.300358391872859E-3</c:v>
                </c:pt>
                <c:pt idx="11470">
                  <c:v>2.4633135060319528E-3</c:v>
                </c:pt>
                <c:pt idx="11471">
                  <c:v>2.04184489520401E-3</c:v>
                </c:pt>
                <c:pt idx="11472">
                  <c:v>1E-4</c:v>
                </c:pt>
                <c:pt idx="11473">
                  <c:v>2.3380328961367862E-3</c:v>
                </c:pt>
                <c:pt idx="11474">
                  <c:v>3.2706477511393059E-3</c:v>
                </c:pt>
                <c:pt idx="11475">
                  <c:v>2.1685492111978202E-3</c:v>
                </c:pt>
                <c:pt idx="11476">
                  <c:v>1E-4</c:v>
                </c:pt>
                <c:pt idx="11477">
                  <c:v>1.6369586296531801E-3</c:v>
                </c:pt>
                <c:pt idx="11478">
                  <c:v>1.788985765304325E-3</c:v>
                </c:pt>
                <c:pt idx="11479">
                  <c:v>7.5340619564578297E-4</c:v>
                </c:pt>
                <c:pt idx="11480">
                  <c:v>1E-4</c:v>
                </c:pt>
                <c:pt idx="11481">
                  <c:v>9.6650069382570654E-4</c:v>
                </c:pt>
                <c:pt idx="11482">
                  <c:v>2.9130481096311151E-3</c:v>
                </c:pt>
                <c:pt idx="11483">
                  <c:v>2.9900261270896901E-3</c:v>
                </c:pt>
                <c:pt idx="11484">
                  <c:v>1E-4</c:v>
                </c:pt>
                <c:pt idx="11485">
                  <c:v>3.015020906523053E-3</c:v>
                </c:pt>
                <c:pt idx="11486">
                  <c:v>2.5405779985865741E-3</c:v>
                </c:pt>
                <c:pt idx="11487">
                  <c:v>5.4533619423887692E-5</c:v>
                </c:pt>
                <c:pt idx="11488">
                  <c:v>1E-4</c:v>
                </c:pt>
                <c:pt idx="11489">
                  <c:v>3.0013219571370692E-3</c:v>
                </c:pt>
                <c:pt idx="11490">
                  <c:v>4.5484296711375523E-3</c:v>
                </c:pt>
                <c:pt idx="11491">
                  <c:v>2.3424287156398531E-3</c:v>
                </c:pt>
                <c:pt idx="11492">
                  <c:v>1E-4</c:v>
                </c:pt>
                <c:pt idx="11493">
                  <c:v>1.194627047146577E-3</c:v>
                </c:pt>
                <c:pt idx="11494">
                  <c:v>3.817340846687852E-3</c:v>
                </c:pt>
                <c:pt idx="11495">
                  <c:v>3.4501640830073492E-3</c:v>
                </c:pt>
                <c:pt idx="11496">
                  <c:v>1E-4</c:v>
                </c:pt>
                <c:pt idx="11497">
                  <c:v>2.7626487671889208E-3</c:v>
                </c:pt>
                <c:pt idx="11498">
                  <c:v>2.736083004688087E-3</c:v>
                </c:pt>
                <c:pt idx="11499">
                  <c:v>1.213677828059203E-3</c:v>
                </c:pt>
                <c:pt idx="11500">
                  <c:v>1E-4</c:v>
                </c:pt>
                <c:pt idx="11501">
                  <c:v>3.2562864149422689E-4</c:v>
                </c:pt>
                <c:pt idx="11502">
                  <c:v>1.4854504998167519E-4</c:v>
                </c:pt>
                <c:pt idx="11503">
                  <c:v>6.7673693852262674E-4</c:v>
                </c:pt>
                <c:pt idx="11504">
                  <c:v>1E-4</c:v>
                </c:pt>
                <c:pt idx="11505">
                  <c:v>1.8244126687711321E-3</c:v>
                </c:pt>
                <c:pt idx="11506">
                  <c:v>2.75870979241971E-3</c:v>
                </c:pt>
                <c:pt idx="11507">
                  <c:v>1.600302056112895E-3</c:v>
                </c:pt>
                <c:pt idx="11508">
                  <c:v>1E-4</c:v>
                </c:pt>
                <c:pt idx="11509">
                  <c:v>1.7285726627040229E-4</c:v>
                </c:pt>
                <c:pt idx="11510">
                  <c:v>3.3618975259812171E-4</c:v>
                </c:pt>
                <c:pt idx="11511">
                  <c:v>1.2248534605438849E-4</c:v>
                </c:pt>
                <c:pt idx="11512">
                  <c:v>1E-4</c:v>
                </c:pt>
                <c:pt idx="11513">
                  <c:v>1.089381722254553E-3</c:v>
                </c:pt>
                <c:pt idx="11514">
                  <c:v>1.859156191937198E-3</c:v>
                </c:pt>
                <c:pt idx="11515">
                  <c:v>7.8441607433318687E-4</c:v>
                </c:pt>
                <c:pt idx="11516">
                  <c:v>1E-4</c:v>
                </c:pt>
                <c:pt idx="11517">
                  <c:v>2.2354042375090158E-3</c:v>
                </c:pt>
                <c:pt idx="11518">
                  <c:v>5.2633193668925561E-3</c:v>
                </c:pt>
                <c:pt idx="11519">
                  <c:v>4.3588856012486054E-3</c:v>
                </c:pt>
                <c:pt idx="11520">
                  <c:v>1E-4</c:v>
                </c:pt>
                <c:pt idx="11521">
                  <c:v>2.1281443617866659E-3</c:v>
                </c:pt>
                <c:pt idx="11522">
                  <c:v>2.0466635911031651E-4</c:v>
                </c:pt>
                <c:pt idx="11523">
                  <c:v>2.3034789073521338E-3</c:v>
                </c:pt>
                <c:pt idx="11524">
                  <c:v>1E-4</c:v>
                </c:pt>
                <c:pt idx="11525">
                  <c:v>4.0235655348515604E-3</c:v>
                </c:pt>
                <c:pt idx="11526">
                  <c:v>4.7421261953050691E-3</c:v>
                </c:pt>
                <c:pt idx="11527">
                  <c:v>2.12660498212879E-3</c:v>
                </c:pt>
                <c:pt idx="11528">
                  <c:v>1E-4</c:v>
                </c:pt>
                <c:pt idx="11529">
                  <c:v>1.5112744597597539E-4</c:v>
                </c:pt>
                <c:pt idx="11530">
                  <c:v>2.999281581977051E-5</c:v>
                </c:pt>
                <c:pt idx="11531">
                  <c:v>4.2112114111313078E-4</c:v>
                </c:pt>
                <c:pt idx="11532">
                  <c:v>1E-4</c:v>
                </c:pt>
                <c:pt idx="11533">
                  <c:v>1.4486955741343989E-3</c:v>
                </c:pt>
                <c:pt idx="11534">
                  <c:v>2.1327241749766399E-3</c:v>
                </c:pt>
                <c:pt idx="11535">
                  <c:v>1.177803389402339E-3</c:v>
                </c:pt>
                <c:pt idx="11536">
                  <c:v>1E-4</c:v>
                </c:pt>
                <c:pt idx="11537">
                  <c:v>9.5873091817011685E-5</c:v>
                </c:pt>
                <c:pt idx="11538">
                  <c:v>3.35069694092738E-4</c:v>
                </c:pt>
                <c:pt idx="11539">
                  <c:v>2.679769129527844E-4</c:v>
                </c:pt>
                <c:pt idx="11540">
                  <c:v>1E-4</c:v>
                </c:pt>
                <c:pt idx="11541">
                  <c:v>2.0861812569778661E-4</c:v>
                </c:pt>
                <c:pt idx="11542">
                  <c:v>5.4418811630786354E-4</c:v>
                </c:pt>
                <c:pt idx="11543">
                  <c:v>4.0726744602827058E-4</c:v>
                </c:pt>
                <c:pt idx="11544">
                  <c:v>1E-4</c:v>
                </c:pt>
                <c:pt idx="11545">
                  <c:v>1.712448752978076E-4</c:v>
                </c:pt>
                <c:pt idx="11546">
                  <c:v>2.1401788480115871E-4</c:v>
                </c:pt>
                <c:pt idx="11547">
                  <c:v>3.3126937242418072E-4</c:v>
                </c:pt>
                <c:pt idx="11548">
                  <c:v>1E-4</c:v>
                </c:pt>
                <c:pt idx="11549">
                  <c:v>9.9492493870026108E-4</c:v>
                </c:pt>
                <c:pt idx="11550">
                  <c:v>1.6197853737207129E-3</c:v>
                </c:pt>
                <c:pt idx="11551">
                  <c:v>9.5500248860201024E-4</c:v>
                </c:pt>
                <c:pt idx="11552">
                  <c:v>1E-4</c:v>
                </c:pt>
                <c:pt idx="11553">
                  <c:v>4.339092271617735E-4</c:v>
                </c:pt>
                <c:pt idx="11554">
                  <c:v>1.727212186398386E-3</c:v>
                </c:pt>
                <c:pt idx="11555">
                  <c:v>1.6702723461653099E-3</c:v>
                </c:pt>
                <c:pt idx="11556">
                  <c:v>1E-4</c:v>
                </c:pt>
                <c:pt idx="11557">
                  <c:v>8.1190597428998682E-4</c:v>
                </c:pt>
                <c:pt idx="11558">
                  <c:v>4.4809228209036033E-4</c:v>
                </c:pt>
                <c:pt idx="11559">
                  <c:v>1.435371470125159E-3</c:v>
                </c:pt>
                <c:pt idx="11560">
                  <c:v>1E-4</c:v>
                </c:pt>
                <c:pt idx="11561">
                  <c:v>1.9779026301734188E-3</c:v>
                </c:pt>
                <c:pt idx="11562">
                  <c:v>1.497138796264225E-3</c:v>
                </c:pt>
                <c:pt idx="11563">
                  <c:v>3.7427475962398227E-4</c:v>
                </c:pt>
                <c:pt idx="11564">
                  <c:v>1E-4</c:v>
                </c:pt>
                <c:pt idx="11565">
                  <c:v>2.6529686925359209E-3</c:v>
                </c:pt>
                <c:pt idx="11566">
                  <c:v>3.691119466996429E-3</c:v>
                </c:pt>
                <c:pt idx="11567">
                  <c:v>1.6764983155635499E-3</c:v>
                </c:pt>
                <c:pt idx="11568">
                  <c:v>1E-4</c:v>
                </c:pt>
                <c:pt idx="11569">
                  <c:v>1.10235873917046E-3</c:v>
                </c:pt>
                <c:pt idx="11570">
                  <c:v>2.4651120927178792E-3</c:v>
                </c:pt>
                <c:pt idx="11571">
                  <c:v>1.3745870595108141E-3</c:v>
                </c:pt>
                <c:pt idx="11572">
                  <c:v>1E-4</c:v>
                </c:pt>
                <c:pt idx="11573">
                  <c:v>1.632655541953981E-3</c:v>
                </c:pt>
                <c:pt idx="11574">
                  <c:v>4.4087279991246366E-3</c:v>
                </c:pt>
                <c:pt idx="11575">
                  <c:v>3.7758274903926942E-3</c:v>
                </c:pt>
                <c:pt idx="11576">
                  <c:v>1E-4</c:v>
                </c:pt>
                <c:pt idx="11577">
                  <c:v>1.9249824002820399E-3</c:v>
                </c:pt>
                <c:pt idx="11578">
                  <c:v>7.5373117987979126E-5</c:v>
                </c:pt>
                <c:pt idx="11579">
                  <c:v>1.64350843901245E-3</c:v>
                </c:pt>
                <c:pt idx="11580">
                  <c:v>1E-4</c:v>
                </c:pt>
                <c:pt idx="11581">
                  <c:v>2.657205203405069E-3</c:v>
                </c:pt>
                <c:pt idx="11582">
                  <c:v>2.6004768867319361E-3</c:v>
                </c:pt>
                <c:pt idx="11583">
                  <c:v>5.5156625699116411E-4</c:v>
                </c:pt>
                <c:pt idx="11584">
                  <c:v>1E-4</c:v>
                </c:pt>
                <c:pt idx="11585">
                  <c:v>1.638035776249091E-3</c:v>
                </c:pt>
                <c:pt idx="11586">
                  <c:v>2.7543304221260109E-3</c:v>
                </c:pt>
                <c:pt idx="11587">
                  <c:v>1.6826843162670449E-3</c:v>
                </c:pt>
                <c:pt idx="11588">
                  <c:v>1E-4</c:v>
                </c:pt>
                <c:pt idx="11589">
                  <c:v>9.3757643775023216E-5</c:v>
                </c:pt>
                <c:pt idx="11590">
                  <c:v>1.253390701248836E-3</c:v>
                </c:pt>
                <c:pt idx="11591">
                  <c:v>1.776417736637926E-3</c:v>
                </c:pt>
                <c:pt idx="11592">
                  <c:v>1E-4</c:v>
                </c:pt>
                <c:pt idx="11593">
                  <c:v>2.8897411296583729E-3</c:v>
                </c:pt>
                <c:pt idx="11594">
                  <c:v>4.0574882060440643E-3</c:v>
                </c:pt>
                <c:pt idx="11595">
                  <c:v>2.3253507023174701E-3</c:v>
                </c:pt>
                <c:pt idx="11596">
                  <c:v>1E-4</c:v>
                </c:pt>
                <c:pt idx="11597">
                  <c:v>1.8086676749145471E-4</c:v>
                </c:pt>
                <c:pt idx="11598">
                  <c:v>2.3659611195317259E-3</c:v>
                </c:pt>
                <c:pt idx="11599">
                  <c:v>2.8688133314501521E-3</c:v>
                </c:pt>
                <c:pt idx="11600">
                  <c:v>1E-4</c:v>
                </c:pt>
                <c:pt idx="11601">
                  <c:v>3.2907949960109362E-3</c:v>
                </c:pt>
                <c:pt idx="11602">
                  <c:v>3.5573377122560062E-3</c:v>
                </c:pt>
                <c:pt idx="11603">
                  <c:v>1.462857022931326E-3</c:v>
                </c:pt>
                <c:pt idx="11604">
                  <c:v>1E-4</c:v>
                </c:pt>
                <c:pt idx="11605">
                  <c:v>1.3594257983832409E-4</c:v>
                </c:pt>
                <c:pt idx="11606">
                  <c:v>4.0556322236694561E-4</c:v>
                </c:pt>
                <c:pt idx="11607">
                  <c:v>8.5964449548217613E-4</c:v>
                </c:pt>
                <c:pt idx="11608">
                  <c:v>1E-4</c:v>
                </c:pt>
                <c:pt idx="11609">
                  <c:v>1.6171583234345201E-3</c:v>
                </c:pt>
                <c:pt idx="11610">
                  <c:v>1.493674309763104E-3</c:v>
                </c:pt>
                <c:pt idx="11611">
                  <c:v>2.5572991565080139E-4</c:v>
                </c:pt>
                <c:pt idx="11612">
                  <c:v>1E-4</c:v>
                </c:pt>
                <c:pt idx="11613">
                  <c:v>3.6936782844093239E-3</c:v>
                </c:pt>
                <c:pt idx="11614">
                  <c:v>6.7202062668528916E-3</c:v>
                </c:pt>
                <c:pt idx="11615">
                  <c:v>4.7953630768439084E-3</c:v>
                </c:pt>
                <c:pt idx="11616">
                  <c:v>1E-4</c:v>
                </c:pt>
                <c:pt idx="11617">
                  <c:v>1.8888148976578529E-3</c:v>
                </c:pt>
                <c:pt idx="11618">
                  <c:v>3.8142515899474962E-4</c:v>
                </c:pt>
                <c:pt idx="11619">
                  <c:v>2.138090358991593E-3</c:v>
                </c:pt>
                <c:pt idx="11620">
                  <c:v>1E-4</c:v>
                </c:pt>
                <c:pt idx="11621">
                  <c:v>3.4638403334855822E-3</c:v>
                </c:pt>
                <c:pt idx="11622">
                  <c:v>4.0533403811197303E-3</c:v>
                </c:pt>
                <c:pt idx="11623">
                  <c:v>1.8207620920609731E-3</c:v>
                </c:pt>
                <c:pt idx="11624">
                  <c:v>1E-4</c:v>
                </c:pt>
                <c:pt idx="11625">
                  <c:v>5.2338752186106362E-5</c:v>
                </c:pt>
                <c:pt idx="11626">
                  <c:v>4.6382227699761361E-4</c:v>
                </c:pt>
                <c:pt idx="11627">
                  <c:v>2.6120990574432089E-4</c:v>
                </c:pt>
                <c:pt idx="11628">
                  <c:v>1E-4</c:v>
                </c:pt>
                <c:pt idx="11629">
                  <c:v>1.9297408234352249E-4</c:v>
                </c:pt>
                <c:pt idx="11630">
                  <c:v>2.390592262700761E-4</c:v>
                </c:pt>
                <c:pt idx="11631">
                  <c:v>1.0033555078851931E-4</c:v>
                </c:pt>
                <c:pt idx="11632">
                  <c:v>1E-4</c:v>
                </c:pt>
                <c:pt idx="11633">
                  <c:v>9.3285909251531406E-4</c:v>
                </c:pt>
                <c:pt idx="11634">
                  <c:v>1.8081606639192139E-3</c:v>
                </c:pt>
                <c:pt idx="11635">
                  <c:v>1.491412821683572E-3</c:v>
                </c:pt>
                <c:pt idx="11636">
                  <c:v>1E-4</c:v>
                </c:pt>
                <c:pt idx="11637">
                  <c:v>1.5313320217240399E-3</c:v>
                </c:pt>
                <c:pt idx="11638">
                  <c:v>1.9016499765640051E-3</c:v>
                </c:pt>
                <c:pt idx="11639">
                  <c:v>9.4678333912790206E-4</c:v>
                </c:pt>
                <c:pt idx="11640">
                  <c:v>1E-4</c:v>
                </c:pt>
                <c:pt idx="11641">
                  <c:v>6.9030659268566944E-4</c:v>
                </c:pt>
                <c:pt idx="11642">
                  <c:v>2.501037262784962E-3</c:v>
                </c:pt>
                <c:pt idx="11643">
                  <c:v>2.6849067993498692E-3</c:v>
                </c:pt>
                <c:pt idx="11644">
                  <c:v>1E-4</c:v>
                </c:pt>
                <c:pt idx="11645">
                  <c:v>2.6796810010538369E-3</c:v>
                </c:pt>
                <c:pt idx="11646">
                  <c:v>2.022089321988441E-3</c:v>
                </c:pt>
                <c:pt idx="11647">
                  <c:v>4.0868756974946042E-4</c:v>
                </c:pt>
                <c:pt idx="11648">
                  <c:v>1E-4</c:v>
                </c:pt>
                <c:pt idx="11649">
                  <c:v>3.5672109521500779E-3</c:v>
                </c:pt>
                <c:pt idx="11650">
                  <c:v>5.2431562230209764E-3</c:v>
                </c:pt>
                <c:pt idx="11651">
                  <c:v>2.5187480964548219E-3</c:v>
                </c:pt>
                <c:pt idx="11652">
                  <c:v>1E-4</c:v>
                </c:pt>
                <c:pt idx="11653">
                  <c:v>2.4430572465247041E-3</c:v>
                </c:pt>
                <c:pt idx="11654">
                  <c:v>6.7182180184280384E-3</c:v>
                </c:pt>
                <c:pt idx="11655">
                  <c:v>5.9627549606944058E-3</c:v>
                </c:pt>
                <c:pt idx="11656">
                  <c:v>1E-4</c:v>
                </c:pt>
                <c:pt idx="11657">
                  <c:v>4.2288769607989971E-3</c:v>
                </c:pt>
                <c:pt idx="11658">
                  <c:v>2.8355151936367458E-3</c:v>
                </c:pt>
                <c:pt idx="11659">
                  <c:v>1.6131541237758849E-4</c:v>
                </c:pt>
                <c:pt idx="11660">
                  <c:v>1E-4</c:v>
                </c:pt>
                <c:pt idx="11661">
                  <c:v>1.8504237707229251E-3</c:v>
                </c:pt>
                <c:pt idx="11662">
                  <c:v>1.6010581327336861E-3</c:v>
                </c:pt>
                <c:pt idx="11663">
                  <c:v>1.204059889637902E-4</c:v>
                </c:pt>
                <c:pt idx="11664">
                  <c:v>1E-4</c:v>
                </c:pt>
                <c:pt idx="11665">
                  <c:v>1.555702850957228E-3</c:v>
                </c:pt>
                <c:pt idx="11666">
                  <c:v>1.2394758216625981E-3</c:v>
                </c:pt>
                <c:pt idx="11667">
                  <c:v>7.1866802005865038E-4</c:v>
                </c:pt>
                <c:pt idx="11668">
                  <c:v>1E-4</c:v>
                </c:pt>
                <c:pt idx="11669">
                  <c:v>4.5831808061442244E-3</c:v>
                </c:pt>
                <c:pt idx="11670">
                  <c:v>7.9207630346726839E-3</c:v>
                </c:pt>
                <c:pt idx="11671">
                  <c:v>5.4573961573734951E-3</c:v>
                </c:pt>
                <c:pt idx="11672">
                  <c:v>1E-4</c:v>
                </c:pt>
                <c:pt idx="11673">
                  <c:v>2.0676418609613212E-3</c:v>
                </c:pt>
                <c:pt idx="11674">
                  <c:v>3.5902389580036101E-4</c:v>
                </c:pt>
                <c:pt idx="11675">
                  <c:v>2.1983733825656879E-3</c:v>
                </c:pt>
                <c:pt idx="11676">
                  <c:v>1E-4</c:v>
                </c:pt>
                <c:pt idx="11677">
                  <c:v>3.4266679611956331E-3</c:v>
                </c:pt>
                <c:pt idx="11678">
                  <c:v>3.7706482625222051E-3</c:v>
                </c:pt>
                <c:pt idx="11679">
                  <c:v>1.404441890155427E-3</c:v>
                </c:pt>
                <c:pt idx="11680">
                  <c:v>1E-4</c:v>
                </c:pt>
                <c:pt idx="11681">
                  <c:v>7.7474605452016311E-4</c:v>
                </c:pt>
                <c:pt idx="11682">
                  <c:v>1.419758509315358E-3</c:v>
                </c:pt>
                <c:pt idx="11683">
                  <c:v>5.5844049038816324E-4</c:v>
                </c:pt>
                <c:pt idx="11684">
                  <c:v>1E-4</c:v>
                </c:pt>
                <c:pt idx="11685">
                  <c:v>1.4674980265202251E-3</c:v>
                </c:pt>
                <c:pt idx="11686">
                  <c:v>3.3478384886714259E-3</c:v>
                </c:pt>
                <c:pt idx="11687">
                  <c:v>2.816476788619932E-3</c:v>
                </c:pt>
                <c:pt idx="11688">
                  <c:v>1E-4</c:v>
                </c:pt>
                <c:pt idx="11689">
                  <c:v>2.073784015852574E-3</c:v>
                </c:pt>
                <c:pt idx="11690">
                  <c:v>1.5675136820432591E-3</c:v>
                </c:pt>
                <c:pt idx="11691">
                  <c:v>6.7604917239809278E-5</c:v>
                </c:pt>
                <c:pt idx="11692">
                  <c:v>1E-4</c:v>
                </c:pt>
                <c:pt idx="11693">
                  <c:v>1.497188021564191E-3</c:v>
                </c:pt>
                <c:pt idx="11694">
                  <c:v>2.4176858329169708E-3</c:v>
                </c:pt>
                <c:pt idx="11695">
                  <c:v>1.531405946051756E-3</c:v>
                </c:pt>
                <c:pt idx="11696">
                  <c:v>1E-4</c:v>
                </c:pt>
                <c:pt idx="11697">
                  <c:v>4.8995762651096416E-4</c:v>
                </c:pt>
                <c:pt idx="11698">
                  <c:v>4.1622062615733672E-5</c:v>
                </c:pt>
                <c:pt idx="11699">
                  <c:v>1.0426872221060461E-4</c:v>
                </c:pt>
                <c:pt idx="11700">
                  <c:v>1E-4</c:v>
                </c:pt>
                <c:pt idx="11701">
                  <c:v>1.135904543425472E-3</c:v>
                </c:pt>
                <c:pt idx="11702">
                  <c:v>3.3026620586956721E-3</c:v>
                </c:pt>
                <c:pt idx="11703">
                  <c:v>3.55825605058065E-3</c:v>
                </c:pt>
                <c:pt idx="11704">
                  <c:v>1E-4</c:v>
                </c:pt>
                <c:pt idx="11705">
                  <c:v>4.5372879599041346E-3</c:v>
                </c:pt>
                <c:pt idx="11706">
                  <c:v>5.3466558663480164E-3</c:v>
                </c:pt>
                <c:pt idx="11707">
                  <c:v>2.2424120148857368E-3</c:v>
                </c:pt>
                <c:pt idx="11708">
                  <c:v>1E-4</c:v>
                </c:pt>
                <c:pt idx="11709">
                  <c:v>1.541873459639962E-3</c:v>
                </c:pt>
                <c:pt idx="11710">
                  <c:v>3.870826808601493E-3</c:v>
                </c:pt>
                <c:pt idx="11711">
                  <c:v>2.983617582335596E-3</c:v>
                </c:pt>
                <c:pt idx="11712">
                  <c:v>1E-4</c:v>
                </c:pt>
                <c:pt idx="11713">
                  <c:v>9.8813643768997424E-4</c:v>
                </c:pt>
                <c:pt idx="11714">
                  <c:v>5.3980174754898692E-4</c:v>
                </c:pt>
                <c:pt idx="11715">
                  <c:v>1.2780727307129889E-3</c:v>
                </c:pt>
                <c:pt idx="11716">
                  <c:v>1E-4</c:v>
                </c:pt>
                <c:pt idx="11717">
                  <c:v>6.2863595555878368E-4</c:v>
                </c:pt>
                <c:pt idx="11718">
                  <c:v>8.6950644422318962E-4</c:v>
                </c:pt>
                <c:pt idx="11719">
                  <c:v>1.8563429176765569E-3</c:v>
                </c:pt>
                <c:pt idx="11720">
                  <c:v>1E-4</c:v>
                </c:pt>
                <c:pt idx="11721">
                  <c:v>2.5475097865296382E-3</c:v>
                </c:pt>
                <c:pt idx="11722">
                  <c:v>2.4237536187774072E-3</c:v>
                </c:pt>
                <c:pt idx="11723">
                  <c:v>4.063189614176958E-4</c:v>
                </c:pt>
                <c:pt idx="11724">
                  <c:v>1E-4</c:v>
                </c:pt>
                <c:pt idx="11725">
                  <c:v>1.7844408715939771E-3</c:v>
                </c:pt>
                <c:pt idx="11726">
                  <c:v>2.7226169012806909E-3</c:v>
                </c:pt>
                <c:pt idx="11727">
                  <c:v>1.322688575942386E-3</c:v>
                </c:pt>
                <c:pt idx="11728">
                  <c:v>1E-4</c:v>
                </c:pt>
                <c:pt idx="11729">
                  <c:v>1.0543080127692909E-3</c:v>
                </c:pt>
                <c:pt idx="11730">
                  <c:v>2.9083340214075219E-3</c:v>
                </c:pt>
                <c:pt idx="11731">
                  <c:v>2.5264273862325788E-3</c:v>
                </c:pt>
                <c:pt idx="11732">
                  <c:v>1E-4</c:v>
                </c:pt>
                <c:pt idx="11733">
                  <c:v>1.631645207815021E-3</c:v>
                </c:pt>
                <c:pt idx="11734">
                  <c:v>7.8863028469029848E-4</c:v>
                </c:pt>
                <c:pt idx="11735">
                  <c:v>5.900946869603728E-4</c:v>
                </c:pt>
                <c:pt idx="11736">
                  <c:v>1E-4</c:v>
                </c:pt>
                <c:pt idx="11737">
                  <c:v>2.1175348906160552E-3</c:v>
                </c:pt>
                <c:pt idx="11738">
                  <c:v>3.130624423563432E-3</c:v>
                </c:pt>
                <c:pt idx="11739">
                  <c:v>1.855461040860982E-3</c:v>
                </c:pt>
                <c:pt idx="11740">
                  <c:v>1E-4</c:v>
                </c:pt>
                <c:pt idx="11741">
                  <c:v>3.5777112660629191E-4</c:v>
                </c:pt>
                <c:pt idx="11742">
                  <c:v>4.8453549425102728E-4</c:v>
                </c:pt>
                <c:pt idx="11743">
                  <c:v>7.1349364517399945E-4</c:v>
                </c:pt>
                <c:pt idx="11744">
                  <c:v>1E-4</c:v>
                </c:pt>
                <c:pt idx="11745">
                  <c:v>1.182047480782612E-4</c:v>
                </c:pt>
                <c:pt idx="11746">
                  <c:v>9.9792993259559043E-4</c:v>
                </c:pt>
                <c:pt idx="11747">
                  <c:v>1.5589708548223241E-3</c:v>
                </c:pt>
                <c:pt idx="11748">
                  <c:v>1E-4</c:v>
                </c:pt>
                <c:pt idx="11749">
                  <c:v>2.3812042515913589E-3</c:v>
                </c:pt>
                <c:pt idx="11750">
                  <c:v>2.9855927330708671E-3</c:v>
                </c:pt>
                <c:pt idx="11751">
                  <c:v>1.4962905929040439E-3</c:v>
                </c:pt>
                <c:pt idx="11752">
                  <c:v>1E-4</c:v>
                </c:pt>
                <c:pt idx="11753">
                  <c:v>2.5020940862739661E-4</c:v>
                </c:pt>
                <c:pt idx="11754">
                  <c:v>1.210894684515331E-4</c:v>
                </c:pt>
                <c:pt idx="11755">
                  <c:v>3.4459046378884319E-4</c:v>
                </c:pt>
                <c:pt idx="11756">
                  <c:v>1E-4</c:v>
                </c:pt>
                <c:pt idx="11757">
                  <c:v>1.4219549315148061E-3</c:v>
                </c:pt>
                <c:pt idx="11758">
                  <c:v>2.4116243465655131E-3</c:v>
                </c:pt>
                <c:pt idx="11759">
                  <c:v>1.5398611885710941E-3</c:v>
                </c:pt>
                <c:pt idx="11760">
                  <c:v>1E-4</c:v>
                </c:pt>
                <c:pt idx="11761">
                  <c:v>6.6808591599338705E-5</c:v>
                </c:pt>
                <c:pt idx="11762">
                  <c:v>1.463061970193718E-3</c:v>
                </c:pt>
                <c:pt idx="11763">
                  <c:v>1.78795907892448E-3</c:v>
                </c:pt>
                <c:pt idx="11764">
                  <c:v>1E-4</c:v>
                </c:pt>
                <c:pt idx="11765">
                  <c:v>1.9938807314792248E-3</c:v>
                </c:pt>
                <c:pt idx="11766">
                  <c:v>2.1772771901987431E-3</c:v>
                </c:pt>
                <c:pt idx="11767">
                  <c:v>9.7112626903529144E-4</c:v>
                </c:pt>
                <c:pt idx="11768">
                  <c:v>1E-4</c:v>
                </c:pt>
                <c:pt idx="11769">
                  <c:v>2.5906430411778362E-4</c:v>
                </c:pt>
                <c:pt idx="11770">
                  <c:v>3.5241324387297562E-4</c:v>
                </c:pt>
                <c:pt idx="11771">
                  <c:v>3.8913159061941782E-4</c:v>
                </c:pt>
                <c:pt idx="11772">
                  <c:v>1E-4</c:v>
                </c:pt>
                <c:pt idx="11773">
                  <c:v>5.2886475601785388E-4</c:v>
                </c:pt>
                <c:pt idx="11774">
                  <c:v>5.1148488900964626E-4</c:v>
                </c:pt>
                <c:pt idx="11775">
                  <c:v>8.4293269967499637E-5</c:v>
                </c:pt>
                <c:pt idx="11776">
                  <c:v>1E-4</c:v>
                </c:pt>
                <c:pt idx="11777">
                  <c:v>4.732808150546708E-4</c:v>
                </c:pt>
                <c:pt idx="11778">
                  <c:v>7.3026931423637116E-4</c:v>
                </c:pt>
                <c:pt idx="11779">
                  <c:v>3.7248217780169762E-4</c:v>
                </c:pt>
                <c:pt idx="11780">
                  <c:v>1E-4</c:v>
                </c:pt>
                <c:pt idx="11781">
                  <c:v>3.0468775034121271E-4</c:v>
                </c:pt>
                <c:pt idx="11782">
                  <c:v>9.4926129792311355E-4</c:v>
                </c:pt>
                <c:pt idx="11783">
                  <c:v>9.8641001432060054E-4</c:v>
                </c:pt>
                <c:pt idx="11784">
                  <c:v>1E-4</c:v>
                </c:pt>
                <c:pt idx="11785">
                  <c:v>1.327498218853252E-3</c:v>
                </c:pt>
                <c:pt idx="11786">
                  <c:v>1.859235858957613E-3</c:v>
                </c:pt>
                <c:pt idx="11787">
                  <c:v>1.1579218600586999E-3</c:v>
                </c:pt>
                <c:pt idx="11788">
                  <c:v>1E-4</c:v>
                </c:pt>
                <c:pt idx="11789">
                  <c:v>4.5108002055484198E-4</c:v>
                </c:pt>
                <c:pt idx="11790">
                  <c:v>5.3991044316910552E-5</c:v>
                </c:pt>
                <c:pt idx="11791">
                  <c:v>2.4278488599201111E-4</c:v>
                </c:pt>
                <c:pt idx="11792">
                  <c:v>1E-4</c:v>
                </c:pt>
                <c:pt idx="11793">
                  <c:v>1.08350936837459E-4</c:v>
                </c:pt>
                <c:pt idx="11794">
                  <c:v>1.043090482153574E-3</c:v>
                </c:pt>
                <c:pt idx="11795">
                  <c:v>1.514827193847549E-3</c:v>
                </c:pt>
                <c:pt idx="11796">
                  <c:v>1E-4</c:v>
                </c:pt>
                <c:pt idx="11797">
                  <c:v>2.4578304954953928E-3</c:v>
                </c:pt>
                <c:pt idx="11798">
                  <c:v>3.1382708177579129E-3</c:v>
                </c:pt>
                <c:pt idx="11799">
                  <c:v>1.4812983479310319E-3</c:v>
                </c:pt>
                <c:pt idx="11800">
                  <c:v>1E-4</c:v>
                </c:pt>
                <c:pt idx="11801">
                  <c:v>5.4417841462611792E-4</c:v>
                </c:pt>
                <c:pt idx="11802">
                  <c:v>1.651548644664268E-3</c:v>
                </c:pt>
                <c:pt idx="11803">
                  <c:v>1.2320596344543311E-3</c:v>
                </c:pt>
                <c:pt idx="11804">
                  <c:v>1E-4</c:v>
                </c:pt>
                <c:pt idx="11805">
                  <c:v>5.245698259372069E-5</c:v>
                </c:pt>
                <c:pt idx="11806">
                  <c:v>9.8774990767050495E-4</c:v>
                </c:pt>
                <c:pt idx="11807">
                  <c:v>9.256273247598085E-4</c:v>
                </c:pt>
                <c:pt idx="11808">
                  <c:v>1E-4</c:v>
                </c:pt>
                <c:pt idx="11809">
                  <c:v>5.5280479284612605E-4</c:v>
                </c:pt>
                <c:pt idx="11810">
                  <c:v>2.662074732810266E-3</c:v>
                </c:pt>
                <c:pt idx="11811">
                  <c:v>3.0402127716989821E-3</c:v>
                </c:pt>
                <c:pt idx="11812">
                  <c:v>1E-4</c:v>
                </c:pt>
                <c:pt idx="11813">
                  <c:v>3.203087138776194E-3</c:v>
                </c:pt>
                <c:pt idx="11814">
                  <c:v>2.762619190272402E-3</c:v>
                </c:pt>
                <c:pt idx="11815">
                  <c:v>1.3767354857391239E-4</c:v>
                </c:pt>
                <c:pt idx="11816">
                  <c:v>1E-4</c:v>
                </c:pt>
                <c:pt idx="11817">
                  <c:v>3.2458430951821811E-3</c:v>
                </c:pt>
                <c:pt idx="11818">
                  <c:v>5.5144594305693009E-3</c:v>
                </c:pt>
                <c:pt idx="11819">
                  <c:v>3.6201695953723728E-3</c:v>
                </c:pt>
                <c:pt idx="11820">
                  <c:v>1E-4</c:v>
                </c:pt>
                <c:pt idx="11821">
                  <c:v>1.084389683430714E-3</c:v>
                </c:pt>
                <c:pt idx="11822">
                  <c:v>5.5333507957747944E-4</c:v>
                </c:pt>
                <c:pt idx="11823">
                  <c:v>1.5056249281909159E-3</c:v>
                </c:pt>
                <c:pt idx="11824">
                  <c:v>1E-4</c:v>
                </c:pt>
                <c:pt idx="11825">
                  <c:v>2.080603403506613E-3</c:v>
                </c:pt>
                <c:pt idx="11826">
                  <c:v>2.4002772569278082E-3</c:v>
                </c:pt>
                <c:pt idx="11827">
                  <c:v>1.1401160896064751E-3</c:v>
                </c:pt>
                <c:pt idx="11828">
                  <c:v>1E-4</c:v>
                </c:pt>
                <c:pt idx="11829">
                  <c:v>2.1519601366873519E-4</c:v>
                </c:pt>
                <c:pt idx="11830">
                  <c:v>4.0411975787627352E-5</c:v>
                </c:pt>
                <c:pt idx="11831">
                  <c:v>1.7723793799363251E-4</c:v>
                </c:pt>
                <c:pt idx="11832">
                  <c:v>1E-4</c:v>
                </c:pt>
                <c:pt idx="11833">
                  <c:v>5.3258864433584452E-4</c:v>
                </c:pt>
                <c:pt idx="11834">
                  <c:v>1.23730722036033E-3</c:v>
                </c:pt>
                <c:pt idx="11835">
                  <c:v>1.3333358519770509E-3</c:v>
                </c:pt>
                <c:pt idx="11836">
                  <c:v>1E-4</c:v>
                </c:pt>
                <c:pt idx="11837">
                  <c:v>2.297084487780376E-3</c:v>
                </c:pt>
                <c:pt idx="11838">
                  <c:v>3.639007363511772E-3</c:v>
                </c:pt>
                <c:pt idx="11839">
                  <c:v>2.542792477079761E-3</c:v>
                </c:pt>
                <c:pt idx="11840">
                  <c:v>1E-4</c:v>
                </c:pt>
                <c:pt idx="11841">
                  <c:v>1.25222335799329E-3</c:v>
                </c:pt>
                <c:pt idx="11842">
                  <c:v>8.4148002097405171E-5</c:v>
                </c:pt>
                <c:pt idx="11843">
                  <c:v>1.2540651970903509E-3</c:v>
                </c:pt>
                <c:pt idx="11844">
                  <c:v>1E-4</c:v>
                </c:pt>
                <c:pt idx="11845">
                  <c:v>2.9880063413234279E-3</c:v>
                </c:pt>
                <c:pt idx="11846">
                  <c:v>4.0181313256742708E-3</c:v>
                </c:pt>
                <c:pt idx="11847">
                  <c:v>1.8891518380767421E-3</c:v>
                </c:pt>
                <c:pt idx="11848">
                  <c:v>1E-4</c:v>
                </c:pt>
                <c:pt idx="11849">
                  <c:v>1.4455850088201539E-3</c:v>
                </c:pt>
                <c:pt idx="11850">
                  <c:v>4.1011441713679139E-3</c:v>
                </c:pt>
                <c:pt idx="11851">
                  <c:v>3.5927926097473698E-3</c:v>
                </c:pt>
                <c:pt idx="11852">
                  <c:v>1E-4</c:v>
                </c:pt>
                <c:pt idx="11853">
                  <c:v>2.121460985106178E-3</c:v>
                </c:pt>
                <c:pt idx="11854">
                  <c:v>6.4509736496014107E-4</c:v>
                </c:pt>
                <c:pt idx="11855">
                  <c:v>1.129159928430708E-3</c:v>
                </c:pt>
                <c:pt idx="11856">
                  <c:v>1E-4</c:v>
                </c:pt>
                <c:pt idx="11857">
                  <c:v>2.179576121393822E-3</c:v>
                </c:pt>
                <c:pt idx="11858">
                  <c:v>1.990586226756361E-3</c:v>
                </c:pt>
                <c:pt idx="11859">
                  <c:v>1.7750455227427789E-4</c:v>
                </c:pt>
                <c:pt idx="11860">
                  <c:v>1E-4</c:v>
                </c:pt>
                <c:pt idx="11861">
                  <c:v>1.491181396914343E-3</c:v>
                </c:pt>
                <c:pt idx="11862">
                  <c:v>1.5457672272393009E-3</c:v>
                </c:pt>
                <c:pt idx="11863">
                  <c:v>1.8121316929915719E-4</c:v>
                </c:pt>
                <c:pt idx="11864">
                  <c:v>1E-4</c:v>
                </c:pt>
                <c:pt idx="11865">
                  <c:v>3.6986633311692622E-3</c:v>
                </c:pt>
                <c:pt idx="11866">
                  <c:v>6.9397962145165068E-3</c:v>
                </c:pt>
                <c:pt idx="11867">
                  <c:v>5.2599630765917888E-3</c:v>
                </c:pt>
                <c:pt idx="11868">
                  <c:v>1E-4</c:v>
                </c:pt>
                <c:pt idx="11869">
                  <c:v>3.519580443330712E-3</c:v>
                </c:pt>
                <c:pt idx="11870">
                  <c:v>2.8658356071201139E-3</c:v>
                </c:pt>
                <c:pt idx="11871">
                  <c:v>6.2879767378383933E-4</c:v>
                </c:pt>
                <c:pt idx="11872">
                  <c:v>1E-4</c:v>
                </c:pt>
                <c:pt idx="11873">
                  <c:v>9.4069044032869603E-4</c:v>
                </c:pt>
                <c:pt idx="11874">
                  <c:v>1.41581131463459E-3</c:v>
                </c:pt>
                <c:pt idx="11875">
                  <c:v>6.9004633739238631E-4</c:v>
                </c:pt>
                <c:pt idx="11876">
                  <c:v>1E-4</c:v>
                </c:pt>
                <c:pt idx="11877">
                  <c:v>5.4964447819620796E-4</c:v>
                </c:pt>
                <c:pt idx="11878">
                  <c:v>1.7149660519585109E-3</c:v>
                </c:pt>
                <c:pt idx="11879">
                  <c:v>1.7269235555195401E-3</c:v>
                </c:pt>
                <c:pt idx="11880">
                  <c:v>1E-4</c:v>
                </c:pt>
                <c:pt idx="11881">
                  <c:v>1.7516120306394021E-3</c:v>
                </c:pt>
                <c:pt idx="11882">
                  <c:v>1.596490311313631E-3</c:v>
                </c:pt>
                <c:pt idx="11883">
                  <c:v>1.9777474815253521E-4</c:v>
                </c:pt>
                <c:pt idx="11884">
                  <c:v>1E-4</c:v>
                </c:pt>
                <c:pt idx="11885">
                  <c:v>1.587069984851817E-3</c:v>
                </c:pt>
                <c:pt idx="11886">
                  <c:v>2.64784438465894E-3</c:v>
                </c:pt>
                <c:pt idx="11887">
                  <c:v>1.6055584635053101E-3</c:v>
                </c:pt>
                <c:pt idx="11888">
                  <c:v>1E-4</c:v>
                </c:pt>
                <c:pt idx="11889">
                  <c:v>2.7615637080360619E-4</c:v>
                </c:pt>
                <c:pt idx="11890">
                  <c:v>3.30045739344266E-5</c:v>
                </c:pt>
                <c:pt idx="11891">
                  <c:v>3.4263211377562862E-4</c:v>
                </c:pt>
                <c:pt idx="11892">
                  <c:v>1E-4</c:v>
                </c:pt>
                <c:pt idx="11893">
                  <c:v>2.649194974191403E-3</c:v>
                </c:pt>
                <c:pt idx="11894">
                  <c:v>5.2346626717850887E-3</c:v>
                </c:pt>
                <c:pt idx="11895">
                  <c:v>3.9524865492648149E-3</c:v>
                </c:pt>
                <c:pt idx="11896">
                  <c:v>1E-4</c:v>
                </c:pt>
                <c:pt idx="11897">
                  <c:v>1.2522428654146761E-3</c:v>
                </c:pt>
                <c:pt idx="11898">
                  <c:v>1.5442242910732431E-3</c:v>
                </c:pt>
                <c:pt idx="11899">
                  <c:v>3.2058297090983858E-3</c:v>
                </c:pt>
                <c:pt idx="11900">
                  <c:v>1E-4</c:v>
                </c:pt>
                <c:pt idx="11901">
                  <c:v>4.4204478825282953E-3</c:v>
                </c:pt>
                <c:pt idx="11902">
                  <c:v>4.6777772254680914E-3</c:v>
                </c:pt>
                <c:pt idx="11903">
                  <c:v>1.6088516788720069E-3</c:v>
                </c:pt>
                <c:pt idx="11904">
                  <c:v>1E-4</c:v>
                </c:pt>
                <c:pt idx="11905">
                  <c:v>9.5563099628899072E-4</c:v>
                </c:pt>
                <c:pt idx="11906">
                  <c:v>1.5389831630904299E-3</c:v>
                </c:pt>
                <c:pt idx="11907">
                  <c:v>6.4814792165199925E-4</c:v>
                </c:pt>
                <c:pt idx="11908">
                  <c:v>1E-4</c:v>
                </c:pt>
                <c:pt idx="11909">
                  <c:v>2.197051300839467E-4</c:v>
                </c:pt>
                <c:pt idx="11910">
                  <c:v>1.5173384232066789E-3</c:v>
                </c:pt>
                <c:pt idx="11911">
                  <c:v>2.609556198095055E-3</c:v>
                </c:pt>
                <c:pt idx="11912">
                  <c:v>1E-4</c:v>
                </c:pt>
                <c:pt idx="11913">
                  <c:v>5.4275763555942718E-3</c:v>
                </c:pt>
                <c:pt idx="11914">
                  <c:v>7.6962367891595653E-3</c:v>
                </c:pt>
                <c:pt idx="11915">
                  <c:v>4.1583729747223198E-3</c:v>
                </c:pt>
                <c:pt idx="11916">
                  <c:v>1E-4</c:v>
                </c:pt>
                <c:pt idx="11917">
                  <c:v>7.4799357830005158E-4</c:v>
                </c:pt>
                <c:pt idx="11918">
                  <c:v>4.1341057908948044E-3</c:v>
                </c:pt>
                <c:pt idx="11919">
                  <c:v>4.0608243844069414E-3</c:v>
                </c:pt>
                <c:pt idx="11920">
                  <c:v>1E-4</c:v>
                </c:pt>
                <c:pt idx="11921">
                  <c:v>2.7751473201772952E-3</c:v>
                </c:pt>
                <c:pt idx="11922">
                  <c:v>1.4893228365701009E-3</c:v>
                </c:pt>
                <c:pt idx="11923">
                  <c:v>6.4966914338672986E-4</c:v>
                </c:pt>
                <c:pt idx="11924">
                  <c:v>1E-4</c:v>
                </c:pt>
                <c:pt idx="11925">
                  <c:v>2.453657766950708E-3</c:v>
                </c:pt>
                <c:pt idx="11926">
                  <c:v>3.38333262518939E-3</c:v>
                </c:pt>
                <c:pt idx="11927">
                  <c:v>1.8813988038566111E-3</c:v>
                </c:pt>
                <c:pt idx="11928">
                  <c:v>1E-4</c:v>
                </c:pt>
                <c:pt idx="11929">
                  <c:v>3.0434604691499288E-4</c:v>
                </c:pt>
                <c:pt idx="11930">
                  <c:v>6.9179403941594655E-4</c:v>
                </c:pt>
                <c:pt idx="11931">
                  <c:v>1.1505360629400869E-3</c:v>
                </c:pt>
                <c:pt idx="11932">
                  <c:v>1E-4</c:v>
                </c:pt>
                <c:pt idx="11933">
                  <c:v>1.71128434859964E-3</c:v>
                </c:pt>
                <c:pt idx="11934">
                  <c:v>2.128034297801546E-3</c:v>
                </c:pt>
                <c:pt idx="11935">
                  <c:v>1.0722574774297831E-3</c:v>
                </c:pt>
                <c:pt idx="11936">
                  <c:v>1E-4</c:v>
                </c:pt>
                <c:pt idx="11937">
                  <c:v>5.2613657163371992E-4</c:v>
                </c:pt>
                <c:pt idx="11938">
                  <c:v>1.297381604084605E-3</c:v>
                </c:pt>
                <c:pt idx="11939">
                  <c:v>1.8124041642706239E-3</c:v>
                </c:pt>
                <c:pt idx="11940">
                  <c:v>1E-4</c:v>
                </c:pt>
                <c:pt idx="11941">
                  <c:v>3.6602268603055719E-3</c:v>
                </c:pt>
                <c:pt idx="11942">
                  <c:v>5.0239812258820104E-3</c:v>
                </c:pt>
                <c:pt idx="11943">
                  <c:v>2.28402752141048E-3</c:v>
                </c:pt>
                <c:pt idx="11944">
                  <c:v>1E-4</c:v>
                </c:pt>
                <c:pt idx="11945">
                  <c:v>2.7433874971558919E-3</c:v>
                </c:pt>
                <c:pt idx="11946">
                  <c:v>7.1563211151398874E-3</c:v>
                </c:pt>
                <c:pt idx="11947">
                  <c:v>6.1669170144117314E-3</c:v>
                </c:pt>
                <c:pt idx="11948">
                  <c:v>1E-4</c:v>
                </c:pt>
                <c:pt idx="11949">
                  <c:v>3.6815031463517979E-3</c:v>
                </c:pt>
                <c:pt idx="11950">
                  <c:v>1.3266080572204369E-3</c:v>
                </c:pt>
                <c:pt idx="11951">
                  <c:v>1.639865988968623E-3</c:v>
                </c:pt>
                <c:pt idx="11952">
                  <c:v>1E-4</c:v>
                </c:pt>
                <c:pt idx="11953">
                  <c:v>3.514954508286856E-3</c:v>
                </c:pt>
                <c:pt idx="11954">
                  <c:v>3.7827763919624211E-3</c:v>
                </c:pt>
                <c:pt idx="11955">
                  <c:v>1.3854752608639389E-3</c:v>
                </c:pt>
                <c:pt idx="11956">
                  <c:v>1E-4</c:v>
                </c:pt>
                <c:pt idx="11957">
                  <c:v>3.5347559970992849E-4</c:v>
                </c:pt>
                <c:pt idx="11958">
                  <c:v>1.7128798123631629E-3</c:v>
                </c:pt>
                <c:pt idx="11959">
                  <c:v>2.5786408464339989E-3</c:v>
                </c:pt>
                <c:pt idx="11960">
                  <c:v>1E-4</c:v>
                </c:pt>
                <c:pt idx="11961">
                  <c:v>4.0077554653593656E-3</c:v>
                </c:pt>
                <c:pt idx="11962">
                  <c:v>4.3629986674533043E-3</c:v>
                </c:pt>
                <c:pt idx="11963">
                  <c:v>1.137109615150116E-3</c:v>
                </c:pt>
                <c:pt idx="11964">
                  <c:v>1E-4</c:v>
                </c:pt>
                <c:pt idx="11965">
                  <c:v>3.3795730152185398E-3</c:v>
                </c:pt>
                <c:pt idx="11966">
                  <c:v>6.5236257699555879E-3</c:v>
                </c:pt>
                <c:pt idx="11967">
                  <c:v>4.7140655176857119E-3</c:v>
                </c:pt>
                <c:pt idx="11968">
                  <c:v>1E-4</c:v>
                </c:pt>
                <c:pt idx="11969">
                  <c:v>2.359386295907609E-3</c:v>
                </c:pt>
                <c:pt idx="11970">
                  <c:v>1.137827844306159E-3</c:v>
                </c:pt>
                <c:pt idx="11971">
                  <c:v>4.7839321478826798E-4</c:v>
                </c:pt>
                <c:pt idx="11972">
                  <c:v>1E-4</c:v>
                </c:pt>
                <c:pt idx="11973">
                  <c:v>1.8070301154427891E-3</c:v>
                </c:pt>
                <c:pt idx="11974">
                  <c:v>2.8544079375569498E-3</c:v>
                </c:pt>
                <c:pt idx="11975">
                  <c:v>2.066095786745231E-3</c:v>
                </c:pt>
                <c:pt idx="11976">
                  <c:v>1E-4</c:v>
                </c:pt>
                <c:pt idx="11977">
                  <c:v>1.683386309841272E-3</c:v>
                </c:pt>
                <c:pt idx="11978">
                  <c:v>1.697680443377486E-3</c:v>
                </c:pt>
                <c:pt idx="11979">
                  <c:v>5.859450564880441E-4</c:v>
                </c:pt>
                <c:pt idx="11980">
                  <c:v>1E-4</c:v>
                </c:pt>
                <c:pt idx="11981">
                  <c:v>4.350226258322052E-4</c:v>
                </c:pt>
                <c:pt idx="11982">
                  <c:v>8.0365107658493984E-4</c:v>
                </c:pt>
                <c:pt idx="11983">
                  <c:v>4.8262136395880642E-4</c:v>
                </c:pt>
                <c:pt idx="11984">
                  <c:v>1E-4</c:v>
                </c:pt>
                <c:pt idx="11985">
                  <c:v>4.5126818396852022E-4</c:v>
                </c:pt>
                <c:pt idx="11986">
                  <c:v>1.2522478112593841E-3</c:v>
                </c:pt>
                <c:pt idx="11987">
                  <c:v>1.610498757197305E-3</c:v>
                </c:pt>
                <c:pt idx="11988">
                  <c:v>1E-4</c:v>
                </c:pt>
                <c:pt idx="11989">
                  <c:v>2.6845442660880488E-3</c:v>
                </c:pt>
                <c:pt idx="11990">
                  <c:v>3.2769256410952979E-3</c:v>
                </c:pt>
                <c:pt idx="11991">
                  <c:v>1.1697310500184781E-3</c:v>
                </c:pt>
                <c:pt idx="11992">
                  <c:v>1E-4</c:v>
                </c:pt>
                <c:pt idx="11993">
                  <c:v>2.1467345865010109E-3</c:v>
                </c:pt>
                <c:pt idx="11994">
                  <c:v>4.4897742166126629E-3</c:v>
                </c:pt>
                <c:pt idx="11995">
                  <c:v>3.1623040468484391E-3</c:v>
                </c:pt>
                <c:pt idx="11996">
                  <c:v>1E-4</c:v>
                </c:pt>
                <c:pt idx="11997">
                  <c:v>2.5387722822668051E-4</c:v>
                </c:pt>
                <c:pt idx="11998">
                  <c:v>2.3004882537847149E-3</c:v>
                </c:pt>
                <c:pt idx="11999">
                  <c:v>2.895175684755477E-3</c:v>
                </c:pt>
                <c:pt idx="12000">
                  <c:v>1E-4</c:v>
                </c:pt>
                <c:pt idx="12001">
                  <c:v>2.3928051882235592E-3</c:v>
                </c:pt>
                <c:pt idx="12002">
                  <c:v>1.503254301408785E-3</c:v>
                </c:pt>
                <c:pt idx="12003">
                  <c:v>2.105994065462469E-4</c:v>
                </c:pt>
                <c:pt idx="12004">
                  <c:v>1E-4</c:v>
                </c:pt>
                <c:pt idx="12005">
                  <c:v>6.341967416064946E-4</c:v>
                </c:pt>
                <c:pt idx="12006">
                  <c:v>3.4039171005949628E-4</c:v>
                </c:pt>
                <c:pt idx="12007">
                  <c:v>1.2306075809373101E-3</c:v>
                </c:pt>
                <c:pt idx="12008">
                  <c:v>1E-4</c:v>
                </c:pt>
                <c:pt idx="12009">
                  <c:v>1.217217940601712E-3</c:v>
                </c:pt>
                <c:pt idx="12010">
                  <c:v>3.5179698973781002E-4</c:v>
                </c:pt>
                <c:pt idx="12011">
                  <c:v>2.2883676381612881E-3</c:v>
                </c:pt>
                <c:pt idx="12012">
                  <c:v>1E-4</c:v>
                </c:pt>
                <c:pt idx="12013">
                  <c:v>5.3745322069833597E-3</c:v>
                </c:pt>
                <c:pt idx="12014">
                  <c:v>7.5769624558634733E-3</c:v>
                </c:pt>
                <c:pt idx="12015">
                  <c:v>4.2131139223189401E-3</c:v>
                </c:pt>
                <c:pt idx="12016">
                  <c:v>1E-4</c:v>
                </c:pt>
                <c:pt idx="12017">
                  <c:v>5.0860968317820675E-4</c:v>
                </c:pt>
                <c:pt idx="12018">
                  <c:v>1.1714549889029081E-3</c:v>
                </c:pt>
                <c:pt idx="12019">
                  <c:v>1.322366671912843E-3</c:v>
                </c:pt>
                <c:pt idx="12020">
                  <c:v>1E-4</c:v>
                </c:pt>
                <c:pt idx="12021">
                  <c:v>3.3381001516217569E-4</c:v>
                </c:pt>
                <c:pt idx="12022">
                  <c:v>4.7209865266659151E-4</c:v>
                </c:pt>
                <c:pt idx="12023">
                  <c:v>5.8181032374043755E-4</c:v>
                </c:pt>
                <c:pt idx="12024">
                  <c:v>1E-4</c:v>
                </c:pt>
                <c:pt idx="12025">
                  <c:v>5.6511789847976299E-4</c:v>
                </c:pt>
                <c:pt idx="12026">
                  <c:v>2.297686031091129E-3</c:v>
                </c:pt>
                <c:pt idx="12027">
                  <c:v>2.6504611400294991E-3</c:v>
                </c:pt>
                <c:pt idx="12028">
                  <c:v>1E-4</c:v>
                </c:pt>
                <c:pt idx="12029">
                  <c:v>3.7724995066404652E-3</c:v>
                </c:pt>
                <c:pt idx="12030">
                  <c:v>5.1900026870511573E-3</c:v>
                </c:pt>
                <c:pt idx="12031">
                  <c:v>3.0878991313062439E-3</c:v>
                </c:pt>
                <c:pt idx="12032">
                  <c:v>1E-4</c:v>
                </c:pt>
                <c:pt idx="12033">
                  <c:v>6.7263431044326286E-4</c:v>
                </c:pt>
                <c:pt idx="12034">
                  <c:v>1.1622787520251851E-3</c:v>
                </c:pt>
                <c:pt idx="12035">
                  <c:v>2.0622857047015758E-3</c:v>
                </c:pt>
                <c:pt idx="12036">
                  <c:v>1E-4</c:v>
                </c:pt>
                <c:pt idx="12037">
                  <c:v>2.2189468079584392E-3</c:v>
                </c:pt>
                <c:pt idx="12038">
                  <c:v>1.099301742157024E-3</c:v>
                </c:pt>
                <c:pt idx="12039">
                  <c:v>1.3653928649725311E-3</c:v>
                </c:pt>
                <c:pt idx="12040">
                  <c:v>1E-4</c:v>
                </c:pt>
                <c:pt idx="12041">
                  <c:v>5.0445628613820228E-3</c:v>
                </c:pt>
                <c:pt idx="12042">
                  <c:v>7.4037001043157323E-3</c:v>
                </c:pt>
                <c:pt idx="12043">
                  <c:v>3.985766628444385E-3</c:v>
                </c:pt>
                <c:pt idx="12044">
                  <c:v>1E-4</c:v>
                </c:pt>
                <c:pt idx="12045">
                  <c:v>8.7478276264602874E-4</c:v>
                </c:pt>
                <c:pt idx="12046">
                  <c:v>3.9405784312246091E-3</c:v>
                </c:pt>
                <c:pt idx="12047">
                  <c:v>3.4228396071293091E-3</c:v>
                </c:pt>
                <c:pt idx="12048">
                  <c:v>1E-4</c:v>
                </c:pt>
                <c:pt idx="12049">
                  <c:v>9.8364002204198351E-4</c:v>
                </c:pt>
                <c:pt idx="12050">
                  <c:v>1.201119703452903E-3</c:v>
                </c:pt>
                <c:pt idx="12051">
                  <c:v>2.0349740559507941E-3</c:v>
                </c:pt>
                <c:pt idx="12052">
                  <c:v>1E-4</c:v>
                </c:pt>
                <c:pt idx="12053">
                  <c:v>1.2254908311745581E-3</c:v>
                </c:pt>
                <c:pt idx="12054">
                  <c:v>2.2704281853908059E-4</c:v>
                </c:pt>
                <c:pt idx="12055">
                  <c:v>1.3123806871695621E-3</c:v>
                </c:pt>
                <c:pt idx="12056">
                  <c:v>1E-4</c:v>
                </c:pt>
                <c:pt idx="12057">
                  <c:v>1.068894668998869E-3</c:v>
                </c:pt>
                <c:pt idx="12058">
                  <c:v>3.1589255482165728E-4</c:v>
                </c:pt>
                <c:pt idx="12059">
                  <c:v>1.653387389387644E-3</c:v>
                </c:pt>
                <c:pt idx="12060">
                  <c:v>1E-4</c:v>
                </c:pt>
                <c:pt idx="12061">
                  <c:v>2.863798575696329E-3</c:v>
                </c:pt>
                <c:pt idx="12062">
                  <c:v>3.1986058135702032E-3</c:v>
                </c:pt>
                <c:pt idx="12063">
                  <c:v>1.0815197503071801E-3</c:v>
                </c:pt>
                <c:pt idx="12064">
                  <c:v>1E-4</c:v>
                </c:pt>
                <c:pt idx="12065">
                  <c:v>1.7104091058001091E-3</c:v>
                </c:pt>
                <c:pt idx="12066">
                  <c:v>4.0717621226186527E-3</c:v>
                </c:pt>
                <c:pt idx="12067">
                  <c:v>3.8027493665771361E-3</c:v>
                </c:pt>
                <c:pt idx="12068">
                  <c:v>1E-4</c:v>
                </c:pt>
                <c:pt idx="12069">
                  <c:v>4.7535056816173779E-3</c:v>
                </c:pt>
                <c:pt idx="12070">
                  <c:v>6.4740797578234721E-3</c:v>
                </c:pt>
                <c:pt idx="12071">
                  <c:v>3.8417863447546001E-3</c:v>
                </c:pt>
                <c:pt idx="12072">
                  <c:v>1E-4</c:v>
                </c:pt>
                <c:pt idx="12073">
                  <c:v>1.1099029858307719E-3</c:v>
                </c:pt>
                <c:pt idx="12074">
                  <c:v>3.8299241530305022E-4</c:v>
                </c:pt>
                <c:pt idx="12075">
                  <c:v>1.205706303339815E-3</c:v>
                </c:pt>
                <c:pt idx="12076">
                  <c:v>1E-4</c:v>
                </c:pt>
                <c:pt idx="12077">
                  <c:v>1.524700329408062E-3</c:v>
                </c:pt>
                <c:pt idx="12078">
                  <c:v>2.0310390882425011E-3</c:v>
                </c:pt>
                <c:pt idx="12079">
                  <c:v>1.6714558589839309E-3</c:v>
                </c:pt>
                <c:pt idx="12080">
                  <c:v>1E-4</c:v>
                </c:pt>
                <c:pt idx="12081">
                  <c:v>3.2651223809488719E-3</c:v>
                </c:pt>
                <c:pt idx="12082">
                  <c:v>5.47573035192202E-3</c:v>
                </c:pt>
                <c:pt idx="12083">
                  <c:v>3.619911726351874E-3</c:v>
                </c:pt>
                <c:pt idx="12084">
                  <c:v>1E-4</c:v>
                </c:pt>
                <c:pt idx="12085">
                  <c:v>1.0197436941857229E-4</c:v>
                </c:pt>
                <c:pt idx="12086">
                  <c:v>3.7273561879337508E-3</c:v>
                </c:pt>
                <c:pt idx="12087">
                  <c:v>4.501070358440099E-3</c:v>
                </c:pt>
                <c:pt idx="12088">
                  <c:v>1E-4</c:v>
                </c:pt>
                <c:pt idx="12089">
                  <c:v>3.7977341896602169E-3</c:v>
                </c:pt>
                <c:pt idx="12090">
                  <c:v>2.0857767478540722E-3</c:v>
                </c:pt>
                <c:pt idx="12091">
                  <c:v>1.0982468223306001E-3</c:v>
                </c:pt>
                <c:pt idx="12092">
                  <c:v>1E-4</c:v>
                </c:pt>
                <c:pt idx="12093">
                  <c:v>3.4104792937594409E-3</c:v>
                </c:pt>
                <c:pt idx="12094">
                  <c:v>3.5775263179467229E-3</c:v>
                </c:pt>
                <c:pt idx="12095">
                  <c:v>8.8513008913956685E-4</c:v>
                </c:pt>
                <c:pt idx="12096">
                  <c:v>1E-4</c:v>
                </c:pt>
                <c:pt idx="12097">
                  <c:v>1.3337075822911621E-3</c:v>
                </c:pt>
                <c:pt idx="12098">
                  <c:v>1.2718461324143051E-3</c:v>
                </c:pt>
                <c:pt idx="12099">
                  <c:v>3.5029235926008797E-4</c:v>
                </c:pt>
                <c:pt idx="12100">
                  <c:v>1E-4</c:v>
                </c:pt>
                <c:pt idx="12101">
                  <c:v>2.471208796998488E-3</c:v>
                </c:pt>
                <c:pt idx="12102">
                  <c:v>3.0917591203440372E-3</c:v>
                </c:pt>
                <c:pt idx="12103">
                  <c:v>8.9894925127320614E-4</c:v>
                </c:pt>
                <c:pt idx="12104">
                  <c:v>1E-4</c:v>
                </c:pt>
                <c:pt idx="12105">
                  <c:v>2.7507549840299081E-3</c:v>
                </c:pt>
                <c:pt idx="12106">
                  <c:v>5.6448208295076198E-3</c:v>
                </c:pt>
                <c:pt idx="12107">
                  <c:v>4.451168100944241E-3</c:v>
                </c:pt>
                <c:pt idx="12108">
                  <c:v>1E-4</c:v>
                </c:pt>
                <c:pt idx="12109">
                  <c:v>3.459311448355385E-3</c:v>
                </c:pt>
                <c:pt idx="12110">
                  <c:v>3.5131631101953521E-3</c:v>
                </c:pt>
                <c:pt idx="12111">
                  <c:v>1.4262526129408359E-3</c:v>
                </c:pt>
                <c:pt idx="12112">
                  <c:v>1E-4</c:v>
                </c:pt>
                <c:pt idx="12113">
                  <c:v>6.4009519081669256E-4</c:v>
                </c:pt>
                <c:pt idx="12114">
                  <c:v>2.0109906990023428E-3</c:v>
                </c:pt>
                <c:pt idx="12115">
                  <c:v>1.8017918542798481E-3</c:v>
                </c:pt>
                <c:pt idx="12116">
                  <c:v>1E-4</c:v>
                </c:pt>
                <c:pt idx="12117">
                  <c:v>1.011904560538383E-3</c:v>
                </c:pt>
                <c:pt idx="12118">
                  <c:v>2.9152005828862097E-4</c:v>
                </c:pt>
                <c:pt idx="12119">
                  <c:v>3.1311349371645271E-4</c:v>
                </c:pt>
                <c:pt idx="12120">
                  <c:v>1E-4</c:v>
                </c:pt>
                <c:pt idx="12121">
                  <c:v>8.2185304301619661E-4</c:v>
                </c:pt>
                <c:pt idx="12122">
                  <c:v>3.1574790695154272E-3</c:v>
                </c:pt>
                <c:pt idx="12123">
                  <c:v>3.4361184714438399E-3</c:v>
                </c:pt>
                <c:pt idx="12124">
                  <c:v>1E-4</c:v>
                </c:pt>
                <c:pt idx="12125">
                  <c:v>2.685472311321812E-3</c:v>
                </c:pt>
                <c:pt idx="12126">
                  <c:v>7.1908750556335787E-4</c:v>
                </c:pt>
                <c:pt idx="12127">
                  <c:v>2.0769919080578939E-3</c:v>
                </c:pt>
                <c:pt idx="12128">
                  <c:v>1E-4</c:v>
                </c:pt>
                <c:pt idx="12129">
                  <c:v>4.6014002143682786E-3</c:v>
                </c:pt>
                <c:pt idx="12130">
                  <c:v>4.8591043849350018E-3</c:v>
                </c:pt>
                <c:pt idx="12131">
                  <c:v>1.017154883084256E-3</c:v>
                </c:pt>
                <c:pt idx="12132">
                  <c:v>1E-4</c:v>
                </c:pt>
                <c:pt idx="12133">
                  <c:v>3.537783506256712E-3</c:v>
                </c:pt>
                <c:pt idx="12134">
                  <c:v>5.497751048396741E-3</c:v>
                </c:pt>
                <c:pt idx="12135">
                  <c:v>2.7136375324158879E-3</c:v>
                </c:pt>
                <c:pt idx="12136">
                  <c:v>1E-4</c:v>
                </c:pt>
                <c:pt idx="12137">
                  <c:v>1.250455245665157E-3</c:v>
                </c:pt>
                <c:pt idx="12138">
                  <c:v>3.1201743793127881E-3</c:v>
                </c:pt>
                <c:pt idx="12139">
                  <c:v>1.8832276712602749E-3</c:v>
                </c:pt>
                <c:pt idx="12140">
                  <c:v>1E-4</c:v>
                </c:pt>
                <c:pt idx="12141">
                  <c:v>8.7263266916172411E-4</c:v>
                </c:pt>
                <c:pt idx="12142">
                  <c:v>2.441149577455681E-3</c:v>
                </c:pt>
                <c:pt idx="12143">
                  <c:v>1.499613039238712E-3</c:v>
                </c:pt>
                <c:pt idx="12144">
                  <c:v>1E-4</c:v>
                </c:pt>
                <c:pt idx="12145">
                  <c:v>1.4104893007112641E-3</c:v>
                </c:pt>
                <c:pt idx="12146">
                  <c:v>3.9603420032477861E-3</c:v>
                </c:pt>
                <c:pt idx="12147">
                  <c:v>3.3208633548888048E-3</c:v>
                </c:pt>
                <c:pt idx="12148">
                  <c:v>1E-4</c:v>
                </c:pt>
                <c:pt idx="12149">
                  <c:v>1.3757769643707369E-3</c:v>
                </c:pt>
                <c:pt idx="12150">
                  <c:v>5.7332559159244958E-4</c:v>
                </c:pt>
                <c:pt idx="12151">
                  <c:v>2.07676875175208E-3</c:v>
                </c:pt>
                <c:pt idx="12152">
                  <c:v>1E-4</c:v>
                </c:pt>
                <c:pt idx="12153">
                  <c:v>3.970503287876054E-3</c:v>
                </c:pt>
                <c:pt idx="12154">
                  <c:v>5.7869629438867696E-3</c:v>
                </c:pt>
                <c:pt idx="12155">
                  <c:v>3.7254372487529048E-3</c:v>
                </c:pt>
                <c:pt idx="12156">
                  <c:v>1E-4</c:v>
                </c:pt>
                <c:pt idx="12157">
                  <c:v>1.628615475816703E-3</c:v>
                </c:pt>
                <c:pt idx="12158">
                  <c:v>3.6317708866441211E-5</c:v>
                </c:pt>
                <c:pt idx="12159">
                  <c:v>1.6630363622109009E-3</c:v>
                </c:pt>
                <c:pt idx="12160">
                  <c:v>1E-4</c:v>
                </c:pt>
                <c:pt idx="12161">
                  <c:v>3.852200743762006E-3</c:v>
                </c:pt>
                <c:pt idx="12162">
                  <c:v>5.4337103358807603E-3</c:v>
                </c:pt>
                <c:pt idx="12163">
                  <c:v>3.1828869940589461E-3</c:v>
                </c:pt>
                <c:pt idx="12164">
                  <c:v>1E-4</c:v>
                </c:pt>
                <c:pt idx="12165">
                  <c:v>1.6544427962879909E-3</c:v>
                </c:pt>
                <c:pt idx="12166">
                  <c:v>2.3102403181765002E-3</c:v>
                </c:pt>
                <c:pt idx="12167">
                  <c:v>2.219454744821828E-3</c:v>
                </c:pt>
                <c:pt idx="12168">
                  <c:v>1E-4</c:v>
                </c:pt>
                <c:pt idx="12169">
                  <c:v>3.4978774893647179E-3</c:v>
                </c:pt>
                <c:pt idx="12170">
                  <c:v>4.4360025538201621E-3</c:v>
                </c:pt>
                <c:pt idx="12171">
                  <c:v>1.829841923758327E-3</c:v>
                </c:pt>
                <c:pt idx="12172">
                  <c:v>1E-4</c:v>
                </c:pt>
                <c:pt idx="12173">
                  <c:v>1.9708067533844159E-3</c:v>
                </c:pt>
                <c:pt idx="12174">
                  <c:v>4.4197861553108928E-3</c:v>
                </c:pt>
                <c:pt idx="12175">
                  <c:v>3.1710936939291301E-3</c:v>
                </c:pt>
                <c:pt idx="12176">
                  <c:v>1E-4</c:v>
                </c:pt>
                <c:pt idx="12177">
                  <c:v>7.1420532915569021E-4</c:v>
                </c:pt>
                <c:pt idx="12178">
                  <c:v>8.2772636032143619E-4</c:v>
                </c:pt>
                <c:pt idx="12179">
                  <c:v>1.1591294272135671E-3</c:v>
                </c:pt>
                <c:pt idx="12180">
                  <c:v>1E-4</c:v>
                </c:pt>
                <c:pt idx="12181">
                  <c:v>6.2708977587775348E-5</c:v>
                </c:pt>
                <c:pt idx="12182">
                  <c:v>1.386147192537967E-3</c:v>
                </c:pt>
                <c:pt idx="12183">
                  <c:v>1.448291071719715E-3</c:v>
                </c:pt>
                <c:pt idx="12184">
                  <c:v>1E-4</c:v>
                </c:pt>
                <c:pt idx="12185">
                  <c:v>3.3387111765766482E-4</c:v>
                </c:pt>
                <c:pt idx="12186">
                  <c:v>1.024915514966843E-3</c:v>
                </c:pt>
                <c:pt idx="12187">
                  <c:v>1.501492267672653E-3</c:v>
                </c:pt>
                <c:pt idx="12188">
                  <c:v>1E-4</c:v>
                </c:pt>
                <c:pt idx="12189">
                  <c:v>1.2393175111406511E-3</c:v>
                </c:pt>
                <c:pt idx="12190">
                  <c:v>5.5901156903507805E-4</c:v>
                </c:pt>
                <c:pt idx="12191">
                  <c:v>5.0324842177859196E-4</c:v>
                </c:pt>
                <c:pt idx="12192">
                  <c:v>1E-4</c:v>
                </c:pt>
                <c:pt idx="12193">
                  <c:v>1.432737852079518E-3</c:v>
                </c:pt>
                <c:pt idx="12194">
                  <c:v>1.9370817615700781E-3</c:v>
                </c:pt>
                <c:pt idx="12195">
                  <c:v>1.1056087881198939E-3</c:v>
                </c:pt>
                <c:pt idx="12196">
                  <c:v>1E-4</c:v>
                </c:pt>
                <c:pt idx="12197">
                  <c:v>4.8758434091272849E-4</c:v>
                </c:pt>
                <c:pt idx="12198">
                  <c:v>3.79006406483086E-4</c:v>
                </c:pt>
                <c:pt idx="12199">
                  <c:v>1.7010591089303709E-4</c:v>
                </c:pt>
                <c:pt idx="12200">
                  <c:v>1E-4</c:v>
                </c:pt>
                <c:pt idx="12201">
                  <c:v>4.9876868648786256E-4</c:v>
                </c:pt>
                <c:pt idx="12202">
                  <c:v>1.394636660495523E-3</c:v>
                </c:pt>
                <c:pt idx="12203">
                  <c:v>1.583583002949176E-3</c:v>
                </c:pt>
                <c:pt idx="12204">
                  <c:v>1E-4</c:v>
                </c:pt>
                <c:pt idx="12205">
                  <c:v>2.2337977741550379E-3</c:v>
                </c:pt>
                <c:pt idx="12206">
                  <c:v>2.7244539252261968E-3</c:v>
                </c:pt>
                <c:pt idx="12207">
                  <c:v>1.2356535897454629E-3</c:v>
                </c:pt>
                <c:pt idx="12208">
                  <c:v>1E-4</c:v>
                </c:pt>
                <c:pt idx="12209">
                  <c:v>5.7315367951210553E-5</c:v>
                </c:pt>
                <c:pt idx="12210">
                  <c:v>1.3733981154499681E-4</c:v>
                </c:pt>
                <c:pt idx="12211">
                  <c:v>8.5806727704024817E-4</c:v>
                </c:pt>
                <c:pt idx="12212">
                  <c:v>1E-4</c:v>
                </c:pt>
                <c:pt idx="12213">
                  <c:v>2.842098201451683E-3</c:v>
                </c:pt>
                <c:pt idx="12214">
                  <c:v>4.2738038822404956E-3</c:v>
                </c:pt>
                <c:pt idx="12215">
                  <c:v>2.2439758705370839E-3</c:v>
                </c:pt>
                <c:pt idx="12216">
                  <c:v>1E-4</c:v>
                </c:pt>
                <c:pt idx="12217">
                  <c:v>1.1252671339623281E-3</c:v>
                </c:pt>
                <c:pt idx="12218">
                  <c:v>3.5125268962218912E-3</c:v>
                </c:pt>
                <c:pt idx="12219">
                  <c:v>2.8894193980341619E-3</c:v>
                </c:pt>
                <c:pt idx="12220">
                  <c:v>1E-4</c:v>
                </c:pt>
                <c:pt idx="12221">
                  <c:v>9.2591880498803106E-4</c:v>
                </c:pt>
                <c:pt idx="12222">
                  <c:v>5.742089752383922E-4</c:v>
                </c:pt>
                <c:pt idx="12223">
                  <c:v>1.095222680568581E-3</c:v>
                </c:pt>
                <c:pt idx="12224">
                  <c:v>1E-4</c:v>
                </c:pt>
                <c:pt idx="12225">
                  <c:v>3.186505398585265E-4</c:v>
                </c:pt>
                <c:pt idx="12226">
                  <c:v>2.4409649941323792E-3</c:v>
                </c:pt>
                <c:pt idx="12227">
                  <c:v>2.7298732345214542E-3</c:v>
                </c:pt>
                <c:pt idx="12228">
                  <c:v>1E-4</c:v>
                </c:pt>
                <c:pt idx="12229">
                  <c:v>1.76536749090995E-3</c:v>
                </c:pt>
                <c:pt idx="12230">
                  <c:v>6.3990883294499543E-5</c:v>
                </c:pt>
                <c:pt idx="12231">
                  <c:v>2.039532633106063E-3</c:v>
                </c:pt>
                <c:pt idx="12232">
                  <c:v>1E-4</c:v>
                </c:pt>
                <c:pt idx="12233">
                  <c:v>4.1810301447414789E-3</c:v>
                </c:pt>
                <c:pt idx="12234">
                  <c:v>5.3220974243174011E-3</c:v>
                </c:pt>
                <c:pt idx="12235">
                  <c:v>2.5272519436098108E-3</c:v>
                </c:pt>
                <c:pt idx="12236">
                  <c:v>1E-4</c:v>
                </c:pt>
                <c:pt idx="12237">
                  <c:v>7.0737975963940829E-4</c:v>
                </c:pt>
                <c:pt idx="12238">
                  <c:v>2.6655283673675599E-3</c:v>
                </c:pt>
                <c:pt idx="12239">
                  <c:v>2.4450588717731909E-3</c:v>
                </c:pt>
                <c:pt idx="12240">
                  <c:v>1E-4</c:v>
                </c:pt>
                <c:pt idx="12241">
                  <c:v>1.641509480195594E-3</c:v>
                </c:pt>
                <c:pt idx="12242">
                  <c:v>7.797432743451557E-4</c:v>
                </c:pt>
                <c:pt idx="12243">
                  <c:v>6.5842505698392607E-4</c:v>
                </c:pt>
                <c:pt idx="12244">
                  <c:v>1E-4</c:v>
                </c:pt>
                <c:pt idx="12245">
                  <c:v>2.149786350260063E-3</c:v>
                </c:pt>
                <c:pt idx="12246">
                  <c:v>2.752967007102662E-3</c:v>
                </c:pt>
                <c:pt idx="12247">
                  <c:v>1.0782141427787221E-3</c:v>
                </c:pt>
                <c:pt idx="12248">
                  <c:v>1E-4</c:v>
                </c:pt>
                <c:pt idx="12249">
                  <c:v>1.4258781588787029E-3</c:v>
                </c:pt>
                <c:pt idx="12250">
                  <c:v>3.0692685375352702E-3</c:v>
                </c:pt>
                <c:pt idx="12251">
                  <c:v>2.1587155601779269E-3</c:v>
                </c:pt>
                <c:pt idx="12252">
                  <c:v>1E-4</c:v>
                </c:pt>
                <c:pt idx="12253">
                  <c:v>3.4335140684781351E-4</c:v>
                </c:pt>
                <c:pt idx="12254">
                  <c:v>8.2846317364602289E-4</c:v>
                </c:pt>
                <c:pt idx="12255">
                  <c:v>8.8513955067056065E-4</c:v>
                </c:pt>
                <c:pt idx="12256">
                  <c:v>1E-4</c:v>
                </c:pt>
                <c:pt idx="12257">
                  <c:v>7.7073939317492729E-4</c:v>
                </c:pt>
                <c:pt idx="12258">
                  <c:v>2.9005285552823391E-3</c:v>
                </c:pt>
                <c:pt idx="12259">
                  <c:v>2.9228659762682821E-3</c:v>
                </c:pt>
                <c:pt idx="12260">
                  <c:v>1E-4</c:v>
                </c:pt>
                <c:pt idx="12261">
                  <c:v>2.323372766197848E-3</c:v>
                </c:pt>
                <c:pt idx="12262">
                  <c:v>1.6930625690232751E-3</c:v>
                </c:pt>
                <c:pt idx="12263">
                  <c:v>1.9169326198360421E-4</c:v>
                </c:pt>
                <c:pt idx="12264">
                  <c:v>1E-4</c:v>
                </c:pt>
                <c:pt idx="12265">
                  <c:v>1.2183269371726351E-4</c:v>
                </c:pt>
                <c:pt idx="12266">
                  <c:v>1.4463781686003311E-3</c:v>
                </c:pt>
                <c:pt idx="12267">
                  <c:v>2.0028027281950608E-3</c:v>
                </c:pt>
                <c:pt idx="12268">
                  <c:v>1E-4</c:v>
                </c:pt>
                <c:pt idx="12269">
                  <c:v>2.127185228468248E-3</c:v>
                </c:pt>
                <c:pt idx="12270">
                  <c:v>1.2737068529585041E-3</c:v>
                </c:pt>
                <c:pt idx="12271">
                  <c:v>8.3335399829980209E-4</c:v>
                </c:pt>
                <c:pt idx="12272">
                  <c:v>1E-4</c:v>
                </c:pt>
                <c:pt idx="12273">
                  <c:v>3.5957630383135512E-3</c:v>
                </c:pt>
                <c:pt idx="12274">
                  <c:v>5.3687868905798672E-3</c:v>
                </c:pt>
                <c:pt idx="12275">
                  <c:v>3.1575378699001942E-3</c:v>
                </c:pt>
                <c:pt idx="12276">
                  <c:v>1E-4</c:v>
                </c:pt>
                <c:pt idx="12277">
                  <c:v>8.8937688050627845E-4</c:v>
                </c:pt>
                <c:pt idx="12278">
                  <c:v>2.7099004365671733E-4</c:v>
                </c:pt>
                <c:pt idx="12279">
                  <c:v>1.75360541072347E-4</c:v>
                </c:pt>
                <c:pt idx="12280">
                  <c:v>1E-4</c:v>
                </c:pt>
                <c:pt idx="12281">
                  <c:v>1.7257753372283281E-3</c:v>
                </c:pt>
                <c:pt idx="12282">
                  <c:v>3.685913187818845E-3</c:v>
                </c:pt>
                <c:pt idx="12283">
                  <c:v>3.018596541900234E-3</c:v>
                </c:pt>
                <c:pt idx="12284">
                  <c:v>1E-4</c:v>
                </c:pt>
                <c:pt idx="12285">
                  <c:v>1.6311053851184841E-3</c:v>
                </c:pt>
                <c:pt idx="12286">
                  <c:v>7.523646948666141E-8</c:v>
                </c:pt>
                <c:pt idx="12287">
                  <c:v>1.801455621301453E-3</c:v>
                </c:pt>
                <c:pt idx="12288">
                  <c:v>1E-4</c:v>
                </c:pt>
                <c:pt idx="12289">
                  <c:v>4.1179242324378626E-3</c:v>
                </c:pt>
                <c:pt idx="12290">
                  <c:v>5.6663391024609653E-3</c:v>
                </c:pt>
                <c:pt idx="12291">
                  <c:v>3.0182616474577098E-3</c:v>
                </c:pt>
                <c:pt idx="12292">
                  <c:v>1E-4</c:v>
                </c:pt>
                <c:pt idx="12293">
                  <c:v>2.0559402979503151E-4</c:v>
                </c:pt>
                <c:pt idx="12294">
                  <c:v>2.0550014102509121E-3</c:v>
                </c:pt>
                <c:pt idx="12295">
                  <c:v>1.96331871908268E-3</c:v>
                </c:pt>
                <c:pt idx="12296">
                  <c:v>1E-4</c:v>
                </c:pt>
                <c:pt idx="12297">
                  <c:v>7.755685267405865E-4</c:v>
                </c:pt>
                <c:pt idx="12298">
                  <c:v>3.844143251524317E-4</c:v>
                </c:pt>
                <c:pt idx="12299">
                  <c:v>1.028326390315529E-3</c:v>
                </c:pt>
                <c:pt idx="12300">
                  <c:v>1E-4</c:v>
                </c:pt>
                <c:pt idx="12301">
                  <c:v>7.8961271344823135E-4</c:v>
                </c:pt>
                <c:pt idx="12302">
                  <c:v>6.0577162180361412E-5</c:v>
                </c:pt>
                <c:pt idx="12303">
                  <c:v>6.2193956996743302E-4</c:v>
                </c:pt>
                <c:pt idx="12304">
                  <c:v>1E-4</c:v>
                </c:pt>
                <c:pt idx="12305">
                  <c:v>4.0927862960772279E-4</c:v>
                </c:pt>
                <c:pt idx="12306">
                  <c:v>7.2270783210839581E-4</c:v>
                </c:pt>
                <c:pt idx="12307">
                  <c:v>1.5572876165643791E-3</c:v>
                </c:pt>
                <c:pt idx="12308">
                  <c:v>1E-4</c:v>
                </c:pt>
                <c:pt idx="12309">
                  <c:v>2.2848141615611152E-3</c:v>
                </c:pt>
                <c:pt idx="12310">
                  <c:v>2.130308403486028E-3</c:v>
                </c:pt>
                <c:pt idx="12311">
                  <c:v>1.529378338681648E-4</c:v>
                </c:pt>
                <c:pt idx="12312">
                  <c:v>1E-4</c:v>
                </c:pt>
                <c:pt idx="12313">
                  <c:v>2.4527739737928381E-3</c:v>
                </c:pt>
                <c:pt idx="12314">
                  <c:v>3.896694118703652E-3</c:v>
                </c:pt>
                <c:pt idx="12315">
                  <c:v>2.1226726086400771E-3</c:v>
                </c:pt>
                <c:pt idx="12316">
                  <c:v>1E-4</c:v>
                </c:pt>
                <c:pt idx="12317">
                  <c:v>9.7469785466199337E-4</c:v>
                </c:pt>
                <c:pt idx="12318">
                  <c:v>3.4818197476167941E-3</c:v>
                </c:pt>
                <c:pt idx="12319">
                  <c:v>3.2790056519028531E-3</c:v>
                </c:pt>
                <c:pt idx="12320">
                  <c:v>1E-4</c:v>
                </c:pt>
                <c:pt idx="12321">
                  <c:v>2.3369936019813319E-3</c:v>
                </c:pt>
                <c:pt idx="12322">
                  <c:v>1.442138276351729E-3</c:v>
                </c:pt>
                <c:pt idx="12323">
                  <c:v>2.6489017205013688E-4</c:v>
                </c:pt>
                <c:pt idx="12324">
                  <c:v>1E-4</c:v>
                </c:pt>
                <c:pt idx="12325">
                  <c:v>1.198977795773348E-3</c:v>
                </c:pt>
                <c:pt idx="12326">
                  <c:v>1.0136443258357761E-3</c:v>
                </c:pt>
                <c:pt idx="12327">
                  <c:v>5.8677897267013612E-5</c:v>
                </c:pt>
                <c:pt idx="12328">
                  <c:v>1E-4</c:v>
                </c:pt>
                <c:pt idx="12329">
                  <c:v>5.5107721439004204E-4</c:v>
                </c:pt>
                <c:pt idx="12330">
                  <c:v>2.8628425568704617E-4</c:v>
                </c:pt>
                <c:pt idx="12331">
                  <c:v>1.475290286974341E-3</c:v>
                </c:pt>
                <c:pt idx="12332">
                  <c:v>1E-4</c:v>
                </c:pt>
                <c:pt idx="12333">
                  <c:v>3.5966272840249822E-3</c:v>
                </c:pt>
                <c:pt idx="12334">
                  <c:v>4.884244047343258E-3</c:v>
                </c:pt>
                <c:pt idx="12335">
                  <c:v>2.2748515766661259E-3</c:v>
                </c:pt>
                <c:pt idx="12336">
                  <c:v>1E-4</c:v>
                </c:pt>
                <c:pt idx="12337">
                  <c:v>1.686221719526787E-3</c:v>
                </c:pt>
                <c:pt idx="12338">
                  <c:v>4.5310940806552354E-3</c:v>
                </c:pt>
                <c:pt idx="12339">
                  <c:v>3.732263692325532E-3</c:v>
                </c:pt>
                <c:pt idx="12340">
                  <c:v>1E-4</c:v>
                </c:pt>
                <c:pt idx="12341">
                  <c:v>1.949284545483461E-3</c:v>
                </c:pt>
                <c:pt idx="12342">
                  <c:v>8.5018076623701424E-4</c:v>
                </c:pt>
                <c:pt idx="12343">
                  <c:v>2.2623680844485581E-4</c:v>
                </c:pt>
                <c:pt idx="12344">
                  <c:v>1E-4</c:v>
                </c:pt>
                <c:pt idx="12345">
                  <c:v>7.6386797001088715E-4</c:v>
                </c:pt>
                <c:pt idx="12346">
                  <c:v>2.949512131885336E-3</c:v>
                </c:pt>
                <c:pt idx="12347">
                  <c:v>3.1865144460120889E-3</c:v>
                </c:pt>
                <c:pt idx="12348">
                  <c:v>1E-4</c:v>
                </c:pt>
                <c:pt idx="12349">
                  <c:v>2.7976790454075241E-3</c:v>
                </c:pt>
                <c:pt idx="12350">
                  <c:v>1.7393455958321629E-3</c:v>
                </c:pt>
                <c:pt idx="12351">
                  <c:v>6.8594504857731955E-4</c:v>
                </c:pt>
                <c:pt idx="12352">
                  <c:v>1E-4</c:v>
                </c:pt>
                <c:pt idx="12353">
                  <c:v>3.088041049552293E-3</c:v>
                </c:pt>
                <c:pt idx="12354">
                  <c:v>4.0280994040806069E-3</c:v>
                </c:pt>
                <c:pt idx="12355">
                  <c:v>1.7587333128757481E-3</c:v>
                </c:pt>
                <c:pt idx="12356">
                  <c:v>1E-4</c:v>
                </c:pt>
                <c:pt idx="12357">
                  <c:v>9.924170643580304E-4</c:v>
                </c:pt>
                <c:pt idx="12358">
                  <c:v>2.305207779416815E-3</c:v>
                </c:pt>
                <c:pt idx="12359">
                  <c:v>1.4543356442749821E-3</c:v>
                </c:pt>
                <c:pt idx="12360">
                  <c:v>1E-4</c:v>
                </c:pt>
                <c:pt idx="12361">
                  <c:v>5.524755129184992E-4</c:v>
                </c:pt>
                <c:pt idx="12362">
                  <c:v>2.1992351649470828E-3</c:v>
                </c:pt>
                <c:pt idx="12363">
                  <c:v>2.068725533145202E-3</c:v>
                </c:pt>
                <c:pt idx="12364">
                  <c:v>1E-4</c:v>
                </c:pt>
                <c:pt idx="12365">
                  <c:v>1.411821120122925E-3</c:v>
                </c:pt>
                <c:pt idx="12366">
                  <c:v>1.0157202299231091E-3</c:v>
                </c:pt>
                <c:pt idx="12367">
                  <c:v>2.8545319470816969E-4</c:v>
                </c:pt>
                <c:pt idx="12368">
                  <c:v>1E-4</c:v>
                </c:pt>
                <c:pt idx="12369">
                  <c:v>1.0652840026786549E-3</c:v>
                </c:pt>
                <c:pt idx="12370">
                  <c:v>3.00479182522157E-3</c:v>
                </c:pt>
                <c:pt idx="12371">
                  <c:v>3.1510286386226688E-3</c:v>
                </c:pt>
                <c:pt idx="12372">
                  <c:v>1E-4</c:v>
                </c:pt>
                <c:pt idx="12373">
                  <c:v>3.3817253699505198E-3</c:v>
                </c:pt>
                <c:pt idx="12374">
                  <c:v>3.0952468817980572E-3</c:v>
                </c:pt>
                <c:pt idx="12375">
                  <c:v>3.5905565024885812E-4</c:v>
                </c:pt>
                <c:pt idx="12376">
                  <c:v>1E-4</c:v>
                </c:pt>
                <c:pt idx="12377">
                  <c:v>3.1847193339229331E-3</c:v>
                </c:pt>
                <c:pt idx="12378">
                  <c:v>5.5299497715962662E-3</c:v>
                </c:pt>
                <c:pt idx="12379">
                  <c:v>3.6882001191802351E-3</c:v>
                </c:pt>
                <c:pt idx="12380">
                  <c:v>1E-4</c:v>
                </c:pt>
                <c:pt idx="12381">
                  <c:v>1.585779870922735E-3</c:v>
                </c:pt>
                <c:pt idx="12382">
                  <c:v>9.9902179852926062E-4</c:v>
                </c:pt>
                <c:pt idx="12383">
                  <c:v>4.5014320752613751E-4</c:v>
                </c:pt>
                <c:pt idx="12384">
                  <c:v>1E-4</c:v>
                </c:pt>
                <c:pt idx="12385">
                  <c:v>1.4265412827172881E-3</c:v>
                </c:pt>
                <c:pt idx="12386">
                  <c:v>2.5433486542574988E-3</c:v>
                </c:pt>
                <c:pt idx="12387">
                  <c:v>1.465425412493385E-3</c:v>
                </c:pt>
                <c:pt idx="12388">
                  <c:v>1E-4</c:v>
                </c:pt>
                <c:pt idx="12389">
                  <c:v>1.558583321331341E-3</c:v>
                </c:pt>
                <c:pt idx="12390">
                  <c:v>4.851730004208848E-3</c:v>
                </c:pt>
                <c:pt idx="12391">
                  <c:v>4.6739263238241768E-3</c:v>
                </c:pt>
                <c:pt idx="12392">
                  <c:v>1E-4</c:v>
                </c:pt>
                <c:pt idx="12393">
                  <c:v>3.655531254353393E-3</c:v>
                </c:pt>
                <c:pt idx="12394">
                  <c:v>2.3258437994726142E-3</c:v>
                </c:pt>
                <c:pt idx="12395">
                  <c:v>5.6172049746835355E-4</c:v>
                </c:pt>
                <c:pt idx="12396">
                  <c:v>1E-4</c:v>
                </c:pt>
                <c:pt idx="12397">
                  <c:v>2.747353841815629E-3</c:v>
                </c:pt>
                <c:pt idx="12398">
                  <c:v>2.957903897389258E-3</c:v>
                </c:pt>
                <c:pt idx="12399">
                  <c:v>5.7960558926806313E-4</c:v>
                </c:pt>
                <c:pt idx="12400">
                  <c:v>1E-4</c:v>
                </c:pt>
                <c:pt idx="12401">
                  <c:v>2.442941991063072E-3</c:v>
                </c:pt>
                <c:pt idx="12402">
                  <c:v>4.0256192315780912E-3</c:v>
                </c:pt>
                <c:pt idx="12403">
                  <c:v>2.3292976104403928E-3</c:v>
                </c:pt>
                <c:pt idx="12404">
                  <c:v>1E-4</c:v>
                </c:pt>
                <c:pt idx="12405">
                  <c:v>1.26066618528051E-4</c:v>
                </c:pt>
                <c:pt idx="12406">
                  <c:v>6.9133321987934447E-4</c:v>
                </c:pt>
                <c:pt idx="12407">
                  <c:v>3.1047646356623549E-4</c:v>
                </c:pt>
                <c:pt idx="12408">
                  <c:v>1E-4</c:v>
                </c:pt>
                <c:pt idx="12409">
                  <c:v>1.7270853269716719E-3</c:v>
                </c:pt>
                <c:pt idx="12410">
                  <c:v>3.668409309014855E-3</c:v>
                </c:pt>
                <c:pt idx="12411">
                  <c:v>2.6974543144361561E-3</c:v>
                </c:pt>
                <c:pt idx="12412">
                  <c:v>1E-4</c:v>
                </c:pt>
                <c:pt idx="12413">
                  <c:v>2.4925343344358702E-4</c:v>
                </c:pt>
                <c:pt idx="12414">
                  <c:v>2.2842521384679802E-3</c:v>
                </c:pt>
                <c:pt idx="12415">
                  <c:v>3.1029237775513831E-3</c:v>
                </c:pt>
                <c:pt idx="12416">
                  <c:v>1E-4</c:v>
                </c:pt>
                <c:pt idx="12417">
                  <c:v>3.2758122397691311E-3</c:v>
                </c:pt>
                <c:pt idx="12418">
                  <c:v>2.8388293856703318E-3</c:v>
                </c:pt>
                <c:pt idx="12419">
                  <c:v>4.5788795502515469E-4</c:v>
                </c:pt>
                <c:pt idx="12420">
                  <c:v>1E-4</c:v>
                </c:pt>
                <c:pt idx="12421">
                  <c:v>1.052198615908682E-3</c:v>
                </c:pt>
                <c:pt idx="12422">
                  <c:v>5.291855573450829E-4</c:v>
                </c:pt>
                <c:pt idx="12423">
                  <c:v>1.010195155326159E-3</c:v>
                </c:pt>
                <c:pt idx="12424">
                  <c:v>1E-4</c:v>
                </c:pt>
                <c:pt idx="12425">
                  <c:v>3.3925828279354488E-3</c:v>
                </c:pt>
                <c:pt idx="12426">
                  <c:v>4.5920120457710193E-3</c:v>
                </c:pt>
                <c:pt idx="12427">
                  <c:v>2.0032395205480521E-3</c:v>
                </c:pt>
                <c:pt idx="12428">
                  <c:v>1E-4</c:v>
                </c:pt>
                <c:pt idx="12429">
                  <c:v>1.909073588526598E-3</c:v>
                </c:pt>
                <c:pt idx="12430">
                  <c:v>4.5019946723479348E-3</c:v>
                </c:pt>
                <c:pt idx="12431">
                  <c:v>3.3450138278052332E-3</c:v>
                </c:pt>
                <c:pt idx="12432">
                  <c:v>1E-4</c:v>
                </c:pt>
                <c:pt idx="12433">
                  <c:v>8.5436191449902153E-4</c:v>
                </c:pt>
                <c:pt idx="12434">
                  <c:v>9.3980081307256009E-4</c:v>
                </c:pt>
                <c:pt idx="12435">
                  <c:v>1.5313785544738901E-3</c:v>
                </c:pt>
                <c:pt idx="12436">
                  <c:v>1E-4</c:v>
                </c:pt>
                <c:pt idx="12437">
                  <c:v>6.9252838131306086E-4</c:v>
                </c:pt>
                <c:pt idx="12438">
                  <c:v>4.2326217932176852E-4</c:v>
                </c:pt>
                <c:pt idx="12439">
                  <c:v>8.6195425907199168E-4</c:v>
                </c:pt>
                <c:pt idx="12440">
                  <c:v>1E-4</c:v>
                </c:pt>
                <c:pt idx="12441">
                  <c:v>5.9762378707654969E-4</c:v>
                </c:pt>
                <c:pt idx="12442">
                  <c:v>3.1185790591556671E-3</c:v>
                </c:pt>
                <c:pt idx="12443">
                  <c:v>3.585301100549615E-3</c:v>
                </c:pt>
                <c:pt idx="12444">
                  <c:v>1E-4</c:v>
                </c:pt>
                <c:pt idx="12445">
                  <c:v>3.4277647380348028E-3</c:v>
                </c:pt>
                <c:pt idx="12446">
                  <c:v>2.4408899318926901E-3</c:v>
                </c:pt>
                <c:pt idx="12447">
                  <c:v>4.5154800934358631E-4</c:v>
                </c:pt>
                <c:pt idx="12448">
                  <c:v>1E-4</c:v>
                </c:pt>
                <c:pt idx="12449">
                  <c:v>3.4146107897349712E-3</c:v>
                </c:pt>
                <c:pt idx="12450">
                  <c:v>4.7551163280464487E-3</c:v>
                </c:pt>
                <c:pt idx="12451">
                  <c:v>2.4157155955536651E-3</c:v>
                </c:pt>
                <c:pt idx="12452">
                  <c:v>1E-4</c:v>
                </c:pt>
                <c:pt idx="12453">
                  <c:v>8.3057648027415408E-5</c:v>
                </c:pt>
                <c:pt idx="12454">
                  <c:v>4.0029950364551349E-4</c:v>
                </c:pt>
                <c:pt idx="12455">
                  <c:v>1.411835297023212E-4</c:v>
                </c:pt>
                <c:pt idx="12456">
                  <c:v>1E-4</c:v>
                </c:pt>
                <c:pt idx="12457">
                  <c:v>1.824733669586474E-3</c:v>
                </c:pt>
                <c:pt idx="12458">
                  <c:v>2.9301655625161558E-3</c:v>
                </c:pt>
                <c:pt idx="12459">
                  <c:v>1.492411704142141E-3</c:v>
                </c:pt>
                <c:pt idx="12460">
                  <c:v>1E-4</c:v>
                </c:pt>
                <c:pt idx="12461">
                  <c:v>1.4465174223666809E-3</c:v>
                </c:pt>
                <c:pt idx="12462">
                  <c:v>3.9869350545871582E-3</c:v>
                </c:pt>
                <c:pt idx="12463">
                  <c:v>3.4522638402669521E-3</c:v>
                </c:pt>
                <c:pt idx="12464">
                  <c:v>1E-4</c:v>
                </c:pt>
                <c:pt idx="12465">
                  <c:v>1.970054317017671E-3</c:v>
                </c:pt>
                <c:pt idx="12466">
                  <c:v>5.8337115581870056E-4</c:v>
                </c:pt>
                <c:pt idx="12467">
                  <c:v>9.9372272608537699E-4</c:v>
                </c:pt>
                <c:pt idx="12468">
                  <c:v>1E-4</c:v>
                </c:pt>
                <c:pt idx="12469">
                  <c:v>1.7224443818115969E-3</c:v>
                </c:pt>
                <c:pt idx="12470">
                  <c:v>1.335487982495759E-3</c:v>
                </c:pt>
                <c:pt idx="12471">
                  <c:v>1.79039492649866E-4</c:v>
                </c:pt>
                <c:pt idx="12472">
                  <c:v>1E-4</c:v>
                </c:pt>
                <c:pt idx="12473">
                  <c:v>1.5001940292301359E-3</c:v>
                </c:pt>
                <c:pt idx="12474">
                  <c:v>1.5820820855673311E-3</c:v>
                </c:pt>
                <c:pt idx="12475">
                  <c:v>1.354029261534905E-4</c:v>
                </c:pt>
                <c:pt idx="12476">
                  <c:v>1E-4</c:v>
                </c:pt>
                <c:pt idx="12477">
                  <c:v>1.983868780477144E-3</c:v>
                </c:pt>
                <c:pt idx="12478">
                  <c:v>3.089352347159121E-3</c:v>
                </c:pt>
                <c:pt idx="12479">
                  <c:v>1.538442414989184E-3</c:v>
                </c:pt>
                <c:pt idx="12480">
                  <c:v>1E-4</c:v>
                </c:pt>
                <c:pt idx="12481">
                  <c:v>1.2640611654256919E-3</c:v>
                </c:pt>
                <c:pt idx="12482">
                  <c:v>3.378328338948541E-3</c:v>
                </c:pt>
                <c:pt idx="12483">
                  <c:v>2.6976376263992581E-3</c:v>
                </c:pt>
                <c:pt idx="12484">
                  <c:v>1E-4</c:v>
                </c:pt>
                <c:pt idx="12485">
                  <c:v>6.3159523257545443E-4</c:v>
                </c:pt>
                <c:pt idx="12486">
                  <c:v>1.453524077228215E-3</c:v>
                </c:pt>
                <c:pt idx="12487">
                  <c:v>2.3355421367394469E-3</c:v>
                </c:pt>
                <c:pt idx="12488">
                  <c:v>1E-4</c:v>
                </c:pt>
                <c:pt idx="12489">
                  <c:v>2.393787270769276E-3</c:v>
                </c:pt>
                <c:pt idx="12490">
                  <c:v>1.777933479646899E-3</c:v>
                </c:pt>
                <c:pt idx="12491">
                  <c:v>6.8715363200315508E-5</c:v>
                </c:pt>
                <c:pt idx="12492">
                  <c:v>1E-4</c:v>
                </c:pt>
                <c:pt idx="12493">
                  <c:v>9.7832552560433669E-4</c:v>
                </c:pt>
                <c:pt idx="12494">
                  <c:v>1.9727546978154449E-4</c:v>
                </c:pt>
                <c:pt idx="12495">
                  <c:v>1.2516034561527391E-3</c:v>
                </c:pt>
                <c:pt idx="12496">
                  <c:v>1E-4</c:v>
                </c:pt>
                <c:pt idx="12497">
                  <c:v>3.3109535571250472E-3</c:v>
                </c:pt>
                <c:pt idx="12498">
                  <c:v>4.244610063340596E-3</c:v>
                </c:pt>
                <c:pt idx="12499">
                  <c:v>1.699924436410918E-3</c:v>
                </c:pt>
                <c:pt idx="12500">
                  <c:v>1E-4</c:v>
                </c:pt>
                <c:pt idx="12501">
                  <c:v>1.968352412763615E-3</c:v>
                </c:pt>
                <c:pt idx="12502">
                  <c:v>4.3057532144166648E-3</c:v>
                </c:pt>
                <c:pt idx="12503">
                  <c:v>3.0492802248856818E-3</c:v>
                </c:pt>
                <c:pt idx="12504">
                  <c:v>1E-4</c:v>
                </c:pt>
                <c:pt idx="12505">
                  <c:v>4.5353078038951918E-4</c:v>
                </c:pt>
                <c:pt idx="12506">
                  <c:v>1.51453993524166E-3</c:v>
                </c:pt>
                <c:pt idx="12507">
                  <c:v>1.9579515813077371E-3</c:v>
                </c:pt>
                <c:pt idx="12508">
                  <c:v>1E-4</c:v>
                </c:pt>
                <c:pt idx="12509">
                  <c:v>1.1602359680914129E-3</c:v>
                </c:pt>
                <c:pt idx="12510">
                  <c:v>1.215454276774963E-4</c:v>
                </c:pt>
                <c:pt idx="12511">
                  <c:v>6.9074347394867345E-4</c:v>
                </c:pt>
                <c:pt idx="12512">
                  <c:v>1E-4</c:v>
                </c:pt>
                <c:pt idx="12513">
                  <c:v>7.0792152804179082E-5</c:v>
                </c:pt>
                <c:pt idx="12514">
                  <c:v>1.862585910909687E-3</c:v>
                </c:pt>
                <c:pt idx="12515">
                  <c:v>2.4701168250683809E-3</c:v>
                </c:pt>
                <c:pt idx="12516">
                  <c:v>1E-4</c:v>
                </c:pt>
                <c:pt idx="12517">
                  <c:v>2.2120163447575379E-3</c:v>
                </c:pt>
                <c:pt idx="12518">
                  <c:v>7.3367579087076844E-4</c:v>
                </c:pt>
                <c:pt idx="12519">
                  <c:v>1.6846991408861331E-3</c:v>
                </c:pt>
                <c:pt idx="12520">
                  <c:v>1E-4</c:v>
                </c:pt>
                <c:pt idx="12521">
                  <c:v>4.7043558676761856E-3</c:v>
                </c:pt>
                <c:pt idx="12522">
                  <c:v>6.3566326676344053E-3</c:v>
                </c:pt>
                <c:pt idx="12523">
                  <c:v>3.1605487524099651E-3</c:v>
                </c:pt>
                <c:pt idx="12524">
                  <c:v>1E-4</c:v>
                </c:pt>
                <c:pt idx="12525">
                  <c:v>5.0333497687202243E-4</c:v>
                </c:pt>
                <c:pt idx="12526">
                  <c:v>2.1226337730808971E-3</c:v>
                </c:pt>
                <c:pt idx="12527">
                  <c:v>1.5337838478314541E-3</c:v>
                </c:pt>
                <c:pt idx="12528">
                  <c:v>1E-4</c:v>
                </c:pt>
                <c:pt idx="12529">
                  <c:v>5.2679079314921752E-5</c:v>
                </c:pt>
                <c:pt idx="12530">
                  <c:v>5.8621325188460728E-4</c:v>
                </c:pt>
                <c:pt idx="12531">
                  <c:v>5.0848659975242213E-5</c:v>
                </c:pt>
                <c:pt idx="12532">
                  <c:v>1E-4</c:v>
                </c:pt>
                <c:pt idx="12533">
                  <c:v>2.6108188905945092E-3</c:v>
                </c:pt>
                <c:pt idx="12534">
                  <c:v>5.0716584604781137E-3</c:v>
                </c:pt>
                <c:pt idx="12535">
                  <c:v>3.5093259356388548E-3</c:v>
                </c:pt>
                <c:pt idx="12536">
                  <c:v>1E-4</c:v>
                </c:pt>
                <c:pt idx="12537">
                  <c:v>1.68410060154059E-4</c:v>
                </c:pt>
                <c:pt idx="12538">
                  <c:v>3.9157423751642727E-3</c:v>
                </c:pt>
                <c:pt idx="12539">
                  <c:v>4.8354485315579409E-3</c:v>
                </c:pt>
                <c:pt idx="12540">
                  <c:v>1E-4</c:v>
                </c:pt>
                <c:pt idx="12541">
                  <c:v>5.29515700495636E-3</c:v>
                </c:pt>
                <c:pt idx="12542">
                  <c:v>5.4190943301268661E-3</c:v>
                </c:pt>
                <c:pt idx="12543">
                  <c:v>2.0061428983575869E-3</c:v>
                </c:pt>
                <c:pt idx="12544">
                  <c:v>1E-4</c:v>
                </c:pt>
                <c:pt idx="12545">
                  <c:v>2.0989797563875949E-4</c:v>
                </c:pt>
                <c:pt idx="12546">
                  <c:v>1.9876376634552951E-4</c:v>
                </c:pt>
                <c:pt idx="12547">
                  <c:v>3.1989302732834257E-4</c:v>
                </c:pt>
                <c:pt idx="12548">
                  <c:v>1E-4</c:v>
                </c:pt>
                <c:pt idx="12549">
                  <c:v>2.5782999817211717E-4</c:v>
                </c:pt>
                <c:pt idx="12550">
                  <c:v>1.1512736571644849E-3</c:v>
                </c:pt>
                <c:pt idx="12551">
                  <c:v>2.275825662370438E-3</c:v>
                </c:pt>
                <c:pt idx="12552">
                  <c:v>1E-4</c:v>
                </c:pt>
                <c:pt idx="12553">
                  <c:v>3.8955420562252941E-3</c:v>
                </c:pt>
                <c:pt idx="12554">
                  <c:v>4.3571306433722234E-3</c:v>
                </c:pt>
                <c:pt idx="12555">
                  <c:v>1.1968732891477071E-3</c:v>
                </c:pt>
                <c:pt idx="12556">
                  <c:v>1E-4</c:v>
                </c:pt>
                <c:pt idx="12557">
                  <c:v>3.2452785052285529E-3</c:v>
                </c:pt>
                <c:pt idx="12558">
                  <c:v>6.0405147734605884E-3</c:v>
                </c:pt>
                <c:pt idx="12559">
                  <c:v>3.9318723552247354E-3</c:v>
                </c:pt>
                <c:pt idx="12560">
                  <c:v>1E-4</c:v>
                </c:pt>
                <c:pt idx="12561">
                  <c:v>3.8668224678882018E-4</c:v>
                </c:pt>
                <c:pt idx="12562">
                  <c:v>1.9181726886592109E-3</c:v>
                </c:pt>
                <c:pt idx="12563">
                  <c:v>2.128168861608977E-3</c:v>
                </c:pt>
                <c:pt idx="12564">
                  <c:v>1E-4</c:v>
                </c:pt>
                <c:pt idx="12565">
                  <c:v>3.0276672983199383E-4</c:v>
                </c:pt>
                <c:pt idx="12566">
                  <c:v>1.9428397393158681E-3</c:v>
                </c:pt>
                <c:pt idx="12567">
                  <c:v>2.5710870850397861E-3</c:v>
                </c:pt>
                <c:pt idx="12568">
                  <c:v>1E-4</c:v>
                </c:pt>
                <c:pt idx="12569">
                  <c:v>1.803212434988775E-3</c:v>
                </c:pt>
                <c:pt idx="12570">
                  <c:v>1.3896212094562869E-4</c:v>
                </c:pt>
                <c:pt idx="12571">
                  <c:v>1.6994573696800319E-3</c:v>
                </c:pt>
                <c:pt idx="12572">
                  <c:v>1E-4</c:v>
                </c:pt>
                <c:pt idx="12573">
                  <c:v>3.1356035449211848E-3</c:v>
                </c:pt>
                <c:pt idx="12574">
                  <c:v>3.3821582266476491E-3</c:v>
                </c:pt>
                <c:pt idx="12575">
                  <c:v>1.094356584664721E-3</c:v>
                </c:pt>
                <c:pt idx="12576">
                  <c:v>1E-4</c:v>
                </c:pt>
                <c:pt idx="12577">
                  <c:v>8.6010867273071949E-4</c:v>
                </c:pt>
                <c:pt idx="12578">
                  <c:v>1.133842693669734E-3</c:v>
                </c:pt>
                <c:pt idx="12579">
                  <c:v>1.763119518125089E-4</c:v>
                </c:pt>
                <c:pt idx="12580">
                  <c:v>1E-4</c:v>
                </c:pt>
                <c:pt idx="12581">
                  <c:v>9.9804676015199088E-4</c:v>
                </c:pt>
                <c:pt idx="12582">
                  <c:v>1.096760344292949E-3</c:v>
                </c:pt>
                <c:pt idx="12583">
                  <c:v>5.0205917998483143E-5</c:v>
                </c:pt>
                <c:pt idx="12584">
                  <c:v>1E-4</c:v>
                </c:pt>
                <c:pt idx="12585">
                  <c:v>1.5008852173528781E-3</c:v>
                </c:pt>
                <c:pt idx="12586">
                  <c:v>1.905556973162113E-3</c:v>
                </c:pt>
                <c:pt idx="12587">
                  <c:v>4.3741997468963991E-4</c:v>
                </c:pt>
                <c:pt idx="12588">
                  <c:v>1E-4</c:v>
                </c:pt>
                <c:pt idx="12589">
                  <c:v>2.0224226783042568E-3</c:v>
                </c:pt>
                <c:pt idx="12590">
                  <c:v>3.404869977966483E-3</c:v>
                </c:pt>
                <c:pt idx="12591">
                  <c:v>1.7834893814715981E-3</c:v>
                </c:pt>
                <c:pt idx="12592">
                  <c:v>1E-4</c:v>
                </c:pt>
                <c:pt idx="12593">
                  <c:v>1.3449567330083849E-3</c:v>
                </c:pt>
                <c:pt idx="12594">
                  <c:v>3.5709104861532271E-3</c:v>
                </c:pt>
                <c:pt idx="12595">
                  <c:v>2.6483161018259148E-3</c:v>
                </c:pt>
                <c:pt idx="12596">
                  <c:v>1E-4</c:v>
                </c:pt>
                <c:pt idx="12597">
                  <c:v>2.1490964947362381E-4</c:v>
                </c:pt>
                <c:pt idx="12598">
                  <c:v>2.8234096099466238E-3</c:v>
                </c:pt>
                <c:pt idx="12599">
                  <c:v>2.9388009207210468E-3</c:v>
                </c:pt>
                <c:pt idx="12600">
                  <c:v>1E-4</c:v>
                </c:pt>
                <c:pt idx="12601">
                  <c:v>8.1690151594090217E-4</c:v>
                </c:pt>
                <c:pt idx="12602">
                  <c:v>2.2584787465206031E-3</c:v>
                </c:pt>
                <c:pt idx="12603">
                  <c:v>3.7868010009583751E-3</c:v>
                </c:pt>
                <c:pt idx="12604">
                  <c:v>1E-4</c:v>
                </c:pt>
                <c:pt idx="12605">
                  <c:v>4.4829388693655896E-3</c:v>
                </c:pt>
                <c:pt idx="12606">
                  <c:v>3.8417654133296531E-3</c:v>
                </c:pt>
                <c:pt idx="12607">
                  <c:v>2.9047905621358192E-4</c:v>
                </c:pt>
                <c:pt idx="12608">
                  <c:v>1E-4</c:v>
                </c:pt>
                <c:pt idx="12609">
                  <c:v>3.0621066183721519E-3</c:v>
                </c:pt>
                <c:pt idx="12610">
                  <c:v>4.1603297138570264E-3</c:v>
                </c:pt>
                <c:pt idx="12611">
                  <c:v>1.814686162824273E-3</c:v>
                </c:pt>
                <c:pt idx="12612">
                  <c:v>1E-4</c:v>
                </c:pt>
                <c:pt idx="12613">
                  <c:v>6.3162275179429997E-4</c:v>
                </c:pt>
                <c:pt idx="12614">
                  <c:v>9.7768222161568035E-4</c:v>
                </c:pt>
                <c:pt idx="12615">
                  <c:v>1.8997440602058321E-4</c:v>
                </c:pt>
                <c:pt idx="12616">
                  <c:v>1E-4</c:v>
                </c:pt>
                <c:pt idx="12617">
                  <c:v>2.656784989258244E-3</c:v>
                </c:pt>
                <c:pt idx="12618">
                  <c:v>4.2380634237816324E-3</c:v>
                </c:pt>
                <c:pt idx="12619">
                  <c:v>2.380756011040386E-3</c:v>
                </c:pt>
                <c:pt idx="12620">
                  <c:v>1E-4</c:v>
                </c:pt>
                <c:pt idx="12621">
                  <c:v>1.5424781879080641E-4</c:v>
                </c:pt>
                <c:pt idx="12622">
                  <c:v>1.07798499304549E-3</c:v>
                </c:pt>
                <c:pt idx="12623">
                  <c:v>3.9710500847366228E-4</c:v>
                </c:pt>
                <c:pt idx="12624">
                  <c:v>1E-4</c:v>
                </c:pt>
                <c:pt idx="12625">
                  <c:v>2.2223448789095192E-3</c:v>
                </c:pt>
                <c:pt idx="12626">
                  <c:v>4.4120424583223624E-3</c:v>
                </c:pt>
                <c:pt idx="12627">
                  <c:v>2.9479238121715881E-3</c:v>
                </c:pt>
                <c:pt idx="12628">
                  <c:v>1E-4</c:v>
                </c:pt>
                <c:pt idx="12629">
                  <c:v>2.8233252360399398E-4</c:v>
                </c:pt>
                <c:pt idx="12630">
                  <c:v>2.8173431492926949E-3</c:v>
                </c:pt>
                <c:pt idx="12631">
                  <c:v>2.6779883274832732E-3</c:v>
                </c:pt>
                <c:pt idx="12632">
                  <c:v>1E-4</c:v>
                </c:pt>
                <c:pt idx="12633">
                  <c:v>5.9047382313409818E-5</c:v>
                </c:pt>
                <c:pt idx="12634">
                  <c:v>3.435214931656144E-3</c:v>
                </c:pt>
                <c:pt idx="12635">
                  <c:v>4.2452719548684639E-3</c:v>
                </c:pt>
                <c:pt idx="12636">
                  <c:v>1E-4</c:v>
                </c:pt>
                <c:pt idx="12637">
                  <c:v>3.4007551709321561E-3</c:v>
                </c:pt>
                <c:pt idx="12638">
                  <c:v>1.257609742770138E-3</c:v>
                </c:pt>
                <c:pt idx="12639">
                  <c:v>1.9527626099911479E-3</c:v>
                </c:pt>
                <c:pt idx="12640">
                  <c:v>1E-4</c:v>
                </c:pt>
                <c:pt idx="12641">
                  <c:v>4.7739487752580896E-3</c:v>
                </c:pt>
                <c:pt idx="12642">
                  <c:v>5.544023743234516E-3</c:v>
                </c:pt>
                <c:pt idx="12643">
                  <c:v>2.046123123343496E-3</c:v>
                </c:pt>
                <c:pt idx="12644">
                  <c:v>1E-4</c:v>
                </c:pt>
                <c:pt idx="12645">
                  <c:v>1.1757503835575619E-3</c:v>
                </c:pt>
                <c:pt idx="12646">
                  <c:v>1.681467464858844E-3</c:v>
                </c:pt>
                <c:pt idx="12647">
                  <c:v>1.452628040740829E-4</c:v>
                </c:pt>
                <c:pt idx="12648">
                  <c:v>1E-4</c:v>
                </c:pt>
                <c:pt idx="12649">
                  <c:v>2.3019619481848032E-3</c:v>
                </c:pt>
                <c:pt idx="12650">
                  <c:v>3.052993771452758E-3</c:v>
                </c:pt>
                <c:pt idx="12651">
                  <c:v>7.3834744647837314E-4</c:v>
                </c:pt>
                <c:pt idx="12652">
                  <c:v>1E-4</c:v>
                </c:pt>
                <c:pt idx="12653">
                  <c:v>3.81399951175161E-3</c:v>
                </c:pt>
                <c:pt idx="12654">
                  <c:v>7.4105244177345934E-3</c:v>
                </c:pt>
                <c:pt idx="12655">
                  <c:v>5.275629901763345E-3</c:v>
                </c:pt>
                <c:pt idx="12656">
                  <c:v>1E-4</c:v>
                </c:pt>
                <c:pt idx="12657">
                  <c:v>1.7904890245090601E-3</c:v>
                </c:pt>
                <c:pt idx="12658">
                  <c:v>4.8659705143391498E-4</c:v>
                </c:pt>
                <c:pt idx="12659">
                  <c:v>1.714171218452868E-3</c:v>
                </c:pt>
                <c:pt idx="12660">
                  <c:v>1E-4</c:v>
                </c:pt>
                <c:pt idx="12661">
                  <c:v>1.30777440622127E-3</c:v>
                </c:pt>
                <c:pt idx="12662">
                  <c:v>4.4781529890296239E-4</c:v>
                </c:pt>
                <c:pt idx="12663">
                  <c:v>2.8248271206684963E-4</c:v>
                </c:pt>
                <c:pt idx="12664">
                  <c:v>1E-4</c:v>
                </c:pt>
                <c:pt idx="12665">
                  <c:v>1.207154803076456E-3</c:v>
                </c:pt>
                <c:pt idx="12666">
                  <c:v>4.0012766538010738E-3</c:v>
                </c:pt>
                <c:pt idx="12667">
                  <c:v>4.1206649889591806E-3</c:v>
                </c:pt>
                <c:pt idx="12668">
                  <c:v>1E-4</c:v>
                </c:pt>
                <c:pt idx="12669">
                  <c:v>3.285335353465123E-3</c:v>
                </c:pt>
                <c:pt idx="12670">
                  <c:v>1.5398390817059049E-3</c:v>
                </c:pt>
                <c:pt idx="12671">
                  <c:v>1.4902338880554129E-3</c:v>
                </c:pt>
                <c:pt idx="12672">
                  <c:v>1E-4</c:v>
                </c:pt>
                <c:pt idx="12673">
                  <c:v>4.3506298968958093E-3</c:v>
                </c:pt>
                <c:pt idx="12674">
                  <c:v>5.2399774157772952E-3</c:v>
                </c:pt>
                <c:pt idx="12675">
                  <c:v>1.9807522566456779E-3</c:v>
                </c:pt>
                <c:pt idx="12676">
                  <c:v>1E-4</c:v>
                </c:pt>
                <c:pt idx="12677">
                  <c:v>1.464935597603019E-3</c:v>
                </c:pt>
                <c:pt idx="12678">
                  <c:v>2.5178987461925212E-3</c:v>
                </c:pt>
                <c:pt idx="12679">
                  <c:v>9.9305729711739567E-4</c:v>
                </c:pt>
                <c:pt idx="12680">
                  <c:v>1E-4</c:v>
                </c:pt>
                <c:pt idx="12681">
                  <c:v>1.4310838702653889E-3</c:v>
                </c:pt>
                <c:pt idx="12682">
                  <c:v>2.1938636109924171E-3</c:v>
                </c:pt>
                <c:pt idx="12683">
                  <c:v>4.901724373459434E-4</c:v>
                </c:pt>
                <c:pt idx="12684">
                  <c:v>1E-4</c:v>
                </c:pt>
                <c:pt idx="12685">
                  <c:v>3.3286267947082631E-3</c:v>
                </c:pt>
                <c:pt idx="12686">
                  <c:v>6.2873671789234467E-3</c:v>
                </c:pt>
                <c:pt idx="12687">
                  <c:v>4.2525420634584293E-3</c:v>
                </c:pt>
                <c:pt idx="12688">
                  <c:v>1E-4</c:v>
                </c:pt>
                <c:pt idx="12689">
                  <c:v>8.5778347151412742E-4</c:v>
                </c:pt>
                <c:pt idx="12690">
                  <c:v>1.11350999962684E-3</c:v>
                </c:pt>
                <c:pt idx="12691">
                  <c:v>1.363330942211262E-3</c:v>
                </c:pt>
                <c:pt idx="12692">
                  <c:v>1E-4</c:v>
                </c:pt>
                <c:pt idx="12693">
                  <c:v>8.5583995514022923E-4</c:v>
                </c:pt>
                <c:pt idx="12694">
                  <c:v>3.3305301553957101E-3</c:v>
                </c:pt>
                <c:pt idx="12695">
                  <c:v>2.9732870563673958E-3</c:v>
                </c:pt>
                <c:pt idx="12696">
                  <c:v>1E-4</c:v>
                </c:pt>
                <c:pt idx="12697">
                  <c:v>5.1435617774377054E-4</c:v>
                </c:pt>
                <c:pt idx="12698">
                  <c:v>2.1654481821132099E-3</c:v>
                </c:pt>
                <c:pt idx="12699">
                  <c:v>2.8562367160482531E-3</c:v>
                </c:pt>
                <c:pt idx="12700">
                  <c:v>1E-4</c:v>
                </c:pt>
                <c:pt idx="12701">
                  <c:v>1.2013987863031699E-3</c:v>
                </c:pt>
                <c:pt idx="12702">
                  <c:v>1.669674654086539E-3</c:v>
                </c:pt>
                <c:pt idx="12703">
                  <c:v>3.3188105997243689E-3</c:v>
                </c:pt>
                <c:pt idx="12704">
                  <c:v>1E-4</c:v>
                </c:pt>
                <c:pt idx="12705">
                  <c:v>3.465901286254131E-3</c:v>
                </c:pt>
                <c:pt idx="12706">
                  <c:v>1.8834031668037801E-3</c:v>
                </c:pt>
                <c:pt idx="12707">
                  <c:v>1.2665517891626661E-3</c:v>
                </c:pt>
                <c:pt idx="12708">
                  <c:v>1E-4</c:v>
                </c:pt>
                <c:pt idx="12709">
                  <c:v>3.8356247554397109E-3</c:v>
                </c:pt>
                <c:pt idx="12710">
                  <c:v>4.1725264006874556E-3</c:v>
                </c:pt>
                <c:pt idx="12711">
                  <c:v>1.1662770491235701E-3</c:v>
                </c:pt>
                <c:pt idx="12712">
                  <c:v>1E-4</c:v>
                </c:pt>
                <c:pt idx="12713">
                  <c:v>1.439272960074935E-3</c:v>
                </c:pt>
                <c:pt idx="12714">
                  <c:v>1.5500049104471511E-3</c:v>
                </c:pt>
                <c:pt idx="12715">
                  <c:v>1.4254577294305109E-4</c:v>
                </c:pt>
                <c:pt idx="12716">
                  <c:v>1E-4</c:v>
                </c:pt>
                <c:pt idx="12717">
                  <c:v>2.1608131538764759E-3</c:v>
                </c:pt>
                <c:pt idx="12718">
                  <c:v>2.4793552928749612E-3</c:v>
                </c:pt>
                <c:pt idx="12719">
                  <c:v>4.6236490485699732E-4</c:v>
                </c:pt>
                <c:pt idx="12720">
                  <c:v>1E-4</c:v>
                </c:pt>
                <c:pt idx="12721">
                  <c:v>1.8691226883288501E-3</c:v>
                </c:pt>
                <c:pt idx="12722">
                  <c:v>2.1893252282423311E-3</c:v>
                </c:pt>
                <c:pt idx="12723">
                  <c:v>1.4330799572598581E-4</c:v>
                </c:pt>
                <c:pt idx="12724">
                  <c:v>1E-4</c:v>
                </c:pt>
                <c:pt idx="12725">
                  <c:v>3.0737797906327711E-3</c:v>
                </c:pt>
                <c:pt idx="12726">
                  <c:v>4.5089351010989794E-3</c:v>
                </c:pt>
                <c:pt idx="12727">
                  <c:v>1.8792464124885631E-3</c:v>
                </c:pt>
                <c:pt idx="12728">
                  <c:v>1E-4</c:v>
                </c:pt>
                <c:pt idx="12729">
                  <c:v>2.5715442689347701E-3</c:v>
                </c:pt>
                <c:pt idx="12730">
                  <c:v>5.3368097408061331E-3</c:v>
                </c:pt>
                <c:pt idx="12731">
                  <c:v>3.4293702704980421E-3</c:v>
                </c:pt>
                <c:pt idx="12732">
                  <c:v>1E-4</c:v>
                </c:pt>
                <c:pt idx="12733">
                  <c:v>6.5135717996023582E-4</c:v>
                </c:pt>
                <c:pt idx="12734">
                  <c:v>3.6116820140961788E-3</c:v>
                </c:pt>
                <c:pt idx="12735">
                  <c:v>3.1972359942822439E-3</c:v>
                </c:pt>
                <c:pt idx="12736">
                  <c:v>1E-4</c:v>
                </c:pt>
                <c:pt idx="12737">
                  <c:v>5.2364710591155331E-4</c:v>
                </c:pt>
                <c:pt idx="12738">
                  <c:v>1.9330111293336381E-3</c:v>
                </c:pt>
                <c:pt idx="12739">
                  <c:v>2.3349171810779041E-3</c:v>
                </c:pt>
                <c:pt idx="12740">
                  <c:v>1E-4</c:v>
                </c:pt>
                <c:pt idx="12741">
                  <c:v>7.1877269331326897E-5</c:v>
                </c:pt>
                <c:pt idx="12742">
                  <c:v>3.2183736190439932E-3</c:v>
                </c:pt>
                <c:pt idx="12743">
                  <c:v>4.0971563960471901E-3</c:v>
                </c:pt>
                <c:pt idx="12744">
                  <c:v>1E-4</c:v>
                </c:pt>
                <c:pt idx="12745">
                  <c:v>3.4616941260275352E-3</c:v>
                </c:pt>
                <c:pt idx="12746">
                  <c:v>1.672793391862701E-3</c:v>
                </c:pt>
                <c:pt idx="12747">
                  <c:v>1.346298817944196E-3</c:v>
                </c:pt>
                <c:pt idx="12748">
                  <c:v>1E-4</c:v>
                </c:pt>
                <c:pt idx="12749">
                  <c:v>3.6348727731788902E-3</c:v>
                </c:pt>
                <c:pt idx="12750">
                  <c:v>4.0020005199972479E-3</c:v>
                </c:pt>
                <c:pt idx="12751">
                  <c:v>1.346743765485452E-3</c:v>
                </c:pt>
                <c:pt idx="12752">
                  <c:v>1E-4</c:v>
                </c:pt>
                <c:pt idx="12753">
                  <c:v>3.6194987076891062E-4</c:v>
                </c:pt>
                <c:pt idx="12754">
                  <c:v>4.1794679221485479E-4</c:v>
                </c:pt>
                <c:pt idx="12755">
                  <c:v>1.601091284863389E-3</c:v>
                </c:pt>
                <c:pt idx="12756">
                  <c:v>1E-4</c:v>
                </c:pt>
                <c:pt idx="12757">
                  <c:v>3.0483846651601439E-3</c:v>
                </c:pt>
                <c:pt idx="12758">
                  <c:v>3.0076732724071392E-3</c:v>
                </c:pt>
                <c:pt idx="12759">
                  <c:v>3.2181616334762378E-4</c:v>
                </c:pt>
                <c:pt idx="12760">
                  <c:v>1E-4</c:v>
                </c:pt>
                <c:pt idx="12761">
                  <c:v>2.58074925123589E-3</c:v>
                </c:pt>
                <c:pt idx="12762">
                  <c:v>3.036525209486573E-3</c:v>
                </c:pt>
                <c:pt idx="12763">
                  <c:v>3.3396438323864521E-4</c:v>
                </c:pt>
                <c:pt idx="12764">
                  <c:v>1E-4</c:v>
                </c:pt>
                <c:pt idx="12765">
                  <c:v>4.2381506784990646E-3</c:v>
                </c:pt>
                <c:pt idx="12766">
                  <c:v>7.1405607589032959E-3</c:v>
                </c:pt>
                <c:pt idx="12767">
                  <c:v>4.2839843739350368E-3</c:v>
                </c:pt>
                <c:pt idx="12768">
                  <c:v>1E-4</c:v>
                </c:pt>
                <c:pt idx="12769">
                  <c:v>2.4772446905298938E-4</c:v>
                </c:pt>
                <c:pt idx="12770">
                  <c:v>1.6051368673164091E-3</c:v>
                </c:pt>
                <c:pt idx="12771">
                  <c:v>1.2631386822033171E-3</c:v>
                </c:pt>
                <c:pt idx="12772">
                  <c:v>1E-4</c:v>
                </c:pt>
                <c:pt idx="12773">
                  <c:v>7.7873116411264183E-4</c:v>
                </c:pt>
                <c:pt idx="12774">
                  <c:v>1.6570191660185761E-3</c:v>
                </c:pt>
                <c:pt idx="12775">
                  <c:v>2.5832272711209651E-4</c:v>
                </c:pt>
                <c:pt idx="12776">
                  <c:v>1E-4</c:v>
                </c:pt>
                <c:pt idx="12777">
                  <c:v>4.1930142033170864E-3</c:v>
                </c:pt>
                <c:pt idx="12778">
                  <c:v>8.1093892070138434E-3</c:v>
                </c:pt>
                <c:pt idx="12779">
                  <c:v>5.6295389891808873E-3</c:v>
                </c:pt>
                <c:pt idx="12780">
                  <c:v>1E-4</c:v>
                </c:pt>
                <c:pt idx="12781">
                  <c:v>1.169958550287136E-3</c:v>
                </c:pt>
                <c:pt idx="12782">
                  <c:v>1.5666812116855919E-3</c:v>
                </c:pt>
                <c:pt idx="12783">
                  <c:v>1.8974349840538941E-3</c:v>
                </c:pt>
                <c:pt idx="12784">
                  <c:v>1E-4</c:v>
                </c:pt>
                <c:pt idx="12785">
                  <c:v>1.34921301924227E-3</c:v>
                </c:pt>
                <c:pt idx="12786">
                  <c:v>4.8613398218549262E-3</c:v>
                </c:pt>
                <c:pt idx="12787">
                  <c:v>4.0923866300615766E-3</c:v>
                </c:pt>
                <c:pt idx="12788">
                  <c:v>1E-4</c:v>
                </c:pt>
                <c:pt idx="12789">
                  <c:v>2.7636986670386888E-4</c:v>
                </c:pt>
                <c:pt idx="12790">
                  <c:v>4.9350281743980916E-3</c:v>
                </c:pt>
                <c:pt idx="12791">
                  <c:v>5.3760164369271663E-3</c:v>
                </c:pt>
                <c:pt idx="12792">
                  <c:v>1E-4</c:v>
                </c:pt>
                <c:pt idx="12793">
                  <c:v>2.265767077630335E-3</c:v>
                </c:pt>
                <c:pt idx="12794">
                  <c:v>1.9917220771836349E-3</c:v>
                </c:pt>
                <c:pt idx="12795">
                  <c:v>4.3646661424821889E-3</c:v>
                </c:pt>
                <c:pt idx="12796">
                  <c:v>1E-4</c:v>
                </c:pt>
                <c:pt idx="12797">
                  <c:v>3.6236431882398432E-3</c:v>
                </c:pt>
                <c:pt idx="12798">
                  <c:v>6.2584918057051507E-4</c:v>
                </c:pt>
                <c:pt idx="12799">
                  <c:v>2.7008633099652899E-3</c:v>
                </c:pt>
                <c:pt idx="12800">
                  <c:v>1E-4</c:v>
                </c:pt>
                <c:pt idx="12801">
                  <c:v>3.5667508629868929E-3</c:v>
                </c:pt>
                <c:pt idx="12802">
                  <c:v>1.6254556926254991E-3</c:v>
                </c:pt>
                <c:pt idx="12803">
                  <c:v>1.561309497990996E-3</c:v>
                </c:pt>
                <c:pt idx="12804">
                  <c:v>1E-4</c:v>
                </c:pt>
                <c:pt idx="12805">
                  <c:v>2.3968893362414051E-3</c:v>
                </c:pt>
                <c:pt idx="12806">
                  <c:v>6.4524500814388476E-5</c:v>
                </c:pt>
                <c:pt idx="12807">
                  <c:v>2.7078471926670462E-3</c:v>
                </c:pt>
                <c:pt idx="12808">
                  <c:v>1E-4</c:v>
                </c:pt>
                <c:pt idx="12809">
                  <c:v>3.7075309395841298E-3</c:v>
                </c:pt>
                <c:pt idx="12810">
                  <c:v>1.685724595036352E-3</c:v>
                </c:pt>
                <c:pt idx="12811">
                  <c:v>1.9820282573467132E-3</c:v>
                </c:pt>
                <c:pt idx="12812">
                  <c:v>1E-4</c:v>
                </c:pt>
                <c:pt idx="12813">
                  <c:v>4.0636998888668764E-3</c:v>
                </c:pt>
                <c:pt idx="12814">
                  <c:v>2.533662369953919E-3</c:v>
                </c:pt>
                <c:pt idx="12815">
                  <c:v>1.487471337137583E-3</c:v>
                </c:pt>
                <c:pt idx="12816">
                  <c:v>1E-4</c:v>
                </c:pt>
                <c:pt idx="12817">
                  <c:v>4.2333036821346776E-3</c:v>
                </c:pt>
                <c:pt idx="12818">
                  <c:v>2.7722118892565041E-3</c:v>
                </c:pt>
                <c:pt idx="12819">
                  <c:v>1.819520953405608E-3</c:v>
                </c:pt>
                <c:pt idx="12820">
                  <c:v>1E-4</c:v>
                </c:pt>
                <c:pt idx="12821">
                  <c:v>6.6645835909916306E-3</c:v>
                </c:pt>
                <c:pt idx="12822">
                  <c:v>7.5315491475417993E-3</c:v>
                </c:pt>
                <c:pt idx="12823">
                  <c:v>1.9190318597722129E-3</c:v>
                </c:pt>
                <c:pt idx="12824">
                  <c:v>1E-4</c:v>
                </c:pt>
                <c:pt idx="12825">
                  <c:v>4.2882349750893323E-3</c:v>
                </c:pt>
                <c:pt idx="12826">
                  <c:v>6.1013816978250134E-3</c:v>
                </c:pt>
                <c:pt idx="12827">
                  <c:v>2.27661488558106E-3</c:v>
                </c:pt>
                <c:pt idx="12828">
                  <c:v>1E-4</c:v>
                </c:pt>
                <c:pt idx="12829">
                  <c:v>2.1570137770558751E-3</c:v>
                </c:pt>
                <c:pt idx="12830">
                  <c:v>2.6184373907173039E-3</c:v>
                </c:pt>
                <c:pt idx="12831">
                  <c:v>3.0127286498991422E-4</c:v>
                </c:pt>
                <c:pt idx="12832">
                  <c:v>1E-4</c:v>
                </c:pt>
                <c:pt idx="12833">
                  <c:v>4.6441405505683112E-3</c:v>
                </c:pt>
                <c:pt idx="12834">
                  <c:v>5.7685830740649884E-3</c:v>
                </c:pt>
                <c:pt idx="12835">
                  <c:v>1.3884986518535769E-3</c:v>
                </c:pt>
                <c:pt idx="12836">
                  <c:v>1E-4</c:v>
                </c:pt>
                <c:pt idx="12837">
                  <c:v>4.9504096083350874E-3</c:v>
                </c:pt>
                <c:pt idx="12838">
                  <c:v>7.84697617812357E-3</c:v>
                </c:pt>
                <c:pt idx="12839">
                  <c:v>3.822933793063896E-3</c:v>
                </c:pt>
                <c:pt idx="12840">
                  <c:v>1E-4</c:v>
                </c:pt>
                <c:pt idx="12841">
                  <c:v>1.6992318731702211E-3</c:v>
                </c:pt>
                <c:pt idx="12842">
                  <c:v>3.2561042993645901E-3</c:v>
                </c:pt>
                <c:pt idx="12843">
                  <c:v>5.6172197446760237E-4</c:v>
                </c:pt>
                <c:pt idx="12844">
                  <c:v>1E-4</c:v>
                </c:pt>
                <c:pt idx="12845">
                  <c:v>5.7636780339779979E-3</c:v>
                </c:pt>
                <c:pt idx="12846">
                  <c:v>1.0021646615041581E-2</c:v>
                </c:pt>
                <c:pt idx="12847">
                  <c:v>5.952421390800767E-3</c:v>
                </c:pt>
                <c:pt idx="12848">
                  <c:v>1E-4</c:v>
                </c:pt>
                <c:pt idx="12849">
                  <c:v>6.373636965344877E-4</c:v>
                </c:pt>
                <c:pt idx="12850">
                  <c:v>4.3537477833620131E-3</c:v>
                </c:pt>
                <c:pt idx="12851">
                  <c:v>3.5792711791223161E-3</c:v>
                </c:pt>
                <c:pt idx="12852">
                  <c:v>1E-4</c:v>
                </c:pt>
                <c:pt idx="12853">
                  <c:v>7.1915533536555571E-4</c:v>
                </c:pt>
                <c:pt idx="12854">
                  <c:v>1.4795272091706519E-4</c:v>
                </c:pt>
                <c:pt idx="12855">
                  <c:v>7.121515966412908E-4</c:v>
                </c:pt>
                <c:pt idx="12856">
                  <c:v>1E-4</c:v>
                </c:pt>
                <c:pt idx="12857">
                  <c:v>5.3097414648993592E-3</c:v>
                </c:pt>
                <c:pt idx="12858">
                  <c:v>9.2581923627182375E-3</c:v>
                </c:pt>
                <c:pt idx="12859">
                  <c:v>5.7581779903352788E-3</c:v>
                </c:pt>
                <c:pt idx="12860">
                  <c:v>1E-4</c:v>
                </c:pt>
                <c:pt idx="12861">
                  <c:v>2.5366607716481262E-4</c:v>
                </c:pt>
                <c:pt idx="12862">
                  <c:v>4.0415494494889428E-3</c:v>
                </c:pt>
                <c:pt idx="12863">
                  <c:v>3.6396363742983769E-3</c:v>
                </c:pt>
                <c:pt idx="12864">
                  <c:v>1E-4</c:v>
                </c:pt>
                <c:pt idx="12865">
                  <c:v>2.2399190037786419E-4</c:v>
                </c:pt>
                <c:pt idx="12866">
                  <c:v>2.557664970974231E-3</c:v>
                </c:pt>
                <c:pt idx="12867">
                  <c:v>2.5350774643197131E-3</c:v>
                </c:pt>
                <c:pt idx="12868">
                  <c:v>1E-4</c:v>
                </c:pt>
                <c:pt idx="12869">
                  <c:v>9.2389418264520701E-5</c:v>
                </c:pt>
                <c:pt idx="12870">
                  <c:v>2.3545199416435312E-3</c:v>
                </c:pt>
                <c:pt idx="12871">
                  <c:v>2.1079118645406141E-3</c:v>
                </c:pt>
                <c:pt idx="12872">
                  <c:v>1E-4</c:v>
                </c:pt>
                <c:pt idx="12873">
                  <c:v>7.0390342295010677E-4</c:v>
                </c:pt>
                <c:pt idx="12874">
                  <c:v>3.3962708762627792E-3</c:v>
                </c:pt>
                <c:pt idx="12875">
                  <c:v>3.069414979423406E-3</c:v>
                </c:pt>
                <c:pt idx="12876">
                  <c:v>1E-4</c:v>
                </c:pt>
                <c:pt idx="12877">
                  <c:v>9.1692475349419017E-4</c:v>
                </c:pt>
                <c:pt idx="12878">
                  <c:v>8.215112035343861E-4</c:v>
                </c:pt>
                <c:pt idx="12879">
                  <c:v>1.3063569369893739E-3</c:v>
                </c:pt>
                <c:pt idx="12880">
                  <c:v>1E-4</c:v>
                </c:pt>
                <c:pt idx="12881">
                  <c:v>3.1921604982599808E-4</c:v>
                </c:pt>
                <c:pt idx="12882">
                  <c:v>1.686120272592454E-4</c:v>
                </c:pt>
                <c:pt idx="12883">
                  <c:v>3.9770939980413831E-4</c:v>
                </c:pt>
                <c:pt idx="12884">
                  <c:v>1E-4</c:v>
                </c:pt>
                <c:pt idx="12885">
                  <c:v>3.673469543914619E-3</c:v>
                </c:pt>
                <c:pt idx="12886">
                  <c:v>6.7348574529164469E-3</c:v>
                </c:pt>
                <c:pt idx="12887">
                  <c:v>4.3566396794774724E-3</c:v>
                </c:pt>
                <c:pt idx="12888">
                  <c:v>1E-4</c:v>
                </c:pt>
                <c:pt idx="12889">
                  <c:v>5.1907679647629414E-4</c:v>
                </c:pt>
                <c:pt idx="12890">
                  <c:v>4.3779125612502454E-3</c:v>
                </c:pt>
                <c:pt idx="12891">
                  <c:v>4.3239497844324752E-3</c:v>
                </c:pt>
                <c:pt idx="12892">
                  <c:v>1E-4</c:v>
                </c:pt>
                <c:pt idx="12893">
                  <c:v>2.029092999983953E-3</c:v>
                </c:pt>
                <c:pt idx="12894">
                  <c:v>2.7054723199926481E-5</c:v>
                </c:pt>
                <c:pt idx="12895">
                  <c:v>1.148714208297999E-3</c:v>
                </c:pt>
                <c:pt idx="12896">
                  <c:v>1E-4</c:v>
                </c:pt>
                <c:pt idx="12897">
                  <c:v>3.6664409085430201E-4</c:v>
                </c:pt>
                <c:pt idx="12898">
                  <c:v>2.71474186483096E-3</c:v>
                </c:pt>
                <c:pt idx="12899">
                  <c:v>2.773644459681617E-3</c:v>
                </c:pt>
                <c:pt idx="12900">
                  <c:v>1E-4</c:v>
                </c:pt>
                <c:pt idx="12901">
                  <c:v>1.055308668901761E-3</c:v>
                </c:pt>
                <c:pt idx="12902">
                  <c:v>7.7996064098806688E-4</c:v>
                </c:pt>
                <c:pt idx="12903">
                  <c:v>1.529020633158816E-3</c:v>
                </c:pt>
                <c:pt idx="12904">
                  <c:v>1E-4</c:v>
                </c:pt>
                <c:pt idx="12905">
                  <c:v>3.6375028556665911E-4</c:v>
                </c:pt>
                <c:pt idx="12906">
                  <c:v>1.2400001519921829E-3</c:v>
                </c:pt>
                <c:pt idx="12907">
                  <c:v>1.4826460308059179E-3</c:v>
                </c:pt>
                <c:pt idx="12908">
                  <c:v>1E-4</c:v>
                </c:pt>
                <c:pt idx="12909">
                  <c:v>3.6130917906792789E-4</c:v>
                </c:pt>
                <c:pt idx="12910">
                  <c:v>2.6773450576362818E-3</c:v>
                </c:pt>
                <c:pt idx="12911">
                  <c:v>2.767904101274084E-3</c:v>
                </c:pt>
                <c:pt idx="12912">
                  <c:v>1E-4</c:v>
                </c:pt>
                <c:pt idx="12913">
                  <c:v>1.2861393293421459E-3</c:v>
                </c:pt>
                <c:pt idx="12914">
                  <c:v>3.1639546016135452E-4</c:v>
                </c:pt>
                <c:pt idx="12915">
                  <c:v>1.198747874442663E-3</c:v>
                </c:pt>
                <c:pt idx="12916">
                  <c:v>1E-4</c:v>
                </c:pt>
                <c:pt idx="12917">
                  <c:v>2.7530780092575408E-4</c:v>
                </c:pt>
                <c:pt idx="12918">
                  <c:v>1.1402574786425581E-3</c:v>
                </c:pt>
                <c:pt idx="12919">
                  <c:v>1.252193322901495E-3</c:v>
                </c:pt>
                <c:pt idx="12920">
                  <c:v>1E-4</c:v>
                </c:pt>
                <c:pt idx="12921">
                  <c:v>1.004530294630231E-3</c:v>
                </c:pt>
                <c:pt idx="12922">
                  <c:v>3.9606857632570758E-3</c:v>
                </c:pt>
                <c:pt idx="12923">
                  <c:v>3.8788938590301331E-3</c:v>
                </c:pt>
                <c:pt idx="12924">
                  <c:v>1E-4</c:v>
                </c:pt>
                <c:pt idx="12925">
                  <c:v>2.093839716036894E-3</c:v>
                </c:pt>
                <c:pt idx="12926">
                  <c:v>9.5582057583065792E-5</c:v>
                </c:pt>
                <c:pt idx="12927">
                  <c:v>1.9143194804193641E-3</c:v>
                </c:pt>
                <c:pt idx="12928">
                  <c:v>1E-4</c:v>
                </c:pt>
                <c:pt idx="12929">
                  <c:v>2.3616107277963021E-3</c:v>
                </c:pt>
                <c:pt idx="12930">
                  <c:v>1.835230242270033E-3</c:v>
                </c:pt>
                <c:pt idx="12931">
                  <c:v>3.3324773718671418E-4</c:v>
                </c:pt>
                <c:pt idx="12932">
                  <c:v>1E-4</c:v>
                </c:pt>
                <c:pt idx="12933">
                  <c:v>8.036964369936302E-4</c:v>
                </c:pt>
                <c:pt idx="12934">
                  <c:v>2.8116885845930759E-3</c:v>
                </c:pt>
                <c:pt idx="12935">
                  <c:v>2.9441042269978041E-3</c:v>
                </c:pt>
                <c:pt idx="12936">
                  <c:v>1E-4</c:v>
                </c:pt>
                <c:pt idx="12937">
                  <c:v>2.135221599717789E-3</c:v>
                </c:pt>
                <c:pt idx="12938">
                  <c:v>8.2135134835457197E-4</c:v>
                </c:pt>
                <c:pt idx="12939">
                  <c:v>9.1323707895734697E-4</c:v>
                </c:pt>
                <c:pt idx="12940">
                  <c:v>1E-4</c:v>
                </c:pt>
                <c:pt idx="12941">
                  <c:v>1.5517856246825561E-3</c:v>
                </c:pt>
                <c:pt idx="12942">
                  <c:v>1.0109410152641079E-3</c:v>
                </c:pt>
                <c:pt idx="12943">
                  <c:v>2.2992844223716769E-4</c:v>
                </c:pt>
                <c:pt idx="12944">
                  <c:v>1E-4</c:v>
                </c:pt>
                <c:pt idx="12945">
                  <c:v>5.1304328232817747E-4</c:v>
                </c:pt>
                <c:pt idx="12946">
                  <c:v>2.3738370022732339E-4</c:v>
                </c:pt>
                <c:pt idx="12947">
                  <c:v>8.5346758323995254E-4</c:v>
                </c:pt>
                <c:pt idx="12948">
                  <c:v>1E-4</c:v>
                </c:pt>
                <c:pt idx="12949">
                  <c:v>7.8519814979852924E-4</c:v>
                </c:pt>
                <c:pt idx="12950">
                  <c:v>2.040581281000222E-4</c:v>
                </c:pt>
                <c:pt idx="12951">
                  <c:v>3.5121702569120391E-4</c:v>
                </c:pt>
                <c:pt idx="12952">
                  <c:v>1E-4</c:v>
                </c:pt>
                <c:pt idx="12953">
                  <c:v>3.7337163663271221E-4</c:v>
                </c:pt>
                <c:pt idx="12954">
                  <c:v>1.909319960529174E-3</c:v>
                </c:pt>
                <c:pt idx="12955">
                  <c:v>2.140103930494108E-3</c:v>
                </c:pt>
                <c:pt idx="12956">
                  <c:v>1E-4</c:v>
                </c:pt>
                <c:pt idx="12957">
                  <c:v>1.871366664313853E-3</c:v>
                </c:pt>
                <c:pt idx="12958">
                  <c:v>1.53177387527518E-3</c:v>
                </c:pt>
                <c:pt idx="12959">
                  <c:v>5.0576821885252104E-4</c:v>
                </c:pt>
                <c:pt idx="12960">
                  <c:v>1E-4</c:v>
                </c:pt>
                <c:pt idx="12961">
                  <c:v>1.268584440449135E-3</c:v>
                </c:pt>
                <c:pt idx="12962">
                  <c:v>3.2038719664110398E-3</c:v>
                </c:pt>
                <c:pt idx="12963">
                  <c:v>2.9128884220223071E-3</c:v>
                </c:pt>
                <c:pt idx="12964">
                  <c:v>1E-4</c:v>
                </c:pt>
                <c:pt idx="12965">
                  <c:v>1.38251336654116E-3</c:v>
                </c:pt>
                <c:pt idx="12966">
                  <c:v>8.6875563138324031E-4</c:v>
                </c:pt>
                <c:pt idx="12967">
                  <c:v>2.653963664575292E-3</c:v>
                </c:pt>
                <c:pt idx="12968">
                  <c:v>1E-4</c:v>
                </c:pt>
                <c:pt idx="12969">
                  <c:v>4.4473158950594652E-3</c:v>
                </c:pt>
                <c:pt idx="12970">
                  <c:v>5.496944417294803E-3</c:v>
                </c:pt>
                <c:pt idx="12971">
                  <c:v>2.7963235936196468E-3</c:v>
                </c:pt>
                <c:pt idx="12972">
                  <c:v>1E-4</c:v>
                </c:pt>
                <c:pt idx="12973">
                  <c:v>9.2091209332076081E-4</c:v>
                </c:pt>
                <c:pt idx="12974">
                  <c:v>7.3276509480931624E-4</c:v>
                </c:pt>
                <c:pt idx="12975">
                  <c:v>2.8182995399917278E-4</c:v>
                </c:pt>
                <c:pt idx="12976">
                  <c:v>1E-4</c:v>
                </c:pt>
                <c:pt idx="12977">
                  <c:v>5.8954554962648812E-4</c:v>
                </c:pt>
                <c:pt idx="12978">
                  <c:v>1.6361830844114191E-3</c:v>
                </c:pt>
                <c:pt idx="12979">
                  <c:v>1.463659354836634E-3</c:v>
                </c:pt>
                <c:pt idx="12980">
                  <c:v>1E-4</c:v>
                </c:pt>
                <c:pt idx="12981">
                  <c:v>5.0511390123560889E-4</c:v>
                </c:pt>
                <c:pt idx="12982">
                  <c:v>7.020612575175866E-4</c:v>
                </c:pt>
                <c:pt idx="12983">
                  <c:v>1.2919265199467971E-3</c:v>
                </c:pt>
                <c:pt idx="12984">
                  <c:v>1E-4</c:v>
                </c:pt>
                <c:pt idx="12985">
                  <c:v>9.4423866452120241E-4</c:v>
                </c:pt>
                <c:pt idx="12986">
                  <c:v>1.5676501752109011E-4</c:v>
                </c:pt>
                <c:pt idx="12987">
                  <c:v>1.2308301812610971E-3</c:v>
                </c:pt>
                <c:pt idx="12988">
                  <c:v>1E-4</c:v>
                </c:pt>
                <c:pt idx="12989">
                  <c:v>2.0724820150579818E-3</c:v>
                </c:pt>
                <c:pt idx="12990">
                  <c:v>2.3119017371450051E-3</c:v>
                </c:pt>
                <c:pt idx="12991">
                  <c:v>9.5417260252947432E-4</c:v>
                </c:pt>
                <c:pt idx="12992">
                  <c:v>1E-4</c:v>
                </c:pt>
                <c:pt idx="12993">
                  <c:v>6.1565400285387448E-5</c:v>
                </c:pt>
                <c:pt idx="12994">
                  <c:v>1.103241345252513E-4</c:v>
                </c:pt>
                <c:pt idx="12995">
                  <c:v>1.9606887956332959E-4</c:v>
                </c:pt>
                <c:pt idx="12996">
                  <c:v>1E-4</c:v>
                </c:pt>
                <c:pt idx="12997">
                  <c:v>9.8139342275489674E-4</c:v>
                </c:pt>
                <c:pt idx="12998">
                  <c:v>2.0802639153082291E-3</c:v>
                </c:pt>
                <c:pt idx="12999">
                  <c:v>1.66003849988839E-3</c:v>
                </c:pt>
                <c:pt idx="13000">
                  <c:v>1E-4</c:v>
                </c:pt>
                <c:pt idx="13001">
                  <c:v>5.3034656373172841E-4</c:v>
                </c:pt>
                <c:pt idx="13002">
                  <c:v>6.7670483986921061E-4</c:v>
                </c:pt>
                <c:pt idx="13003">
                  <c:v>1.2906099807211951E-3</c:v>
                </c:pt>
                <c:pt idx="13004">
                  <c:v>1E-4</c:v>
                </c:pt>
                <c:pt idx="13005">
                  <c:v>1.446211892008986E-3</c:v>
                </c:pt>
                <c:pt idx="13006">
                  <c:v>1.476231549579037E-3</c:v>
                </c:pt>
                <c:pt idx="13007">
                  <c:v>8.0856468090041462E-4</c:v>
                </c:pt>
                <c:pt idx="13008">
                  <c:v>1E-4</c:v>
                </c:pt>
                <c:pt idx="13009">
                  <c:v>1.619784414805754E-3</c:v>
                </c:pt>
                <c:pt idx="13010">
                  <c:v>3.2147001015500809E-3</c:v>
                </c:pt>
                <c:pt idx="13011">
                  <c:v>2.458667346598266E-3</c:v>
                </c:pt>
                <c:pt idx="13012">
                  <c:v>1E-4</c:v>
                </c:pt>
                <c:pt idx="13013">
                  <c:v>2.3967766502528499E-4</c:v>
                </c:pt>
                <c:pt idx="13014">
                  <c:v>2.553109869099283E-3</c:v>
                </c:pt>
                <c:pt idx="13015">
                  <c:v>3.677059071169512E-3</c:v>
                </c:pt>
                <c:pt idx="13016">
                  <c:v>1E-4</c:v>
                </c:pt>
                <c:pt idx="13017">
                  <c:v>4.750910787715952E-3</c:v>
                </c:pt>
                <c:pt idx="13018">
                  <c:v>5.3543718397823367E-3</c:v>
                </c:pt>
                <c:pt idx="13019">
                  <c:v>2.3453408716548919E-3</c:v>
                </c:pt>
                <c:pt idx="13020">
                  <c:v>1E-4</c:v>
                </c:pt>
                <c:pt idx="13021">
                  <c:v>1.0796745390376569E-4</c:v>
                </c:pt>
                <c:pt idx="13022">
                  <c:v>4.4374450316389942E-4</c:v>
                </c:pt>
                <c:pt idx="13023">
                  <c:v>5.1231810036864763E-4</c:v>
                </c:pt>
                <c:pt idx="13024">
                  <c:v>1E-4</c:v>
                </c:pt>
                <c:pt idx="13025">
                  <c:v>1.57623097701425E-3</c:v>
                </c:pt>
                <c:pt idx="13026">
                  <c:v>3.6535942387690909E-3</c:v>
                </c:pt>
                <c:pt idx="13027">
                  <c:v>3.5420761344216612E-3</c:v>
                </c:pt>
                <c:pt idx="13028">
                  <c:v>1E-4</c:v>
                </c:pt>
                <c:pt idx="13029">
                  <c:v>3.7581880670038352E-3</c:v>
                </c:pt>
                <c:pt idx="13030">
                  <c:v>3.8786331481470301E-3</c:v>
                </c:pt>
                <c:pt idx="13031">
                  <c:v>1.2702730269198721E-3</c:v>
                </c:pt>
                <c:pt idx="13032">
                  <c:v>1E-4</c:v>
                </c:pt>
                <c:pt idx="13033">
                  <c:v>1.424258326262949E-3</c:v>
                </c:pt>
                <c:pt idx="13034">
                  <c:v>3.0014544776005838E-3</c:v>
                </c:pt>
                <c:pt idx="13035">
                  <c:v>2.3921366018303642E-3</c:v>
                </c:pt>
                <c:pt idx="13036">
                  <c:v>1E-4</c:v>
                </c:pt>
                <c:pt idx="13037">
                  <c:v>2.3061987225547458E-3</c:v>
                </c:pt>
                <c:pt idx="13038">
                  <c:v>3.0250242727785461E-3</c:v>
                </c:pt>
                <c:pt idx="13039">
                  <c:v>1.840385335619652E-3</c:v>
                </c:pt>
                <c:pt idx="13040">
                  <c:v>1E-4</c:v>
                </c:pt>
                <c:pt idx="13041">
                  <c:v>6.353686268396122E-4</c:v>
                </c:pt>
                <c:pt idx="13042">
                  <c:v>1.5942261153819369E-4</c:v>
                </c:pt>
                <c:pt idx="13043">
                  <c:v>6.8639936396959098E-4</c:v>
                </c:pt>
                <c:pt idx="13044">
                  <c:v>1E-4</c:v>
                </c:pt>
                <c:pt idx="13045">
                  <c:v>7.4444050745745341E-4</c:v>
                </c:pt>
                <c:pt idx="13046">
                  <c:v>4.9599428342862349E-4</c:v>
                </c:pt>
                <c:pt idx="13047">
                  <c:v>5.5093511312972068E-5</c:v>
                </c:pt>
                <c:pt idx="13048">
                  <c:v>1E-4</c:v>
                </c:pt>
                <c:pt idx="13049">
                  <c:v>6.2284506042180085E-5</c:v>
                </c:pt>
                <c:pt idx="13050">
                  <c:v>3.3462504333901799E-4</c:v>
                </c:pt>
                <c:pt idx="13051">
                  <c:v>4.1553054893550729E-4</c:v>
                </c:pt>
                <c:pt idx="13052">
                  <c:v>1E-4</c:v>
                </c:pt>
                <c:pt idx="13053">
                  <c:v>1.5236716916032931E-4</c:v>
                </c:pt>
                <c:pt idx="13054">
                  <c:v>1.0457441243493339E-3</c:v>
                </c:pt>
                <c:pt idx="13055">
                  <c:v>1.225640751453233E-3</c:v>
                </c:pt>
                <c:pt idx="13056">
                  <c:v>1E-4</c:v>
                </c:pt>
                <c:pt idx="13057">
                  <c:v>1.189589706114569E-3</c:v>
                </c:pt>
                <c:pt idx="13058">
                  <c:v>1.1413220222127459E-3</c:v>
                </c:pt>
                <c:pt idx="13059">
                  <c:v>5.2504381623525885E-4</c:v>
                </c:pt>
                <c:pt idx="13060">
                  <c:v>1E-4</c:v>
                </c:pt>
                <c:pt idx="13061">
                  <c:v>9.638385160426516E-4</c:v>
                </c:pt>
                <c:pt idx="13062">
                  <c:v>2.1733005861500369E-3</c:v>
                </c:pt>
                <c:pt idx="13063">
                  <c:v>1.9744310034977069E-3</c:v>
                </c:pt>
                <c:pt idx="13064">
                  <c:v>1E-4</c:v>
                </c:pt>
                <c:pt idx="13065">
                  <c:v>1.546413898111574E-3</c:v>
                </c:pt>
                <c:pt idx="13066">
                  <c:v>1.0497925813918751E-3</c:v>
                </c:pt>
                <c:pt idx="13067">
                  <c:v>1.283448084350891E-4</c:v>
                </c:pt>
                <c:pt idx="13068">
                  <c:v>1E-4</c:v>
                </c:pt>
                <c:pt idx="13069">
                  <c:v>1.073739500475369E-3</c:v>
                </c:pt>
                <c:pt idx="13070">
                  <c:v>1.581820697832403E-3</c:v>
                </c:pt>
                <c:pt idx="13071">
                  <c:v>1.0898813145681289E-3</c:v>
                </c:pt>
                <c:pt idx="13072">
                  <c:v>1E-4</c:v>
                </c:pt>
                <c:pt idx="13073">
                  <c:v>1.3056610828674801E-3</c:v>
                </c:pt>
                <c:pt idx="13074">
                  <c:v>2.018898438815221E-3</c:v>
                </c:pt>
                <c:pt idx="13075">
                  <c:v>1.3065161910217971E-3</c:v>
                </c:pt>
                <c:pt idx="13076">
                  <c:v>1E-4</c:v>
                </c:pt>
                <c:pt idx="13077">
                  <c:v>5.1521515122500262E-5</c:v>
                </c:pt>
                <c:pt idx="13078">
                  <c:v>1.1929915432646559E-3</c:v>
                </c:pt>
                <c:pt idx="13079">
                  <c:v>1.4383235966423809E-3</c:v>
                </c:pt>
                <c:pt idx="13080">
                  <c:v>1E-4</c:v>
                </c:pt>
                <c:pt idx="13081">
                  <c:v>1.218384314169647E-3</c:v>
                </c:pt>
                <c:pt idx="13082">
                  <c:v>9.3709139328399481E-4</c:v>
                </c:pt>
                <c:pt idx="13083">
                  <c:v>2.3453118112009061E-4</c:v>
                </c:pt>
                <c:pt idx="13084">
                  <c:v>1E-4</c:v>
                </c:pt>
                <c:pt idx="13085">
                  <c:v>4.3561705125247298E-4</c:v>
                </c:pt>
                <c:pt idx="13086">
                  <c:v>1.138563705167743E-3</c:v>
                </c:pt>
                <c:pt idx="13087">
                  <c:v>8.93414463178927E-4</c:v>
                </c:pt>
                <c:pt idx="13088">
                  <c:v>1E-4</c:v>
                </c:pt>
                <c:pt idx="13089">
                  <c:v>7.1657348371213857E-4</c:v>
                </c:pt>
                <c:pt idx="13090">
                  <c:v>3.124600326786096E-3</c:v>
                </c:pt>
                <c:pt idx="13091">
                  <c:v>3.6717867793607398E-3</c:v>
                </c:pt>
                <c:pt idx="13092">
                  <c:v>1E-4</c:v>
                </c:pt>
                <c:pt idx="13093">
                  <c:v>5.1461047520510086E-3</c:v>
                </c:pt>
                <c:pt idx="13094">
                  <c:v>7.0965642388398469E-3</c:v>
                </c:pt>
                <c:pt idx="13095">
                  <c:v>4.5385376211168286E-3</c:v>
                </c:pt>
                <c:pt idx="13096">
                  <c:v>1E-4</c:v>
                </c:pt>
                <c:pt idx="13097">
                  <c:v>3.1835750573337312E-3</c:v>
                </c:pt>
                <c:pt idx="13098">
                  <c:v>3.2136852964464008E-3</c:v>
                </c:pt>
                <c:pt idx="13099">
                  <c:v>1.03313053096407E-3</c:v>
                </c:pt>
                <c:pt idx="13100">
                  <c:v>1E-4</c:v>
                </c:pt>
                <c:pt idx="13101">
                  <c:v>2.3035543916101139E-3</c:v>
                </c:pt>
                <c:pt idx="13102">
                  <c:v>5.3548255464991373E-3</c:v>
                </c:pt>
                <c:pt idx="13103">
                  <c:v>4.5778831822856818E-3</c:v>
                </c:pt>
                <c:pt idx="13104">
                  <c:v>1E-4</c:v>
                </c:pt>
                <c:pt idx="13105">
                  <c:v>3.4946342470492681E-3</c:v>
                </c:pt>
                <c:pt idx="13106">
                  <c:v>3.1039586542335419E-3</c:v>
                </c:pt>
                <c:pt idx="13107">
                  <c:v>1.1432797764397091E-3</c:v>
                </c:pt>
                <c:pt idx="13108">
                  <c:v>1E-4</c:v>
                </c:pt>
                <c:pt idx="13109">
                  <c:v>1.2454633829658099E-3</c:v>
                </c:pt>
                <c:pt idx="13110">
                  <c:v>3.0657936223007368E-3</c:v>
                </c:pt>
                <c:pt idx="13111">
                  <c:v>2.9922990370987541E-3</c:v>
                </c:pt>
                <c:pt idx="13112">
                  <c:v>1E-4</c:v>
                </c:pt>
                <c:pt idx="13113">
                  <c:v>2.5314997067714929E-3</c:v>
                </c:pt>
                <c:pt idx="13114">
                  <c:v>1.747200947845356E-3</c:v>
                </c:pt>
                <c:pt idx="13115">
                  <c:v>1.8245882890024541E-4</c:v>
                </c:pt>
                <c:pt idx="13116">
                  <c:v>1E-4</c:v>
                </c:pt>
                <c:pt idx="13117">
                  <c:v>1.2449763520188781E-3</c:v>
                </c:pt>
                <c:pt idx="13118">
                  <c:v>8.1375591971807068E-4</c:v>
                </c:pt>
                <c:pt idx="13119">
                  <c:v>5.1523930096408039E-4</c:v>
                </c:pt>
                <c:pt idx="13120">
                  <c:v>1E-4</c:v>
                </c:pt>
                <c:pt idx="13121">
                  <c:v>2.014259704773199E-3</c:v>
                </c:pt>
                <c:pt idx="13122">
                  <c:v>2.6977883657355998E-3</c:v>
                </c:pt>
                <c:pt idx="13123">
                  <c:v>1.3568237998453591E-3</c:v>
                </c:pt>
                <c:pt idx="13124">
                  <c:v>1E-4</c:v>
                </c:pt>
                <c:pt idx="13125">
                  <c:v>1.198666594075295E-4</c:v>
                </c:pt>
                <c:pt idx="13126">
                  <c:v>3.3131192237104498E-4</c:v>
                </c:pt>
                <c:pt idx="13127">
                  <c:v>4.5437795918844482E-4</c:v>
                </c:pt>
                <c:pt idx="13128">
                  <c:v>1E-4</c:v>
                </c:pt>
                <c:pt idx="13129">
                  <c:v>1.079677048372152E-3</c:v>
                </c:pt>
                <c:pt idx="13130">
                  <c:v>2.1515291043396239E-3</c:v>
                </c:pt>
                <c:pt idx="13131">
                  <c:v>1.864205095574825E-3</c:v>
                </c:pt>
                <c:pt idx="13132">
                  <c:v>1E-4</c:v>
                </c:pt>
                <c:pt idx="13133">
                  <c:v>1.7495660695657389E-3</c:v>
                </c:pt>
                <c:pt idx="13134">
                  <c:v>2.0169768019504498E-3</c:v>
                </c:pt>
                <c:pt idx="13135">
                  <c:v>1.242236312461774E-3</c:v>
                </c:pt>
                <c:pt idx="13136">
                  <c:v>1E-4</c:v>
                </c:pt>
                <c:pt idx="13137">
                  <c:v>1.951621362767963E-3</c:v>
                </c:pt>
                <c:pt idx="13138">
                  <c:v>3.765014077707796E-3</c:v>
                </c:pt>
                <c:pt idx="13139">
                  <c:v>3.1949146925167381E-3</c:v>
                </c:pt>
                <c:pt idx="13140">
                  <c:v>1E-4</c:v>
                </c:pt>
                <c:pt idx="13141">
                  <c:v>2.6995925941472711E-3</c:v>
                </c:pt>
                <c:pt idx="13142">
                  <c:v>2.4598084192920138E-3</c:v>
                </c:pt>
                <c:pt idx="13143">
                  <c:v>7.1256754115581644E-4</c:v>
                </c:pt>
                <c:pt idx="13144">
                  <c:v>1E-4</c:v>
                </c:pt>
                <c:pt idx="13145">
                  <c:v>3.4902175202739151E-4</c:v>
                </c:pt>
                <c:pt idx="13146">
                  <c:v>4.2939666239497998E-4</c:v>
                </c:pt>
                <c:pt idx="13147">
                  <c:v>2.0058294087797629E-4</c:v>
                </c:pt>
                <c:pt idx="13148">
                  <c:v>1E-4</c:v>
                </c:pt>
                <c:pt idx="13149">
                  <c:v>7.5357519823826579E-4</c:v>
                </c:pt>
                <c:pt idx="13150">
                  <c:v>1.970215075983303E-3</c:v>
                </c:pt>
                <c:pt idx="13151">
                  <c:v>1.904120440850907E-3</c:v>
                </c:pt>
                <c:pt idx="13152">
                  <c:v>1E-4</c:v>
                </c:pt>
                <c:pt idx="13153">
                  <c:v>1.3804804699159021E-3</c:v>
                </c:pt>
                <c:pt idx="13154">
                  <c:v>4.4263580103761811E-4</c:v>
                </c:pt>
                <c:pt idx="13155">
                  <c:v>9.151177255715293E-4</c:v>
                </c:pt>
                <c:pt idx="13156">
                  <c:v>1E-4</c:v>
                </c:pt>
                <c:pt idx="13157">
                  <c:v>2.465114846895967E-3</c:v>
                </c:pt>
                <c:pt idx="13158">
                  <c:v>3.620327143135376E-3</c:v>
                </c:pt>
                <c:pt idx="13159">
                  <c:v>2.4248855132495851E-3</c:v>
                </c:pt>
                <c:pt idx="13160">
                  <c:v>1E-4</c:v>
                </c:pt>
                <c:pt idx="13161">
                  <c:v>2.4689882771710119E-3</c:v>
                </c:pt>
                <c:pt idx="13162">
                  <c:v>3.924832377293035E-3</c:v>
                </c:pt>
                <c:pt idx="13163">
                  <c:v>3.041674745540865E-3</c:v>
                </c:pt>
                <c:pt idx="13164">
                  <c:v>1E-4</c:v>
                </c:pt>
                <c:pt idx="13165">
                  <c:v>2.546729895018749E-3</c:v>
                </c:pt>
                <c:pt idx="13166">
                  <c:v>2.4287493363262559E-3</c:v>
                </c:pt>
                <c:pt idx="13167">
                  <c:v>7.6449507196490996E-4</c:v>
                </c:pt>
                <c:pt idx="13168">
                  <c:v>1E-4</c:v>
                </c:pt>
                <c:pt idx="13169">
                  <c:v>5.3013581406867233E-4</c:v>
                </c:pt>
                <c:pt idx="13170">
                  <c:v>1.025081746057325E-3</c:v>
                </c:pt>
                <c:pt idx="13171">
                  <c:v>8.1479728922750287E-4</c:v>
                </c:pt>
                <c:pt idx="13172">
                  <c:v>1E-4</c:v>
                </c:pt>
                <c:pt idx="13173">
                  <c:v>1.408399527205343E-3</c:v>
                </c:pt>
                <c:pt idx="13174">
                  <c:v>2.761896477208581E-3</c:v>
                </c:pt>
                <c:pt idx="13175">
                  <c:v>2.4438440564252882E-3</c:v>
                </c:pt>
                <c:pt idx="13176">
                  <c:v>1E-4</c:v>
                </c:pt>
                <c:pt idx="13177">
                  <c:v>2.538158398785492E-3</c:v>
                </c:pt>
                <c:pt idx="13178">
                  <c:v>2.9992005092933172E-3</c:v>
                </c:pt>
                <c:pt idx="13179">
                  <c:v>1.610954135650919E-3</c:v>
                </c:pt>
                <c:pt idx="13180">
                  <c:v>1E-4</c:v>
                </c:pt>
                <c:pt idx="13181">
                  <c:v>9.5893020764918049E-4</c:v>
                </c:pt>
                <c:pt idx="13182">
                  <c:v>1.171977273424831E-3</c:v>
                </c:pt>
                <c:pt idx="13183">
                  <c:v>6.698725838899034E-4</c:v>
                </c:pt>
                <c:pt idx="13184">
                  <c:v>1E-4</c:v>
                </c:pt>
                <c:pt idx="13185">
                  <c:v>5.3069851205839412E-5</c:v>
                </c:pt>
                <c:pt idx="13186">
                  <c:v>3.245143033713256E-4</c:v>
                </c:pt>
                <c:pt idx="13187">
                  <c:v>1.4170347517319649E-4</c:v>
                </c:pt>
                <c:pt idx="13188">
                  <c:v>1E-4</c:v>
                </c:pt>
                <c:pt idx="13189">
                  <c:v>1.285691184954465E-3</c:v>
                </c:pt>
                <c:pt idx="13190">
                  <c:v>3.0227473838862302E-3</c:v>
                </c:pt>
                <c:pt idx="13191">
                  <c:v>2.5656507551858792E-3</c:v>
                </c:pt>
                <c:pt idx="13192">
                  <c:v>1E-4</c:v>
                </c:pt>
                <c:pt idx="13193">
                  <c:v>1.4183305744251121E-3</c:v>
                </c:pt>
                <c:pt idx="13194">
                  <c:v>3.657264428252201E-4</c:v>
                </c:pt>
                <c:pt idx="13195">
                  <c:v>6.4117892616672811E-4</c:v>
                </c:pt>
                <c:pt idx="13196">
                  <c:v>1E-4</c:v>
                </c:pt>
                <c:pt idx="13197">
                  <c:v>2.324859665722588E-4</c:v>
                </c:pt>
                <c:pt idx="13198">
                  <c:v>1.3271113682331739E-3</c:v>
                </c:pt>
                <c:pt idx="13199">
                  <c:v>2.1262772720162882E-3</c:v>
                </c:pt>
                <c:pt idx="13200">
                  <c:v>1E-4</c:v>
                </c:pt>
                <c:pt idx="13201">
                  <c:v>2.6414026212916988E-3</c:v>
                </c:pt>
                <c:pt idx="13202">
                  <c:v>2.4652139803814301E-3</c:v>
                </c:pt>
                <c:pt idx="13203">
                  <c:v>4.9058901511423662E-4</c:v>
                </c:pt>
                <c:pt idx="13204">
                  <c:v>1E-4</c:v>
                </c:pt>
                <c:pt idx="13205">
                  <c:v>1.235803118749693E-3</c:v>
                </c:pt>
                <c:pt idx="13206">
                  <c:v>1.7696943614128749E-3</c:v>
                </c:pt>
                <c:pt idx="13207">
                  <c:v>8.6506897994660843E-4</c:v>
                </c:pt>
                <c:pt idx="13208">
                  <c:v>1E-4</c:v>
                </c:pt>
                <c:pt idx="13209">
                  <c:v>7.2812894294112864E-5</c:v>
                </c:pt>
                <c:pt idx="13210">
                  <c:v>1.0271354926545851E-4</c:v>
                </c:pt>
                <c:pt idx="13211">
                  <c:v>1.3308457632917029E-4</c:v>
                </c:pt>
                <c:pt idx="13212">
                  <c:v>1E-4</c:v>
                </c:pt>
                <c:pt idx="13213">
                  <c:v>6.7256850825635054E-4</c:v>
                </c:pt>
                <c:pt idx="13214">
                  <c:v>1.682628429361843E-3</c:v>
                </c:pt>
                <c:pt idx="13215">
                  <c:v>1.6289846540974021E-3</c:v>
                </c:pt>
                <c:pt idx="13216">
                  <c:v>1E-4</c:v>
                </c:pt>
                <c:pt idx="13217">
                  <c:v>1.4785400958509569E-3</c:v>
                </c:pt>
                <c:pt idx="13218">
                  <c:v>1.2690868634279179E-3</c:v>
                </c:pt>
                <c:pt idx="13219">
                  <c:v>2.72329848453065E-4</c:v>
                </c:pt>
                <c:pt idx="13220">
                  <c:v>1E-4</c:v>
                </c:pt>
                <c:pt idx="13221">
                  <c:v>2.6643903420306089E-4</c:v>
                </c:pt>
                <c:pt idx="13222">
                  <c:v>2.0990413793331911E-4</c:v>
                </c:pt>
                <c:pt idx="13223">
                  <c:v>7.6942515772566606E-5</c:v>
                </c:pt>
                <c:pt idx="13224">
                  <c:v>1E-4</c:v>
                </c:pt>
                <c:pt idx="13225">
                  <c:v>7.2841929690458664E-4</c:v>
                </c:pt>
                <c:pt idx="13226">
                  <c:v>1.9945684007125538E-3</c:v>
                </c:pt>
                <c:pt idx="13227">
                  <c:v>1.9791849431022848E-3</c:v>
                </c:pt>
                <c:pt idx="13228">
                  <c:v>1E-4</c:v>
                </c:pt>
                <c:pt idx="13229">
                  <c:v>1.801566505937184E-3</c:v>
                </c:pt>
                <c:pt idx="13230">
                  <c:v>1.526534403949823E-3</c:v>
                </c:pt>
                <c:pt idx="13231">
                  <c:v>2.9323974081816429E-4</c:v>
                </c:pt>
                <c:pt idx="13232">
                  <c:v>1E-4</c:v>
                </c:pt>
                <c:pt idx="13233">
                  <c:v>4.0581608966136989E-4</c:v>
                </c:pt>
                <c:pt idx="13234">
                  <c:v>3.3381582460536999E-4</c:v>
                </c:pt>
                <c:pt idx="13235">
                  <c:v>5.1526682534832663E-5</c:v>
                </c:pt>
                <c:pt idx="13236">
                  <c:v>1E-4</c:v>
                </c:pt>
                <c:pt idx="13237">
                  <c:v>3.0316911064200971E-4</c:v>
                </c:pt>
                <c:pt idx="13238">
                  <c:v>1.125255782338282E-3</c:v>
                </c:pt>
                <c:pt idx="13239">
                  <c:v>1.2054931517690439E-3</c:v>
                </c:pt>
                <c:pt idx="13240">
                  <c:v>1E-4</c:v>
                </c:pt>
                <c:pt idx="13241">
                  <c:v>8.2944813664481503E-4</c:v>
                </c:pt>
                <c:pt idx="13242">
                  <c:v>1.3355306252143311E-4</c:v>
                </c:pt>
                <c:pt idx="13243">
                  <c:v>6.1985392311214506E-4</c:v>
                </c:pt>
                <c:pt idx="13244">
                  <c:v>1E-4</c:v>
                </c:pt>
                <c:pt idx="13245">
                  <c:v>7.8338501934753166E-4</c:v>
                </c:pt>
                <c:pt idx="13246">
                  <c:v>2.255694121680822E-4</c:v>
                </c:pt>
                <c:pt idx="13247">
                  <c:v>5.9833855693164806E-4</c:v>
                </c:pt>
                <c:pt idx="13248">
                  <c:v>1E-4</c:v>
                </c:pt>
                <c:pt idx="13249">
                  <c:v>1.238229982526744E-3</c:v>
                </c:pt>
                <c:pt idx="13250">
                  <c:v>1.296681621564863E-3</c:v>
                </c:pt>
                <c:pt idx="13251">
                  <c:v>3.8253861857484789E-4</c:v>
                </c:pt>
                <c:pt idx="13252">
                  <c:v>1E-4</c:v>
                </c:pt>
                <c:pt idx="13253">
                  <c:v>4.1505117333363509E-4</c:v>
                </c:pt>
                <c:pt idx="13254">
                  <c:v>7.5314913439230614E-4</c:v>
                </c:pt>
                <c:pt idx="13255">
                  <c:v>6.423756865758753E-4</c:v>
                </c:pt>
                <c:pt idx="13256">
                  <c:v>1E-4</c:v>
                </c:pt>
                <c:pt idx="13257">
                  <c:v>1.362951526472047E-3</c:v>
                </c:pt>
                <c:pt idx="13258">
                  <c:v>2.6413486122774349E-3</c:v>
                </c:pt>
                <c:pt idx="13259">
                  <c:v>2.1611752714205202E-3</c:v>
                </c:pt>
                <c:pt idx="13260">
                  <c:v>1E-4</c:v>
                </c:pt>
                <c:pt idx="13261">
                  <c:v>1.3963521035302881E-3</c:v>
                </c:pt>
                <c:pt idx="13262">
                  <c:v>6.8740177081183561E-4</c:v>
                </c:pt>
                <c:pt idx="13263">
                  <c:v>3.7419394914893467E-4</c:v>
                </c:pt>
                <c:pt idx="13264">
                  <c:v>1E-4</c:v>
                </c:pt>
                <c:pt idx="13265">
                  <c:v>8.238226223851175E-4</c:v>
                </c:pt>
                <c:pt idx="13266">
                  <c:v>5.3769153377254859E-4</c:v>
                </c:pt>
                <c:pt idx="13267">
                  <c:v>2.023232707344372E-4</c:v>
                </c:pt>
                <c:pt idx="13268">
                  <c:v>1E-4</c:v>
                </c:pt>
                <c:pt idx="13269">
                  <c:v>7.5702271196379336E-4</c:v>
                </c:pt>
                <c:pt idx="13270">
                  <c:v>9.5572779152569315E-4</c:v>
                </c:pt>
                <c:pt idx="13271">
                  <c:v>6.0103229370882987E-4</c:v>
                </c:pt>
                <c:pt idx="13272">
                  <c:v>1E-4</c:v>
                </c:pt>
                <c:pt idx="13273">
                  <c:v>1.11682744417151E-3</c:v>
                </c:pt>
                <c:pt idx="13274">
                  <c:v>2.2611441901205921E-3</c:v>
                </c:pt>
                <c:pt idx="13275">
                  <c:v>1.902492023426543E-3</c:v>
                </c:pt>
                <c:pt idx="13276">
                  <c:v>1E-4</c:v>
                </c:pt>
                <c:pt idx="13277">
                  <c:v>1.2311372647446791E-3</c:v>
                </c:pt>
                <c:pt idx="13278">
                  <c:v>5.741725747292108E-4</c:v>
                </c:pt>
                <c:pt idx="13279">
                  <c:v>3.6097134184716112E-4</c:v>
                </c:pt>
                <c:pt idx="13280">
                  <c:v>1E-4</c:v>
                </c:pt>
                <c:pt idx="13281">
                  <c:v>8.0905649363252423E-4</c:v>
                </c:pt>
                <c:pt idx="13282">
                  <c:v>8.4178191893162198E-4</c:v>
                </c:pt>
                <c:pt idx="13283">
                  <c:v>4.6057172337707228E-4</c:v>
                </c:pt>
                <c:pt idx="13284">
                  <c:v>1E-4</c:v>
                </c:pt>
                <c:pt idx="13285">
                  <c:v>1.2199812914121531E-3</c:v>
                </c:pt>
                <c:pt idx="13286">
                  <c:v>2.7539305095756108E-3</c:v>
                </c:pt>
                <c:pt idx="13287">
                  <c:v>2.4871633312508932E-3</c:v>
                </c:pt>
                <c:pt idx="13288">
                  <c:v>1E-4</c:v>
                </c:pt>
                <c:pt idx="13289">
                  <c:v>2.0817959261220449E-3</c:v>
                </c:pt>
                <c:pt idx="13290">
                  <c:v>1.841185773070223E-3</c:v>
                </c:pt>
                <c:pt idx="13291">
                  <c:v>5.8385302476314559E-4</c:v>
                </c:pt>
                <c:pt idx="13292">
                  <c:v>1E-4</c:v>
                </c:pt>
                <c:pt idx="13293">
                  <c:v>3.1148022801660152E-4</c:v>
                </c:pt>
                <c:pt idx="13294">
                  <c:v>8.4927172090440081E-4</c:v>
                </c:pt>
                <c:pt idx="13295">
                  <c:v>7.4109121021282657E-4</c:v>
                </c:pt>
                <c:pt idx="13296">
                  <c:v>1E-4</c:v>
                </c:pt>
                <c:pt idx="13297">
                  <c:v>3.3593760206635832E-4</c:v>
                </c:pt>
                <c:pt idx="13298">
                  <c:v>1.788601161122448E-3</c:v>
                </c:pt>
                <c:pt idx="13299">
                  <c:v>1.9034250393561119E-3</c:v>
                </c:pt>
                <c:pt idx="13300">
                  <c:v>1E-4</c:v>
                </c:pt>
                <c:pt idx="13301">
                  <c:v>1.141020385763051E-3</c:v>
                </c:pt>
                <c:pt idx="13302">
                  <c:v>1.7097175033268548E-5</c:v>
                </c:pt>
                <c:pt idx="13303">
                  <c:v>9.5702674100720138E-4</c:v>
                </c:pt>
                <c:pt idx="13304">
                  <c:v>1E-4</c:v>
                </c:pt>
                <c:pt idx="13305">
                  <c:v>7.7731259747157867E-4</c:v>
                </c:pt>
                <c:pt idx="13306">
                  <c:v>3.9255870539029472E-4</c:v>
                </c:pt>
                <c:pt idx="13307">
                  <c:v>1.330786473230454E-3</c:v>
                </c:pt>
                <c:pt idx="13308">
                  <c:v>1E-4</c:v>
                </c:pt>
                <c:pt idx="13309">
                  <c:v>1.4631419500268619E-3</c:v>
                </c:pt>
                <c:pt idx="13310">
                  <c:v>6.0230977575627983E-4</c:v>
                </c:pt>
                <c:pt idx="13311">
                  <c:v>7.8700833433497145E-4</c:v>
                </c:pt>
                <c:pt idx="13312">
                  <c:v>1E-4</c:v>
                </c:pt>
                <c:pt idx="13313">
                  <c:v>1.608390172319951E-3</c:v>
                </c:pt>
                <c:pt idx="13314">
                  <c:v>1.2656010494323891E-3</c:v>
                </c:pt>
                <c:pt idx="13315">
                  <c:v>1.618891473279385E-4</c:v>
                </c:pt>
                <c:pt idx="13316">
                  <c:v>1E-4</c:v>
                </c:pt>
                <c:pt idx="13317">
                  <c:v>1.2994059079089991E-3</c:v>
                </c:pt>
                <c:pt idx="13318">
                  <c:v>1.4059866590690751E-3</c:v>
                </c:pt>
                <c:pt idx="13319">
                  <c:v>4.0361961299202961E-4</c:v>
                </c:pt>
                <c:pt idx="13320">
                  <c:v>1E-4</c:v>
                </c:pt>
                <c:pt idx="13321">
                  <c:v>5.1446489286674377E-5</c:v>
                </c:pt>
                <c:pt idx="13322">
                  <c:v>7.1535489689072951E-4</c:v>
                </c:pt>
                <c:pt idx="13323">
                  <c:v>1.232954452736268E-3</c:v>
                </c:pt>
                <c:pt idx="13324">
                  <c:v>1E-4</c:v>
                </c:pt>
                <c:pt idx="13325">
                  <c:v>1.7758438486422531E-3</c:v>
                </c:pt>
                <c:pt idx="13326">
                  <c:v>1.770533472324451E-3</c:v>
                </c:pt>
                <c:pt idx="13327">
                  <c:v>4.2339241121312212E-4</c:v>
                </c:pt>
                <c:pt idx="13328">
                  <c:v>1E-4</c:v>
                </c:pt>
                <c:pt idx="13329">
                  <c:v>8.491784294721664E-4</c:v>
                </c:pt>
                <c:pt idx="13330">
                  <c:v>1.3900830665175611E-3</c:v>
                </c:pt>
                <c:pt idx="13331">
                  <c:v>9.5186986516074159E-4</c:v>
                </c:pt>
                <c:pt idx="13332">
                  <c:v>1E-4</c:v>
                </c:pt>
                <c:pt idx="13333">
                  <c:v>1.256399899197256E-3</c:v>
                </c:pt>
                <c:pt idx="13334">
                  <c:v>2.309192221555418E-3</c:v>
                </c:pt>
                <c:pt idx="13335">
                  <c:v>1.858279930440602E-3</c:v>
                </c:pt>
                <c:pt idx="13336">
                  <c:v>1E-4</c:v>
                </c:pt>
                <c:pt idx="13337">
                  <c:v>8.7889467845528237E-4</c:v>
                </c:pt>
                <c:pt idx="13338">
                  <c:v>3.8853782761735821E-4</c:v>
                </c:pt>
                <c:pt idx="13339">
                  <c:v>1.4396463928648109E-3</c:v>
                </c:pt>
                <c:pt idx="13340">
                  <c:v>1E-4</c:v>
                </c:pt>
                <c:pt idx="13341">
                  <c:v>2.4114465975005029E-3</c:v>
                </c:pt>
                <c:pt idx="13342">
                  <c:v>2.9886587261128621E-3</c:v>
                </c:pt>
                <c:pt idx="13343">
                  <c:v>1.6661461885148869E-3</c:v>
                </c:pt>
                <c:pt idx="13344">
                  <c:v>1E-4</c:v>
                </c:pt>
                <c:pt idx="13345">
                  <c:v>1.656544241845991E-3</c:v>
                </c:pt>
                <c:pt idx="13346">
                  <c:v>3.072739257782087E-3</c:v>
                </c:pt>
                <c:pt idx="13347">
                  <c:v>2.6244093458599278E-3</c:v>
                </c:pt>
                <c:pt idx="13348">
                  <c:v>1E-4</c:v>
                </c:pt>
                <c:pt idx="13349">
                  <c:v>1.7812677125588639E-3</c:v>
                </c:pt>
                <c:pt idx="13350">
                  <c:v>4.4223308525196542E-4</c:v>
                </c:pt>
                <c:pt idx="13351">
                  <c:v>1.450400128688502E-3</c:v>
                </c:pt>
                <c:pt idx="13352">
                  <c:v>1E-4</c:v>
                </c:pt>
                <c:pt idx="13353">
                  <c:v>3.9881408106406321E-3</c:v>
                </c:pt>
                <c:pt idx="13354">
                  <c:v>6.0368844816079048E-3</c:v>
                </c:pt>
                <c:pt idx="13355">
                  <c:v>4.009080523496529E-3</c:v>
                </c:pt>
                <c:pt idx="13356">
                  <c:v>1E-4</c:v>
                </c:pt>
                <c:pt idx="13357">
                  <c:v>2.9417097250657291E-3</c:v>
                </c:pt>
                <c:pt idx="13358">
                  <c:v>3.401030381331359E-3</c:v>
                </c:pt>
                <c:pt idx="13359">
                  <c:v>1.771931832062926E-3</c:v>
                </c:pt>
                <c:pt idx="13360">
                  <c:v>1E-4</c:v>
                </c:pt>
                <c:pt idx="13361">
                  <c:v>1.9560532674508391E-4</c:v>
                </c:pt>
                <c:pt idx="13362">
                  <c:v>1.851484632499754E-3</c:v>
                </c:pt>
                <c:pt idx="13363">
                  <c:v>2.1145340173198759E-3</c:v>
                </c:pt>
                <c:pt idx="13364">
                  <c:v>1E-4</c:v>
                </c:pt>
                <c:pt idx="13365">
                  <c:v>1.826863349729208E-3</c:v>
                </c:pt>
                <c:pt idx="13366">
                  <c:v>1.273665445582287E-3</c:v>
                </c:pt>
                <c:pt idx="13367">
                  <c:v>5.5319103438502531E-5</c:v>
                </c:pt>
                <c:pt idx="13368">
                  <c:v>1E-4</c:v>
                </c:pt>
                <c:pt idx="13369">
                  <c:v>3.2045036891285492E-4</c:v>
                </c:pt>
                <c:pt idx="13370">
                  <c:v>6.1249048947010002E-4</c:v>
                </c:pt>
                <c:pt idx="13371">
                  <c:v>1.382394868223037E-3</c:v>
                </c:pt>
                <c:pt idx="13372">
                  <c:v>1E-4</c:v>
                </c:pt>
                <c:pt idx="13373">
                  <c:v>2.3385617584481028E-3</c:v>
                </c:pt>
                <c:pt idx="13374">
                  <c:v>2.9542057532671701E-3</c:v>
                </c:pt>
                <c:pt idx="13375">
                  <c:v>1.590868225790576E-3</c:v>
                </c:pt>
                <c:pt idx="13376">
                  <c:v>1E-4</c:v>
                </c:pt>
                <c:pt idx="13377">
                  <c:v>8.4299802582406388E-4</c:v>
                </c:pt>
                <c:pt idx="13378">
                  <c:v>9.4713248964843632E-4</c:v>
                </c:pt>
                <c:pt idx="13379">
                  <c:v>3.9755447262291259E-4</c:v>
                </c:pt>
                <c:pt idx="13380">
                  <c:v>1E-4</c:v>
                </c:pt>
                <c:pt idx="13381">
                  <c:v>9.7910891650196288E-4</c:v>
                </c:pt>
                <c:pt idx="13382">
                  <c:v>2.500810958121494E-3</c:v>
                </c:pt>
                <c:pt idx="13383">
                  <c:v>2.1304211050580221E-3</c:v>
                </c:pt>
                <c:pt idx="13384">
                  <c:v>1E-4</c:v>
                </c:pt>
                <c:pt idx="13385">
                  <c:v>6.8112043097955403E-4</c:v>
                </c:pt>
                <c:pt idx="13386">
                  <c:v>1.0527933567884989E-3</c:v>
                </c:pt>
                <c:pt idx="13387">
                  <c:v>1.920654446669238E-3</c:v>
                </c:pt>
                <c:pt idx="13388">
                  <c:v>1E-4</c:v>
                </c:pt>
                <c:pt idx="13389">
                  <c:v>1.7877936028086641E-3</c:v>
                </c:pt>
                <c:pt idx="13390">
                  <c:v>7.7290789440429214E-4</c:v>
                </c:pt>
                <c:pt idx="13391">
                  <c:v>8.3264396143239647E-4</c:v>
                </c:pt>
                <c:pt idx="13392">
                  <c:v>1E-4</c:v>
                </c:pt>
                <c:pt idx="13393">
                  <c:v>1.9272912062275251E-3</c:v>
                </c:pt>
                <c:pt idx="13394">
                  <c:v>2.0184733917703538E-3</c:v>
                </c:pt>
                <c:pt idx="13395">
                  <c:v>6.9081161750198991E-4</c:v>
                </c:pt>
                <c:pt idx="13396">
                  <c:v>1E-4</c:v>
                </c:pt>
                <c:pt idx="13397">
                  <c:v>2.7731070073722331E-4</c:v>
                </c:pt>
                <c:pt idx="13398">
                  <c:v>1.1369357259923231E-3</c:v>
                </c:pt>
                <c:pt idx="13399">
                  <c:v>1.4338577537814209E-3</c:v>
                </c:pt>
                <c:pt idx="13400">
                  <c:v>1E-4</c:v>
                </c:pt>
                <c:pt idx="13401">
                  <c:v>1.4837167008233891E-3</c:v>
                </c:pt>
                <c:pt idx="13402">
                  <c:v>1.1337496291787649E-3</c:v>
                </c:pt>
                <c:pt idx="13403">
                  <c:v>8.8482664162800899E-5</c:v>
                </c:pt>
                <c:pt idx="13404">
                  <c:v>1E-4</c:v>
                </c:pt>
                <c:pt idx="13405">
                  <c:v>1.2420537455698301E-4</c:v>
                </c:pt>
                <c:pt idx="13406">
                  <c:v>6.1862213002845652E-4</c:v>
                </c:pt>
                <c:pt idx="13407">
                  <c:v>9.2986675510937206E-4</c:v>
                </c:pt>
                <c:pt idx="13408">
                  <c:v>1E-4</c:v>
                </c:pt>
                <c:pt idx="13409">
                  <c:v>2.386962204131176E-4</c:v>
                </c:pt>
                <c:pt idx="13410">
                  <c:v>1.3017247559087191E-3</c:v>
                </c:pt>
                <c:pt idx="13411">
                  <c:v>2.0421408916326909E-3</c:v>
                </c:pt>
                <c:pt idx="13412">
                  <c:v>1E-4</c:v>
                </c:pt>
                <c:pt idx="13413">
                  <c:v>2.3661644050760218E-3</c:v>
                </c:pt>
                <c:pt idx="13414">
                  <c:v>2.078808402052215E-3</c:v>
                </c:pt>
                <c:pt idx="13415">
                  <c:v>4.0322605222933741E-4</c:v>
                </c:pt>
                <c:pt idx="13416">
                  <c:v>1E-4</c:v>
                </c:pt>
                <c:pt idx="13417">
                  <c:v>3.6442710353223222E-4</c:v>
                </c:pt>
                <c:pt idx="13418">
                  <c:v>2.0529372948534279E-4</c:v>
                </c:pt>
                <c:pt idx="13419">
                  <c:v>7.933890547799393E-4</c:v>
                </c:pt>
                <c:pt idx="13420">
                  <c:v>1E-4</c:v>
                </c:pt>
                <c:pt idx="13421">
                  <c:v>8.0971657198451762E-4</c:v>
                </c:pt>
                <c:pt idx="13422">
                  <c:v>5.5969768207306292E-5</c:v>
                </c:pt>
                <c:pt idx="13423">
                  <c:v>7.9465632736201058E-4</c:v>
                </c:pt>
                <c:pt idx="13424">
                  <c:v>1E-4</c:v>
                </c:pt>
                <c:pt idx="13425">
                  <c:v>1.0788833817308909E-3</c:v>
                </c:pt>
                <c:pt idx="13426">
                  <c:v>6.9872828199686111E-4</c:v>
                </c:pt>
                <c:pt idx="13427">
                  <c:v>6.8760830002641865E-5</c:v>
                </c:pt>
                <c:pt idx="13428">
                  <c:v>1E-4</c:v>
                </c:pt>
                <c:pt idx="13429">
                  <c:v>6.7569105501452469E-4</c:v>
                </c:pt>
                <c:pt idx="13430">
                  <c:v>2.7297304399699889E-3</c:v>
                </c:pt>
                <c:pt idx="13431">
                  <c:v>3.160677009733642E-3</c:v>
                </c:pt>
                <c:pt idx="13432">
                  <c:v>1E-4</c:v>
                </c:pt>
                <c:pt idx="13433">
                  <c:v>3.407110170936041E-3</c:v>
                </c:pt>
                <c:pt idx="13434">
                  <c:v>3.1171507831036821E-3</c:v>
                </c:pt>
                <c:pt idx="13435">
                  <c:v>6.4673057387992902E-4</c:v>
                </c:pt>
                <c:pt idx="13436">
                  <c:v>1E-4</c:v>
                </c:pt>
                <c:pt idx="13437">
                  <c:v>1.339349153440577E-3</c:v>
                </c:pt>
                <c:pt idx="13438">
                  <c:v>1.88729718274393E-3</c:v>
                </c:pt>
                <c:pt idx="13439">
                  <c:v>9.6544492077403989E-4</c:v>
                </c:pt>
                <c:pt idx="13440">
                  <c:v>1E-4</c:v>
                </c:pt>
                <c:pt idx="13441">
                  <c:v>5.7940890547383708E-4</c:v>
                </c:pt>
                <c:pt idx="13442">
                  <c:v>1.034431064586318E-3</c:v>
                </c:pt>
                <c:pt idx="13443">
                  <c:v>7.9892069415160756E-4</c:v>
                </c:pt>
                <c:pt idx="13444">
                  <c:v>1E-4</c:v>
                </c:pt>
                <c:pt idx="13445">
                  <c:v>2.769053123806079E-4</c:v>
                </c:pt>
                <c:pt idx="13446">
                  <c:v>1.6727913823589751E-3</c:v>
                </c:pt>
                <c:pt idx="13447">
                  <c:v>1.7794794575802129E-3</c:v>
                </c:pt>
                <c:pt idx="13448">
                  <c:v>1E-4</c:v>
                </c:pt>
                <c:pt idx="13449">
                  <c:v>8.2627922087667401E-4</c:v>
                </c:pt>
                <c:pt idx="13450">
                  <c:v>5.6253767858371786E-4</c:v>
                </c:pt>
                <c:pt idx="13451">
                  <c:v>1.394155676790266E-3</c:v>
                </c:pt>
                <c:pt idx="13452">
                  <c:v>1E-4</c:v>
                </c:pt>
                <c:pt idx="13453">
                  <c:v>1.1352293567382639E-3</c:v>
                </c:pt>
                <c:pt idx="13454">
                  <c:v>2.6573663767494028E-4</c:v>
                </c:pt>
                <c:pt idx="13455">
                  <c:v>5.0287189446773914E-4</c:v>
                </c:pt>
                <c:pt idx="13456">
                  <c:v>1E-4</c:v>
                </c:pt>
                <c:pt idx="13457">
                  <c:v>6.7353466767668645E-4</c:v>
                </c:pt>
                <c:pt idx="13458">
                  <c:v>3.0772522638211649E-3</c:v>
                </c:pt>
                <c:pt idx="13459">
                  <c:v>3.3528835089996329E-3</c:v>
                </c:pt>
                <c:pt idx="13460">
                  <c:v>1E-4</c:v>
                </c:pt>
                <c:pt idx="13461">
                  <c:v>2.4757663012295421E-3</c:v>
                </c:pt>
                <c:pt idx="13462">
                  <c:v>9.6953281956808728E-4</c:v>
                </c:pt>
                <c:pt idx="13463">
                  <c:v>9.9209298629746078E-4</c:v>
                </c:pt>
                <c:pt idx="13464">
                  <c:v>1E-4</c:v>
                </c:pt>
                <c:pt idx="13465">
                  <c:v>1.2632258414152261E-3</c:v>
                </c:pt>
                <c:pt idx="13466">
                  <c:v>9.4271597348375739E-5</c:v>
                </c:pt>
                <c:pt idx="13467">
                  <c:v>1.3770553082322009E-3</c:v>
                </c:pt>
                <c:pt idx="13468">
                  <c:v>1E-4</c:v>
                </c:pt>
                <c:pt idx="13469">
                  <c:v>9.3290776896474807E-4</c:v>
                </c:pt>
                <c:pt idx="13470">
                  <c:v>1.2367699659897779E-3</c:v>
                </c:pt>
                <c:pt idx="13471">
                  <c:v>2.750718593236333E-3</c:v>
                </c:pt>
                <c:pt idx="13472">
                  <c:v>1E-4</c:v>
                </c:pt>
                <c:pt idx="13473">
                  <c:v>3.4270674770847521E-3</c:v>
                </c:pt>
                <c:pt idx="13474">
                  <c:v>2.8297655097350642E-3</c:v>
                </c:pt>
                <c:pt idx="13475">
                  <c:v>3.1366061671126431E-4</c:v>
                </c:pt>
                <c:pt idx="13476">
                  <c:v>1E-4</c:v>
                </c:pt>
                <c:pt idx="13477">
                  <c:v>5.8748667067264147E-4</c:v>
                </c:pt>
                <c:pt idx="13478">
                  <c:v>6.8202575600190285E-4</c:v>
                </c:pt>
                <c:pt idx="13479">
                  <c:v>1.671404188058283E-3</c:v>
                </c:pt>
                <c:pt idx="13480">
                  <c:v>1E-4</c:v>
                </c:pt>
                <c:pt idx="13481">
                  <c:v>1.1416306748216849E-3</c:v>
                </c:pt>
                <c:pt idx="13482">
                  <c:v>1.141434172645775E-3</c:v>
                </c:pt>
                <c:pt idx="13483">
                  <c:v>2.9057731147012901E-3</c:v>
                </c:pt>
                <c:pt idx="13484">
                  <c:v>1E-4</c:v>
                </c:pt>
                <c:pt idx="13485">
                  <c:v>3.889511669297482E-3</c:v>
                </c:pt>
                <c:pt idx="13486">
                  <c:v>3.353175213668571E-3</c:v>
                </c:pt>
                <c:pt idx="13487">
                  <c:v>4.3395230761988511E-4</c:v>
                </c:pt>
                <c:pt idx="13488">
                  <c:v>1E-4</c:v>
                </c:pt>
                <c:pt idx="13489">
                  <c:v>9.6314834404960645E-4</c:v>
                </c:pt>
                <c:pt idx="13490">
                  <c:v>9.6716157388282474E-5</c:v>
                </c:pt>
                <c:pt idx="13491">
                  <c:v>1.3650235440190021E-3</c:v>
                </c:pt>
                <c:pt idx="13492">
                  <c:v>1E-4</c:v>
                </c:pt>
                <c:pt idx="13493">
                  <c:v>1.0052868495505759E-3</c:v>
                </c:pt>
                <c:pt idx="13494">
                  <c:v>1.565786455197823E-3</c:v>
                </c:pt>
                <c:pt idx="13495">
                  <c:v>3.5432997118006438E-3</c:v>
                </c:pt>
                <c:pt idx="13496">
                  <c:v>1E-4</c:v>
                </c:pt>
                <c:pt idx="13497">
                  <c:v>5.1882448005419286E-3</c:v>
                </c:pt>
                <c:pt idx="13498">
                  <c:v>5.231399628172248E-3</c:v>
                </c:pt>
                <c:pt idx="13499">
                  <c:v>1.51664985753618E-3</c:v>
                </c:pt>
                <c:pt idx="13500">
                  <c:v>1E-4</c:v>
                </c:pt>
                <c:pt idx="13501">
                  <c:v>8.0648124818343328E-4</c:v>
                </c:pt>
                <c:pt idx="13502">
                  <c:v>2.5412857944837069E-4</c:v>
                </c:pt>
                <c:pt idx="13503">
                  <c:v>8.7760847840074859E-4</c:v>
                </c:pt>
                <c:pt idx="13504">
                  <c:v>1E-4</c:v>
                </c:pt>
                <c:pt idx="13505">
                  <c:v>5.3284333662303735E-4</c:v>
                </c:pt>
                <c:pt idx="13506">
                  <c:v>1.9676102655347368E-3</c:v>
                </c:pt>
                <c:pt idx="13507">
                  <c:v>3.5383945116696041E-3</c:v>
                </c:pt>
                <c:pt idx="13508">
                  <c:v>1E-4</c:v>
                </c:pt>
                <c:pt idx="13509">
                  <c:v>4.3490103506006817E-3</c:v>
                </c:pt>
                <c:pt idx="13510">
                  <c:v>3.4611448447920512E-3</c:v>
                </c:pt>
                <c:pt idx="13511">
                  <c:v>6.6926567766451017E-5</c:v>
                </c:pt>
                <c:pt idx="13512">
                  <c:v>1E-4</c:v>
                </c:pt>
                <c:pt idx="13513">
                  <c:v>1.5839515741739409E-3</c:v>
                </c:pt>
                <c:pt idx="13514">
                  <c:v>5.1393667371151967E-5</c:v>
                </c:pt>
                <c:pt idx="13515">
                  <c:v>2.086771421174919E-3</c:v>
                </c:pt>
                <c:pt idx="13516">
                  <c:v>1E-4</c:v>
                </c:pt>
                <c:pt idx="13517">
                  <c:v>3.203258427214961E-3</c:v>
                </c:pt>
                <c:pt idx="13518">
                  <c:v>1.9093234183101221E-3</c:v>
                </c:pt>
                <c:pt idx="13519">
                  <c:v>1.094068453318695E-3</c:v>
                </c:pt>
                <c:pt idx="13520">
                  <c:v>1E-4</c:v>
                </c:pt>
                <c:pt idx="13521">
                  <c:v>2.637819721934203E-3</c:v>
                </c:pt>
                <c:pt idx="13522">
                  <c:v>1.1369342882387369E-3</c:v>
                </c:pt>
                <c:pt idx="13523">
                  <c:v>1.722835288107509E-3</c:v>
                </c:pt>
                <c:pt idx="13524">
                  <c:v>1E-4</c:v>
                </c:pt>
                <c:pt idx="13525">
                  <c:v>3.4282278335448749E-3</c:v>
                </c:pt>
                <c:pt idx="13526">
                  <c:v>2.2075725809110958E-3</c:v>
                </c:pt>
                <c:pt idx="13527">
                  <c:v>1.0575770040557131E-3</c:v>
                </c:pt>
                <c:pt idx="13528">
                  <c:v>1E-4</c:v>
                </c:pt>
                <c:pt idx="13529">
                  <c:v>2.838344506937888E-3</c:v>
                </c:pt>
                <c:pt idx="13530">
                  <c:v>1.252713565368611E-3</c:v>
                </c:pt>
                <c:pt idx="13531">
                  <c:v>1.8278643284089971E-3</c:v>
                </c:pt>
                <c:pt idx="13532">
                  <c:v>1E-4</c:v>
                </c:pt>
                <c:pt idx="13533">
                  <c:v>3.3518515642872219E-3</c:v>
                </c:pt>
                <c:pt idx="13534">
                  <c:v>1.292891963230552E-3</c:v>
                </c:pt>
                <c:pt idx="13535">
                  <c:v>2.4397822527144021E-3</c:v>
                </c:pt>
                <c:pt idx="13536">
                  <c:v>1E-4</c:v>
                </c:pt>
                <c:pt idx="13537">
                  <c:v>5.0118460427786664E-3</c:v>
                </c:pt>
                <c:pt idx="13538">
                  <c:v>3.848611599399226E-3</c:v>
                </c:pt>
                <c:pt idx="13539">
                  <c:v>7.0591887464119382E-4</c:v>
                </c:pt>
                <c:pt idx="13540">
                  <c:v>1E-4</c:v>
                </c:pt>
                <c:pt idx="13541">
                  <c:v>3.3076172501345482E-3</c:v>
                </c:pt>
                <c:pt idx="13542">
                  <c:v>8.8476549358759834E-4</c:v>
                </c:pt>
                <c:pt idx="13543">
                  <c:v>3.4716793031913441E-3</c:v>
                </c:pt>
                <c:pt idx="13544">
                  <c:v>1E-4</c:v>
                </c:pt>
                <c:pt idx="13545">
                  <c:v>7.3600327766947977E-3</c:v>
                </c:pt>
                <c:pt idx="13546">
                  <c:v>6.7572051931247728E-3</c:v>
                </c:pt>
                <c:pt idx="13547">
                  <c:v>2.8718481480930022E-4</c:v>
                </c:pt>
                <c:pt idx="13548">
                  <c:v>1E-4</c:v>
                </c:pt>
                <c:pt idx="13549">
                  <c:v>5.2090979015033487E-3</c:v>
                </c:pt>
                <c:pt idx="13550">
                  <c:v>4.6865192930744719E-3</c:v>
                </c:pt>
                <c:pt idx="13551">
                  <c:v>7.5474643012239347E-4</c:v>
                </c:pt>
                <c:pt idx="13552">
                  <c:v>1E-4</c:v>
                </c:pt>
                <c:pt idx="13553">
                  <c:v>5.5739636261600686E-3</c:v>
                </c:pt>
                <c:pt idx="13554">
                  <c:v>4.1316525685005847E-3</c:v>
                </c:pt>
                <c:pt idx="13555">
                  <c:v>2.3580852018038772E-3</c:v>
                </c:pt>
                <c:pt idx="13556">
                  <c:v>1E-4</c:v>
                </c:pt>
                <c:pt idx="13557">
                  <c:v>1.00778454283698E-2</c:v>
                </c:pt>
                <c:pt idx="13558">
                  <c:v>1.171804985821231E-2</c:v>
                </c:pt>
                <c:pt idx="13559">
                  <c:v>3.0294424355654039E-3</c:v>
                </c:pt>
                <c:pt idx="13560">
                  <c:v>1E-4</c:v>
                </c:pt>
                <c:pt idx="13561">
                  <c:v>6.8898851123739549E-3</c:v>
                </c:pt>
                <c:pt idx="13562">
                  <c:v>9.2690851425874781E-3</c:v>
                </c:pt>
                <c:pt idx="13563">
                  <c:v>2.4020470386908591E-3</c:v>
                </c:pt>
                <c:pt idx="13564">
                  <c:v>1E-4</c:v>
                </c:pt>
                <c:pt idx="13565">
                  <c:v>6.9261272011679441E-3</c:v>
                </c:pt>
                <c:pt idx="13566">
                  <c:v>9.5226662659782281E-3</c:v>
                </c:pt>
                <c:pt idx="13567">
                  <c:v>2.5945434118288882E-3</c:v>
                </c:pt>
                <c:pt idx="13568">
                  <c:v>1E-4</c:v>
                </c:pt>
                <c:pt idx="13569">
                  <c:v>7.5438930992099123E-3</c:v>
                </c:pt>
                <c:pt idx="13570">
                  <c:v>1.1083869992789279E-2</c:v>
                </c:pt>
                <c:pt idx="13571">
                  <c:v>3.8492254804094461E-3</c:v>
                </c:pt>
                <c:pt idx="13572">
                  <c:v>1E-4</c:v>
                </c:pt>
                <c:pt idx="13573">
                  <c:v>7.3621242974726848E-3</c:v>
                </c:pt>
                <c:pt idx="13574">
                  <c:v>1.2005127979336391E-2</c:v>
                </c:pt>
                <c:pt idx="13575">
                  <c:v>5.0875121928216941E-3</c:v>
                </c:pt>
                <c:pt idx="13576">
                  <c:v>1E-4</c:v>
                </c:pt>
                <c:pt idx="13577">
                  <c:v>6.2187046513921306E-3</c:v>
                </c:pt>
                <c:pt idx="13578">
                  <c:v>1.083848238139115E-2</c:v>
                </c:pt>
                <c:pt idx="13579">
                  <c:v>4.2946698556490638E-3</c:v>
                </c:pt>
                <c:pt idx="13580">
                  <c:v>1E-4</c:v>
                </c:pt>
                <c:pt idx="13581">
                  <c:v>8.3971931719709902E-3</c:v>
                </c:pt>
                <c:pt idx="13582">
                  <c:v>1.531042341417223E-2</c:v>
                </c:pt>
                <c:pt idx="13583">
                  <c:v>8.030666507713188E-3</c:v>
                </c:pt>
                <c:pt idx="13584">
                  <c:v>1E-4</c:v>
                </c:pt>
                <c:pt idx="13585">
                  <c:v>5.8633964595108598E-3</c:v>
                </c:pt>
                <c:pt idx="13586">
                  <c:v>1.384441748682517E-2</c:v>
                </c:pt>
                <c:pt idx="13587">
                  <c:v>8.4435437482464522E-3</c:v>
                </c:pt>
                <c:pt idx="13588">
                  <c:v>1E-4</c:v>
                </c:pt>
                <c:pt idx="13589">
                  <c:v>4.4157791045347002E-3</c:v>
                </c:pt>
                <c:pt idx="13590">
                  <c:v>1.247133575018579E-2</c:v>
                </c:pt>
                <c:pt idx="13591">
                  <c:v>8.1169513711051751E-3</c:v>
                </c:pt>
                <c:pt idx="13592">
                  <c:v>1E-4</c:v>
                </c:pt>
                <c:pt idx="13593">
                  <c:v>4.6710829563379394E-3</c:v>
                </c:pt>
                <c:pt idx="13594">
                  <c:v>1.388427208449956E-2</c:v>
                </c:pt>
                <c:pt idx="13595">
                  <c:v>9.9443763155642531E-3</c:v>
                </c:pt>
                <c:pt idx="13596">
                  <c:v>1E-4</c:v>
                </c:pt>
                <c:pt idx="13597">
                  <c:v>2.7152340810123379E-3</c:v>
                </c:pt>
                <c:pt idx="13598">
                  <c:v>1.247994466057073E-2</c:v>
                </c:pt>
                <c:pt idx="13599">
                  <c:v>1.0204580912927331E-2</c:v>
                </c:pt>
                <c:pt idx="13600">
                  <c:v>1E-4</c:v>
                </c:pt>
                <c:pt idx="13601">
                  <c:v>9.5777906841471819E-4</c:v>
                </c:pt>
                <c:pt idx="13602">
                  <c:v>1.0156594229643479E-2</c:v>
                </c:pt>
                <c:pt idx="13603">
                  <c:v>8.9058106465205317E-3</c:v>
                </c:pt>
                <c:pt idx="13604">
                  <c:v>1E-4</c:v>
                </c:pt>
                <c:pt idx="13605">
                  <c:v>2.7057188182032948E-3</c:v>
                </c:pt>
                <c:pt idx="13606">
                  <c:v>1.411748265746921E-2</c:v>
                </c:pt>
                <c:pt idx="13607">
                  <c:v>1.276242534901877E-2</c:v>
                </c:pt>
                <c:pt idx="13608">
                  <c:v>1E-4</c:v>
                </c:pt>
                <c:pt idx="13609">
                  <c:v>4.0026738965936927E-4</c:v>
                </c:pt>
                <c:pt idx="13610">
                  <c:v>1.3328625777936171E-2</c:v>
                </c:pt>
                <c:pt idx="13611">
                  <c:v>1.57187762045175E-2</c:v>
                </c:pt>
                <c:pt idx="13612">
                  <c:v>1E-4</c:v>
                </c:pt>
                <c:pt idx="13613">
                  <c:v>9.2067189819549436E-3</c:v>
                </c:pt>
                <c:pt idx="13614">
                  <c:v>1.083454498351664E-4</c:v>
                </c:pt>
                <c:pt idx="13615">
                  <c:v>7.6948846326181184E-3</c:v>
                </c:pt>
                <c:pt idx="13616">
                  <c:v>1E-4</c:v>
                </c:pt>
                <c:pt idx="13617">
                  <c:v>6.4254746100577574E-3</c:v>
                </c:pt>
                <c:pt idx="13618">
                  <c:v>1.3107673267206731E-3</c:v>
                </c:pt>
                <c:pt idx="13619">
                  <c:v>7.8476091751654257E-3</c:v>
                </c:pt>
                <c:pt idx="13620">
                  <c:v>1E-4</c:v>
                </c:pt>
                <c:pt idx="13621">
                  <c:v>7.5926631535481338E-3</c:v>
                </c:pt>
                <c:pt idx="13622">
                  <c:v>6.5080799716018677E-4</c:v>
                </c:pt>
                <c:pt idx="13623">
                  <c:v>7.1765955860900793E-3</c:v>
                </c:pt>
                <c:pt idx="13624">
                  <c:v>1E-4</c:v>
                </c:pt>
                <c:pt idx="13625">
                  <c:v>1.0314865504239259E-2</c:v>
                </c:pt>
                <c:pt idx="13626">
                  <c:v>6.3415639749026609E-3</c:v>
                </c:pt>
                <c:pt idx="13627">
                  <c:v>2.933721070508584E-3</c:v>
                </c:pt>
                <c:pt idx="13628">
                  <c:v>1E-4</c:v>
                </c:pt>
                <c:pt idx="13629">
                  <c:v>8.4802728419793444E-3</c:v>
                </c:pt>
                <c:pt idx="13630">
                  <c:v>5.604355448885703E-3</c:v>
                </c:pt>
                <c:pt idx="13631">
                  <c:v>3.0199768326291481E-3</c:v>
                </c:pt>
                <c:pt idx="13632">
                  <c:v>1E-4</c:v>
                </c:pt>
                <c:pt idx="13633">
                  <c:v>1.0574649218001631E-2</c:v>
                </c:pt>
                <c:pt idx="13634">
                  <c:v>1.035228697365085E-2</c:v>
                </c:pt>
                <c:pt idx="13635">
                  <c:v>6.9110590491045973E-4</c:v>
                </c:pt>
                <c:pt idx="13636">
                  <c:v>1E-4</c:v>
                </c:pt>
                <c:pt idx="13637">
                  <c:v>1.0024592614062919E-2</c:v>
                </c:pt>
                <c:pt idx="13638">
                  <c:v>1.330135105040932E-2</c:v>
                </c:pt>
                <c:pt idx="13639">
                  <c:v>4.9805902354589024E-3</c:v>
                </c:pt>
                <c:pt idx="13640">
                  <c:v>1E-4</c:v>
                </c:pt>
                <c:pt idx="13641">
                  <c:v>4.7503070300992777E-3</c:v>
                </c:pt>
                <c:pt idx="13642">
                  <c:v>7.1247723751033266E-3</c:v>
                </c:pt>
                <c:pt idx="13643">
                  <c:v>1.5282964831032501E-3</c:v>
                </c:pt>
                <c:pt idx="13644">
                  <c:v>1E-4</c:v>
                </c:pt>
                <c:pt idx="13645">
                  <c:v>8.6862770705270521E-3</c:v>
                </c:pt>
                <c:pt idx="13646">
                  <c:v>1.454108387203615E-2</c:v>
                </c:pt>
                <c:pt idx="13647">
                  <c:v>7.9100378974659418E-3</c:v>
                </c:pt>
                <c:pt idx="13648">
                  <c:v>1E-4</c:v>
                </c:pt>
                <c:pt idx="13649">
                  <c:v>3.429580311038904E-3</c:v>
                </c:pt>
                <c:pt idx="13650">
                  <c:v>1.0682722937637079E-2</c:v>
                </c:pt>
                <c:pt idx="13651">
                  <c:v>8.1956813026519467E-3</c:v>
                </c:pt>
                <c:pt idx="13652">
                  <c:v>1E-4</c:v>
                </c:pt>
                <c:pt idx="13653">
                  <c:v>3.8762577699323711E-4</c:v>
                </c:pt>
                <c:pt idx="13654">
                  <c:v>6.1949572011055073E-3</c:v>
                </c:pt>
                <c:pt idx="13655">
                  <c:v>6.9880707477239824E-3</c:v>
                </c:pt>
                <c:pt idx="13656">
                  <c:v>1E-4</c:v>
                </c:pt>
                <c:pt idx="13657">
                  <c:v>3.4605150103927109E-3</c:v>
                </c:pt>
                <c:pt idx="13658">
                  <c:v>9.1146127983179664E-4</c:v>
                </c:pt>
                <c:pt idx="13659">
                  <c:v>3.8917489386637149E-3</c:v>
                </c:pt>
                <c:pt idx="13660">
                  <c:v>1E-4</c:v>
                </c:pt>
                <c:pt idx="13661">
                  <c:v>3.3116105610096862E-3</c:v>
                </c:pt>
                <c:pt idx="13662">
                  <c:v>4.8998675660373083E-5</c:v>
                </c:pt>
                <c:pt idx="13663">
                  <c:v>3.3271671451286888E-3</c:v>
                </c:pt>
                <c:pt idx="13664">
                  <c:v>1E-4</c:v>
                </c:pt>
                <c:pt idx="13665">
                  <c:v>4.4371921862710363E-3</c:v>
                </c:pt>
                <c:pt idx="13666">
                  <c:v>2.0220285849522211E-3</c:v>
                </c:pt>
                <c:pt idx="13667">
                  <c:v>2.662072610172846E-3</c:v>
                </c:pt>
                <c:pt idx="13668">
                  <c:v>1E-4</c:v>
                </c:pt>
                <c:pt idx="13669">
                  <c:v>7.3920577692620244E-3</c:v>
                </c:pt>
                <c:pt idx="13670">
                  <c:v>8.4866988988851217E-3</c:v>
                </c:pt>
                <c:pt idx="13671">
                  <c:v>2.58044770240674E-3</c:v>
                </c:pt>
                <c:pt idx="13672">
                  <c:v>1E-4</c:v>
                </c:pt>
                <c:pt idx="13673">
                  <c:v>3.7481236369045412E-3</c:v>
                </c:pt>
                <c:pt idx="13674">
                  <c:v>5.1250998856595589E-3</c:v>
                </c:pt>
                <c:pt idx="13675">
                  <c:v>9.0805984181799521E-4</c:v>
                </c:pt>
                <c:pt idx="13676">
                  <c:v>1E-4</c:v>
                </c:pt>
                <c:pt idx="13677">
                  <c:v>6.5534734697837368E-3</c:v>
                </c:pt>
                <c:pt idx="13678">
                  <c:v>1.067562296025088E-2</c:v>
                </c:pt>
                <c:pt idx="13679">
                  <c:v>5.4269203439161317E-3</c:v>
                </c:pt>
                <c:pt idx="13680">
                  <c:v>1E-4</c:v>
                </c:pt>
                <c:pt idx="13681">
                  <c:v>3.9284505682505438E-3</c:v>
                </c:pt>
                <c:pt idx="13682">
                  <c:v>9.8417522607601431E-3</c:v>
                </c:pt>
                <c:pt idx="13683">
                  <c:v>6.6464279866346532E-3</c:v>
                </c:pt>
                <c:pt idx="13684">
                  <c:v>1E-4</c:v>
                </c:pt>
                <c:pt idx="13685">
                  <c:v>2.3417193767702941E-3</c:v>
                </c:pt>
                <c:pt idx="13686">
                  <c:v>9.7807816944050479E-3</c:v>
                </c:pt>
                <c:pt idx="13687">
                  <c:v>8.4690560457090936E-3</c:v>
                </c:pt>
                <c:pt idx="13688">
                  <c:v>1E-4</c:v>
                </c:pt>
                <c:pt idx="13689">
                  <c:v>6.0081152016300873E-4</c:v>
                </c:pt>
                <c:pt idx="13690">
                  <c:v>7.9849156660895641E-3</c:v>
                </c:pt>
                <c:pt idx="13691">
                  <c:v>9.9487357787076715E-3</c:v>
                </c:pt>
                <c:pt idx="13692">
                  <c:v>1E-4</c:v>
                </c:pt>
                <c:pt idx="13693">
                  <c:v>6.9152398184746944E-3</c:v>
                </c:pt>
                <c:pt idx="13694">
                  <c:v>1.3970136210001271E-3</c:v>
                </c:pt>
                <c:pt idx="13695">
                  <c:v>4.7348669499324052E-3</c:v>
                </c:pt>
                <c:pt idx="13696">
                  <c:v>1E-4</c:v>
                </c:pt>
                <c:pt idx="13697">
                  <c:v>7.1261716338764892E-3</c:v>
                </c:pt>
                <c:pt idx="13698">
                  <c:v>4.6290997017082924E-3</c:v>
                </c:pt>
                <c:pt idx="13699">
                  <c:v>1.697472325961714E-3</c:v>
                </c:pt>
                <c:pt idx="13700">
                  <c:v>1E-4</c:v>
                </c:pt>
                <c:pt idx="13701">
                  <c:v>5.8961625827881796E-3</c:v>
                </c:pt>
                <c:pt idx="13702">
                  <c:v>4.5442264377540979E-3</c:v>
                </c:pt>
                <c:pt idx="13703">
                  <c:v>1.3591101760536419E-3</c:v>
                </c:pt>
                <c:pt idx="13704">
                  <c:v>1E-4</c:v>
                </c:pt>
                <c:pt idx="13705">
                  <c:v>7.4106185809986761E-3</c:v>
                </c:pt>
                <c:pt idx="13706">
                  <c:v>8.4121024277994897E-3</c:v>
                </c:pt>
                <c:pt idx="13707">
                  <c:v>1.8201409175559479E-3</c:v>
                </c:pt>
                <c:pt idx="13708">
                  <c:v>1E-4</c:v>
                </c:pt>
                <c:pt idx="13709">
                  <c:v>6.7659513508012727E-3</c:v>
                </c:pt>
                <c:pt idx="13710">
                  <c:v>1.0592082130515469E-2</c:v>
                </c:pt>
                <c:pt idx="13711">
                  <c:v>5.0508718466513334E-3</c:v>
                </c:pt>
                <c:pt idx="13712">
                  <c:v>1E-4</c:v>
                </c:pt>
                <c:pt idx="13713">
                  <c:v>4.1548875397444144E-3</c:v>
                </c:pt>
                <c:pt idx="13714">
                  <c:v>1.007091107579359E-2</c:v>
                </c:pt>
                <c:pt idx="13715">
                  <c:v>7.2931699811856574E-3</c:v>
                </c:pt>
                <c:pt idx="13716">
                  <c:v>1E-4</c:v>
                </c:pt>
                <c:pt idx="13717">
                  <c:v>9.0597110121790232E-4</c:v>
                </c:pt>
                <c:pt idx="13718">
                  <c:v>3.7962398535242E-3</c:v>
                </c:pt>
                <c:pt idx="13719">
                  <c:v>4.4464461512678504E-3</c:v>
                </c:pt>
                <c:pt idx="13720">
                  <c:v>1E-4</c:v>
                </c:pt>
                <c:pt idx="13721">
                  <c:v>9.1310090350528136E-4</c:v>
                </c:pt>
                <c:pt idx="13722">
                  <c:v>3.7940003985661342E-3</c:v>
                </c:pt>
                <c:pt idx="13723">
                  <c:v>5.4650218900766014E-3</c:v>
                </c:pt>
                <c:pt idx="13724">
                  <c:v>1E-4</c:v>
                </c:pt>
                <c:pt idx="13725">
                  <c:v>4.4182124875724472E-3</c:v>
                </c:pt>
                <c:pt idx="13726">
                  <c:v>1.1321877375466531E-3</c:v>
                </c:pt>
                <c:pt idx="13727">
                  <c:v>3.2886697527165451E-3</c:v>
                </c:pt>
                <c:pt idx="13728">
                  <c:v>1E-4</c:v>
                </c:pt>
                <c:pt idx="13729">
                  <c:v>6.8949137804530172E-3</c:v>
                </c:pt>
                <c:pt idx="13730">
                  <c:v>7.0515477605590576E-3</c:v>
                </c:pt>
                <c:pt idx="13731">
                  <c:v>1.311472076835679E-3</c:v>
                </c:pt>
                <c:pt idx="13732">
                  <c:v>1E-4</c:v>
                </c:pt>
                <c:pt idx="13733">
                  <c:v>5.0791774367811996E-3</c:v>
                </c:pt>
                <c:pt idx="13734">
                  <c:v>7.1473282631304303E-3</c:v>
                </c:pt>
                <c:pt idx="13735">
                  <c:v>2.4955382072580738E-3</c:v>
                </c:pt>
                <c:pt idx="13736">
                  <c:v>1E-4</c:v>
                </c:pt>
                <c:pt idx="13737">
                  <c:v>5.2654307625033562E-3</c:v>
                </c:pt>
                <c:pt idx="13738">
                  <c:v>9.9843918331188504E-3</c:v>
                </c:pt>
                <c:pt idx="13739">
                  <c:v>6.0568471304636847E-3</c:v>
                </c:pt>
                <c:pt idx="13740">
                  <c:v>1E-4</c:v>
                </c:pt>
                <c:pt idx="13741">
                  <c:v>1.808269386946315E-3</c:v>
                </c:pt>
                <c:pt idx="13742">
                  <c:v>7.5146110335651889E-3</c:v>
                </c:pt>
                <c:pt idx="13743">
                  <c:v>6.3919358110886082E-3</c:v>
                </c:pt>
                <c:pt idx="13744">
                  <c:v>1E-4</c:v>
                </c:pt>
                <c:pt idx="13745">
                  <c:v>9.3436253650010996E-4</c:v>
                </c:pt>
                <c:pt idx="13746">
                  <c:v>4.0713984016794921E-3</c:v>
                </c:pt>
                <c:pt idx="13747">
                  <c:v>4.885194175318147E-3</c:v>
                </c:pt>
                <c:pt idx="13748">
                  <c:v>1E-4</c:v>
                </c:pt>
                <c:pt idx="13749">
                  <c:v>3.4831912048359281E-4</c:v>
                </c:pt>
                <c:pt idx="13750">
                  <c:v>6.3170680843333661E-3</c:v>
                </c:pt>
                <c:pt idx="13751">
                  <c:v>8.3358433681098004E-3</c:v>
                </c:pt>
                <c:pt idx="13752">
                  <c:v>1E-4</c:v>
                </c:pt>
                <c:pt idx="13753">
                  <c:v>7.1854536365754179E-3</c:v>
                </c:pt>
                <c:pt idx="13754">
                  <c:v>3.2818933291722239E-3</c:v>
                </c:pt>
                <c:pt idx="13755">
                  <c:v>3.2186700712854631E-3</c:v>
                </c:pt>
                <c:pt idx="13756">
                  <c:v>1E-4</c:v>
                </c:pt>
                <c:pt idx="13757">
                  <c:v>8.2616789463992191E-3</c:v>
                </c:pt>
                <c:pt idx="13758">
                  <c:v>8.5952610456892804E-3</c:v>
                </c:pt>
                <c:pt idx="13759">
                  <c:v>1.8633080724719351E-3</c:v>
                </c:pt>
                <c:pt idx="13760">
                  <c:v>1E-4</c:v>
                </c:pt>
                <c:pt idx="13761">
                  <c:v>4.9019341276799536E-3</c:v>
                </c:pt>
                <c:pt idx="13762">
                  <c:v>6.5223729825758959E-3</c:v>
                </c:pt>
                <c:pt idx="13763">
                  <c:v>1.8689337784392639E-3</c:v>
                </c:pt>
                <c:pt idx="13764">
                  <c:v>1E-4</c:v>
                </c:pt>
                <c:pt idx="13765">
                  <c:v>4.9537155924273086E-3</c:v>
                </c:pt>
                <c:pt idx="13766">
                  <c:v>8.1781285898874928E-3</c:v>
                </c:pt>
                <c:pt idx="13767">
                  <c:v>3.99685324442655E-3</c:v>
                </c:pt>
                <c:pt idx="13768">
                  <c:v>1E-4</c:v>
                </c:pt>
                <c:pt idx="13769">
                  <c:v>3.668503497897714E-3</c:v>
                </c:pt>
                <c:pt idx="13770">
                  <c:v>8.9509127969345185E-3</c:v>
                </c:pt>
                <c:pt idx="13771">
                  <c:v>6.5511410145806413E-3</c:v>
                </c:pt>
                <c:pt idx="13772">
                  <c:v>1E-4</c:v>
                </c:pt>
                <c:pt idx="13773">
                  <c:v>3.6019317241851222E-4</c:v>
                </c:pt>
                <c:pt idx="13774">
                  <c:v>5.0183031170493676E-3</c:v>
                </c:pt>
                <c:pt idx="13775">
                  <c:v>5.9010365667353836E-3</c:v>
                </c:pt>
                <c:pt idx="13776">
                  <c:v>1E-4</c:v>
                </c:pt>
                <c:pt idx="13777">
                  <c:v>3.1035946288248402E-3</c:v>
                </c:pt>
                <c:pt idx="13778">
                  <c:v>1.4840627783522691E-3</c:v>
                </c:pt>
                <c:pt idx="13779">
                  <c:v>5.1482396995934732E-3</c:v>
                </c:pt>
                <c:pt idx="13780">
                  <c:v>1E-4</c:v>
                </c:pt>
                <c:pt idx="13781">
                  <c:v>7.4924954308184313E-3</c:v>
                </c:pt>
                <c:pt idx="13782">
                  <c:v>6.6394354083797041E-3</c:v>
                </c:pt>
                <c:pt idx="13783">
                  <c:v>1.4865308102133729E-4</c:v>
                </c:pt>
                <c:pt idx="13784">
                  <c:v>1E-4</c:v>
                </c:pt>
                <c:pt idx="13785">
                  <c:v>8.051095718300337E-3</c:v>
                </c:pt>
                <c:pt idx="13786">
                  <c:v>1.277061466620219E-2</c:v>
                </c:pt>
                <c:pt idx="13787">
                  <c:v>7.4358931248408042E-3</c:v>
                </c:pt>
                <c:pt idx="13788">
                  <c:v>1E-4</c:v>
                </c:pt>
                <c:pt idx="13789">
                  <c:v>4.3567823287563392E-4</c:v>
                </c:pt>
                <c:pt idx="13790">
                  <c:v>2.8927902983535369E-3</c:v>
                </c:pt>
                <c:pt idx="13791">
                  <c:v>2.4321911973438949E-3</c:v>
                </c:pt>
                <c:pt idx="13792">
                  <c:v>1E-4</c:v>
                </c:pt>
                <c:pt idx="13793">
                  <c:v>2.02874846566106E-3</c:v>
                </c:pt>
                <c:pt idx="13794">
                  <c:v>6.2949586121005714E-3</c:v>
                </c:pt>
                <c:pt idx="13795">
                  <c:v>5.1809449039178614E-3</c:v>
                </c:pt>
                <c:pt idx="13796">
                  <c:v>1E-4</c:v>
                </c:pt>
                <c:pt idx="13797">
                  <c:v>1.9533360927287261E-4</c:v>
                </c:pt>
                <c:pt idx="13798">
                  <c:v>5.3764683157862614E-3</c:v>
                </c:pt>
                <c:pt idx="13799">
                  <c:v>6.7167574307360148E-3</c:v>
                </c:pt>
                <c:pt idx="13800">
                  <c:v>1E-4</c:v>
                </c:pt>
                <c:pt idx="13801">
                  <c:v>5.1648281459196581E-3</c:v>
                </c:pt>
                <c:pt idx="13802">
                  <c:v>1.5675843137178381E-3</c:v>
                </c:pt>
                <c:pt idx="13803">
                  <c:v>3.3285217799413828E-3</c:v>
                </c:pt>
                <c:pt idx="13804">
                  <c:v>1E-4</c:v>
                </c:pt>
                <c:pt idx="13805">
                  <c:v>7.0252000634133992E-3</c:v>
                </c:pt>
                <c:pt idx="13806">
                  <c:v>7.0299230027307856E-3</c:v>
                </c:pt>
                <c:pt idx="13807">
                  <c:v>1.190782994415785E-3</c:v>
                </c:pt>
                <c:pt idx="13808">
                  <c:v>1E-4</c:v>
                </c:pt>
                <c:pt idx="13809">
                  <c:v>5.1673367825946868E-3</c:v>
                </c:pt>
                <c:pt idx="13810">
                  <c:v>7.3216495848547787E-3</c:v>
                </c:pt>
                <c:pt idx="13811">
                  <c:v>2.798810756519104E-3</c:v>
                </c:pt>
                <c:pt idx="13812">
                  <c:v>1E-4</c:v>
                </c:pt>
                <c:pt idx="13813">
                  <c:v>4.6007942795151689E-3</c:v>
                </c:pt>
                <c:pt idx="13814">
                  <c:v>9.4239353728960435E-3</c:v>
                </c:pt>
                <c:pt idx="13815">
                  <c:v>6.3752227960858837E-3</c:v>
                </c:pt>
                <c:pt idx="13816">
                  <c:v>1E-4</c:v>
                </c:pt>
                <c:pt idx="13817">
                  <c:v>1.3647616847648519E-4</c:v>
                </c:pt>
                <c:pt idx="13818">
                  <c:v>4.9094158927900106E-3</c:v>
                </c:pt>
                <c:pt idx="13819">
                  <c:v>5.6513450333018564E-3</c:v>
                </c:pt>
                <c:pt idx="13820">
                  <c:v>1E-4</c:v>
                </c:pt>
                <c:pt idx="13821">
                  <c:v>3.8839959730633728E-3</c:v>
                </c:pt>
                <c:pt idx="13822">
                  <c:v>1.394757282962171E-3</c:v>
                </c:pt>
                <c:pt idx="13823">
                  <c:v>1.675580806638258E-3</c:v>
                </c:pt>
                <c:pt idx="13824">
                  <c:v>1E-4</c:v>
                </c:pt>
                <c:pt idx="13825">
                  <c:v>2.1692958423487649E-3</c:v>
                </c:pt>
                <c:pt idx="13826">
                  <c:v>5.9335827468718759E-4</c:v>
                </c:pt>
                <c:pt idx="13827">
                  <c:v>3.9010365150638649E-3</c:v>
                </c:pt>
                <c:pt idx="13828">
                  <c:v>1E-4</c:v>
                </c:pt>
                <c:pt idx="13829">
                  <c:v>8.2565433970657274E-3</c:v>
                </c:pt>
                <c:pt idx="13830">
                  <c:v>1.0173852166154729E-2</c:v>
                </c:pt>
                <c:pt idx="13831">
                  <c:v>3.9168556393477478E-3</c:v>
                </c:pt>
                <c:pt idx="13832">
                  <c:v>1E-4</c:v>
                </c:pt>
                <c:pt idx="13833">
                  <c:v>4.822964233432237E-3</c:v>
                </c:pt>
                <c:pt idx="13834">
                  <c:v>1.0480768853651269E-2</c:v>
                </c:pt>
                <c:pt idx="13835">
                  <c:v>7.5473733013082878E-3</c:v>
                </c:pt>
                <c:pt idx="13836">
                  <c:v>1E-4</c:v>
                </c:pt>
                <c:pt idx="13837">
                  <c:v>1.815561086033325E-3</c:v>
                </c:pt>
                <c:pt idx="13838">
                  <c:v>2.2469280517103999E-3</c:v>
                </c:pt>
                <c:pt idx="13839">
                  <c:v>3.5010170441285861E-3</c:v>
                </c:pt>
                <c:pt idx="13840">
                  <c:v>1E-4</c:v>
                </c:pt>
                <c:pt idx="13841">
                  <c:v>1.0057809343399339E-3</c:v>
                </c:pt>
                <c:pt idx="13842">
                  <c:v>2.9482531584630448E-3</c:v>
                </c:pt>
                <c:pt idx="13843">
                  <c:v>4.6050326981106346E-3</c:v>
                </c:pt>
                <c:pt idx="13844">
                  <c:v>1E-4</c:v>
                </c:pt>
                <c:pt idx="13845">
                  <c:v>3.9548521037894241E-3</c:v>
                </c:pt>
                <c:pt idx="13846">
                  <c:v>1.251819016128864E-3</c:v>
                </c:pt>
                <c:pt idx="13847">
                  <c:v>2.5891075801197298E-3</c:v>
                </c:pt>
                <c:pt idx="13848">
                  <c:v>1E-4</c:v>
                </c:pt>
                <c:pt idx="13849">
                  <c:v>5.3944889667971452E-3</c:v>
                </c:pt>
                <c:pt idx="13850">
                  <c:v>5.0023744089180908E-3</c:v>
                </c:pt>
                <c:pt idx="13851">
                  <c:v>2.204242485674677E-4</c:v>
                </c:pt>
                <c:pt idx="13852">
                  <c:v>1E-4</c:v>
                </c:pt>
                <c:pt idx="13853">
                  <c:v>5.2892925031761606E-3</c:v>
                </c:pt>
                <c:pt idx="13854">
                  <c:v>7.3286462776275194E-3</c:v>
                </c:pt>
                <c:pt idx="13855">
                  <c:v>2.9011279615977258E-3</c:v>
                </c:pt>
                <c:pt idx="13856">
                  <c:v>1E-4</c:v>
                </c:pt>
                <c:pt idx="13857">
                  <c:v>4.0616557218262359E-3</c:v>
                </c:pt>
                <c:pt idx="13858">
                  <c:v>8.4409267745362768E-3</c:v>
                </c:pt>
                <c:pt idx="13859">
                  <c:v>5.6068634618611996E-3</c:v>
                </c:pt>
                <c:pt idx="13860">
                  <c:v>1E-4</c:v>
                </c:pt>
                <c:pt idx="13861">
                  <c:v>6.2433606974720234E-4</c:v>
                </c:pt>
                <c:pt idx="13862">
                  <c:v>5.8465628772487429E-3</c:v>
                </c:pt>
                <c:pt idx="13863">
                  <c:v>6.1167437059823039E-3</c:v>
                </c:pt>
                <c:pt idx="13864">
                  <c:v>1E-4</c:v>
                </c:pt>
                <c:pt idx="13865">
                  <c:v>3.3534547725017488E-3</c:v>
                </c:pt>
                <c:pt idx="13866">
                  <c:v>5.5840607929976121E-4</c:v>
                </c:pt>
                <c:pt idx="13867">
                  <c:v>4.0780078672879166E-3</c:v>
                </c:pt>
                <c:pt idx="13868">
                  <c:v>1E-4</c:v>
                </c:pt>
                <c:pt idx="13869">
                  <c:v>6.6630264648381626E-3</c:v>
                </c:pt>
                <c:pt idx="13870">
                  <c:v>6.9152350138412949E-3</c:v>
                </c:pt>
                <c:pt idx="13871">
                  <c:v>1.9266188448774869E-3</c:v>
                </c:pt>
                <c:pt idx="13872">
                  <c:v>1E-4</c:v>
                </c:pt>
                <c:pt idx="13873">
                  <c:v>2.6096873256526028E-3</c:v>
                </c:pt>
                <c:pt idx="13874">
                  <c:v>3.3329260950490441E-3</c:v>
                </c:pt>
                <c:pt idx="13875">
                  <c:v>3.865848800589723E-4</c:v>
                </c:pt>
                <c:pt idx="13876">
                  <c:v>1E-4</c:v>
                </c:pt>
                <c:pt idx="13877">
                  <c:v>4.6611372741007613E-3</c:v>
                </c:pt>
                <c:pt idx="13878">
                  <c:v>7.4548742178563174E-3</c:v>
                </c:pt>
                <c:pt idx="13879">
                  <c:v>3.6996141735564348E-3</c:v>
                </c:pt>
                <c:pt idx="13880">
                  <c:v>1E-4</c:v>
                </c:pt>
                <c:pt idx="13881">
                  <c:v>3.8133861498891152E-3</c:v>
                </c:pt>
                <c:pt idx="13882">
                  <c:v>1.013371822195688E-2</c:v>
                </c:pt>
                <c:pt idx="13883">
                  <c:v>8.5216982862415698E-3</c:v>
                </c:pt>
                <c:pt idx="13884">
                  <c:v>1E-4</c:v>
                </c:pt>
                <c:pt idx="13885">
                  <c:v>4.1118858899525587E-3</c:v>
                </c:pt>
                <c:pt idx="13886">
                  <c:v>5.2503799105067913E-5</c:v>
                </c:pt>
                <c:pt idx="13887">
                  <c:v>3.5665325200223879E-3</c:v>
                </c:pt>
                <c:pt idx="13888">
                  <c:v>1E-4</c:v>
                </c:pt>
                <c:pt idx="13889">
                  <c:v>4.5054593241618257E-3</c:v>
                </c:pt>
                <c:pt idx="13890">
                  <c:v>2.5535087465754351E-3</c:v>
                </c:pt>
                <c:pt idx="13891">
                  <c:v>1.7384307336094319E-3</c:v>
                </c:pt>
                <c:pt idx="13892">
                  <c:v>1E-4</c:v>
                </c:pt>
                <c:pt idx="13893">
                  <c:v>5.9623332894702319E-3</c:v>
                </c:pt>
                <c:pt idx="13894">
                  <c:v>7.0949551648722469E-3</c:v>
                </c:pt>
                <c:pt idx="13895">
                  <c:v>2.2211408337889341E-3</c:v>
                </c:pt>
                <c:pt idx="13896">
                  <c:v>1E-4</c:v>
                </c:pt>
                <c:pt idx="13897">
                  <c:v>4.6780377750291922E-3</c:v>
                </c:pt>
                <c:pt idx="13898">
                  <c:v>9.1464788887260663E-3</c:v>
                </c:pt>
                <c:pt idx="13899">
                  <c:v>6.29759654299261E-3</c:v>
                </c:pt>
                <c:pt idx="13900">
                  <c:v>1E-4</c:v>
                </c:pt>
                <c:pt idx="13901">
                  <c:v>1.4198643572756429E-3</c:v>
                </c:pt>
                <c:pt idx="13902">
                  <c:v>2.0635790898164302E-3</c:v>
                </c:pt>
                <c:pt idx="13903">
                  <c:v>3.3041508805889889E-3</c:v>
                </c:pt>
                <c:pt idx="13904">
                  <c:v>1E-4</c:v>
                </c:pt>
                <c:pt idx="13905">
                  <c:v>2.1958632745571372E-3</c:v>
                </c:pt>
                <c:pt idx="13906">
                  <c:v>2.5478644615310172E-4</c:v>
                </c:pt>
                <c:pt idx="13907">
                  <c:v>2.6513955210178851E-3</c:v>
                </c:pt>
                <c:pt idx="13908">
                  <c:v>1E-4</c:v>
                </c:pt>
                <c:pt idx="13909">
                  <c:v>4.2581014632284376E-3</c:v>
                </c:pt>
                <c:pt idx="13910">
                  <c:v>3.6006615005604822E-3</c:v>
                </c:pt>
                <c:pt idx="13911">
                  <c:v>4.4324691095719808E-4</c:v>
                </c:pt>
                <c:pt idx="13912">
                  <c:v>1E-4</c:v>
                </c:pt>
                <c:pt idx="13913">
                  <c:v>6.3098038280305878E-3</c:v>
                </c:pt>
                <c:pt idx="13914">
                  <c:v>1.0144746304745071E-2</c:v>
                </c:pt>
                <c:pt idx="13915">
                  <c:v>6.0001096549958284E-3</c:v>
                </c:pt>
                <c:pt idx="13916">
                  <c:v>1E-4</c:v>
                </c:pt>
                <c:pt idx="13917">
                  <c:v>4.5746922665232772E-4</c:v>
                </c:pt>
                <c:pt idx="13918">
                  <c:v>5.0137662062243052E-3</c:v>
                </c:pt>
                <c:pt idx="13919">
                  <c:v>5.0738990340809592E-3</c:v>
                </c:pt>
                <c:pt idx="13920">
                  <c:v>1E-4</c:v>
                </c:pt>
                <c:pt idx="13921">
                  <c:v>2.2695218870798059E-3</c:v>
                </c:pt>
                <c:pt idx="13922">
                  <c:v>1.19224180109097E-3</c:v>
                </c:pt>
                <c:pt idx="13923">
                  <c:v>3.5441867433814319E-3</c:v>
                </c:pt>
                <c:pt idx="13924">
                  <c:v>1E-4</c:v>
                </c:pt>
                <c:pt idx="13925">
                  <c:v>4.11819526102948E-3</c:v>
                </c:pt>
                <c:pt idx="13926">
                  <c:v>2.6377434197517868E-3</c:v>
                </c:pt>
                <c:pt idx="13927">
                  <c:v>1.021049738936738E-3</c:v>
                </c:pt>
                <c:pt idx="13928">
                  <c:v>1E-4</c:v>
                </c:pt>
                <c:pt idx="13929">
                  <c:v>4.1650238964033052E-3</c:v>
                </c:pt>
                <c:pt idx="13930">
                  <c:v>4.4658754687703344E-3</c:v>
                </c:pt>
                <c:pt idx="13931">
                  <c:v>7.5347362282830938E-4</c:v>
                </c:pt>
                <c:pt idx="13932">
                  <c:v>1E-4</c:v>
                </c:pt>
                <c:pt idx="13933">
                  <c:v>4.1032910112910378E-3</c:v>
                </c:pt>
                <c:pt idx="13934">
                  <c:v>6.3903421538662672E-3</c:v>
                </c:pt>
                <c:pt idx="13935">
                  <c:v>3.0693425673368321E-3</c:v>
                </c:pt>
                <c:pt idx="13936">
                  <c:v>1E-4</c:v>
                </c:pt>
                <c:pt idx="13937">
                  <c:v>2.9388980415852202E-3</c:v>
                </c:pt>
                <c:pt idx="13938">
                  <c:v>7.5003889671156091E-3</c:v>
                </c:pt>
                <c:pt idx="13939">
                  <c:v>5.970692658845431E-3</c:v>
                </c:pt>
                <c:pt idx="13940">
                  <c:v>1E-4</c:v>
                </c:pt>
                <c:pt idx="13941">
                  <c:v>1.823378402250493E-3</c:v>
                </c:pt>
                <c:pt idx="13942">
                  <c:v>2.232028118932387E-3</c:v>
                </c:pt>
                <c:pt idx="13943">
                  <c:v>4.3549185497825998E-3</c:v>
                </c:pt>
                <c:pt idx="13944">
                  <c:v>1E-4</c:v>
                </c:pt>
                <c:pt idx="13945">
                  <c:v>4.7022342924258574E-3</c:v>
                </c:pt>
                <c:pt idx="13946">
                  <c:v>3.0001437434236892E-3</c:v>
                </c:pt>
                <c:pt idx="13947">
                  <c:v>1.3371868070555419E-3</c:v>
                </c:pt>
                <c:pt idx="13948">
                  <c:v>1E-4</c:v>
                </c:pt>
                <c:pt idx="13949">
                  <c:v>6.3124554190432808E-3</c:v>
                </c:pt>
                <c:pt idx="13950">
                  <c:v>8.7275522483796636E-3</c:v>
                </c:pt>
                <c:pt idx="13951">
                  <c:v>4.1653639990189813E-3</c:v>
                </c:pt>
                <c:pt idx="13952">
                  <c:v>1E-4</c:v>
                </c:pt>
                <c:pt idx="13953">
                  <c:v>2.1110811562027182E-3</c:v>
                </c:pt>
                <c:pt idx="13954">
                  <c:v>5.8528560542446166E-3</c:v>
                </c:pt>
                <c:pt idx="13955">
                  <c:v>4.3560463640189744E-3</c:v>
                </c:pt>
                <c:pt idx="13956">
                  <c:v>1E-4</c:v>
                </c:pt>
                <c:pt idx="13957">
                  <c:v>7.803408730519151E-5</c:v>
                </c:pt>
                <c:pt idx="13958">
                  <c:v>4.134261555656946E-3</c:v>
                </c:pt>
                <c:pt idx="13959">
                  <c:v>4.7113565951130169E-3</c:v>
                </c:pt>
                <c:pt idx="13960">
                  <c:v>1E-4</c:v>
                </c:pt>
                <c:pt idx="13961">
                  <c:v>2.753837934349333E-3</c:v>
                </c:pt>
                <c:pt idx="13962">
                  <c:v>5.6196762358426313E-4</c:v>
                </c:pt>
                <c:pt idx="13963">
                  <c:v>3.6338443235310811E-3</c:v>
                </c:pt>
                <c:pt idx="13964">
                  <c:v>1E-4</c:v>
                </c:pt>
                <c:pt idx="13965">
                  <c:v>5.9074033477655476E-3</c:v>
                </c:pt>
                <c:pt idx="13966">
                  <c:v>5.6364327875460252E-3</c:v>
                </c:pt>
                <c:pt idx="13967">
                  <c:v>6.0069902651554931E-4</c:v>
                </c:pt>
                <c:pt idx="13968">
                  <c:v>1E-4</c:v>
                </c:pt>
                <c:pt idx="13969">
                  <c:v>5.8476544529189522E-3</c:v>
                </c:pt>
                <c:pt idx="13970">
                  <c:v>9.4724891282803592E-3</c:v>
                </c:pt>
                <c:pt idx="13971">
                  <c:v>5.3873010359912731E-3</c:v>
                </c:pt>
                <c:pt idx="13972">
                  <c:v>1E-4</c:v>
                </c:pt>
                <c:pt idx="13973">
                  <c:v>1.1456346382495979E-3</c:v>
                </c:pt>
                <c:pt idx="13974">
                  <c:v>5.6405939817518536E-3</c:v>
                </c:pt>
                <c:pt idx="13975">
                  <c:v>5.0768481263454334E-3</c:v>
                </c:pt>
                <c:pt idx="13976">
                  <c:v>1E-4</c:v>
                </c:pt>
                <c:pt idx="13977">
                  <c:v>1.031725618026937E-3</c:v>
                </c:pt>
                <c:pt idx="13978">
                  <c:v>3.92650963772391E-3</c:v>
                </c:pt>
                <c:pt idx="13979">
                  <c:v>6.1371508410760084E-3</c:v>
                </c:pt>
                <c:pt idx="13980">
                  <c:v>1E-4</c:v>
                </c:pt>
                <c:pt idx="13981">
                  <c:v>7.3801232796219651E-3</c:v>
                </c:pt>
                <c:pt idx="13982">
                  <c:v>6.7438885339195032E-3</c:v>
                </c:pt>
                <c:pt idx="13983">
                  <c:v>9.0257503851121578E-4</c:v>
                </c:pt>
                <c:pt idx="13984">
                  <c:v>1E-4</c:v>
                </c:pt>
                <c:pt idx="13985">
                  <c:v>5.5145167286487322E-3</c:v>
                </c:pt>
                <c:pt idx="13986">
                  <c:v>8.5170393972229287E-3</c:v>
                </c:pt>
                <c:pt idx="13987">
                  <c:v>4.4307874670401638E-3</c:v>
                </c:pt>
                <c:pt idx="13988">
                  <c:v>1E-4</c:v>
                </c:pt>
                <c:pt idx="13989">
                  <c:v>1.6693278301726699E-3</c:v>
                </c:pt>
                <c:pt idx="13990">
                  <c:v>5.2154280710857816E-3</c:v>
                </c:pt>
                <c:pt idx="13991">
                  <c:v>3.748648605520388E-3</c:v>
                </c:pt>
                <c:pt idx="13992">
                  <c:v>1E-4</c:v>
                </c:pt>
                <c:pt idx="13993">
                  <c:v>1.6635184053677211E-3</c:v>
                </c:pt>
                <c:pt idx="13994">
                  <c:v>7.403286676169271E-3</c:v>
                </c:pt>
                <c:pt idx="13995">
                  <c:v>7.6508464771348301E-3</c:v>
                </c:pt>
                <c:pt idx="13996">
                  <c:v>1E-4</c:v>
                </c:pt>
                <c:pt idx="13997">
                  <c:v>5.9396854639483833E-3</c:v>
                </c:pt>
                <c:pt idx="13998">
                  <c:v>3.0563040199646191E-3</c:v>
                </c:pt>
                <c:pt idx="13999">
                  <c:v>2.2000338931684382E-3</c:v>
                </c:pt>
                <c:pt idx="14000">
                  <c:v>1E-4</c:v>
                </c:pt>
                <c:pt idx="14001">
                  <c:v>7.5103093995089682E-3</c:v>
                </c:pt>
                <c:pt idx="14002">
                  <c:v>9.8173782356624044E-3</c:v>
                </c:pt>
                <c:pt idx="14003">
                  <c:v>4.3985496443091372E-3</c:v>
                </c:pt>
                <c:pt idx="14004">
                  <c:v>1E-4</c:v>
                </c:pt>
                <c:pt idx="14005">
                  <c:v>2.5825880061848099E-3</c:v>
                </c:pt>
                <c:pt idx="14006">
                  <c:v>6.6972829001199132E-3</c:v>
                </c:pt>
                <c:pt idx="14007">
                  <c:v>5.0672000464198437E-3</c:v>
                </c:pt>
                <c:pt idx="14008">
                  <c:v>1E-4</c:v>
                </c:pt>
                <c:pt idx="14009">
                  <c:v>1.1874792395572861E-3</c:v>
                </c:pt>
                <c:pt idx="14010">
                  <c:v>1.8984807184858679E-3</c:v>
                </c:pt>
                <c:pt idx="14011">
                  <c:v>2.9478898583716428E-3</c:v>
                </c:pt>
                <c:pt idx="14012">
                  <c:v>1E-4</c:v>
                </c:pt>
                <c:pt idx="14013">
                  <c:v>1.4774284437235169E-3</c:v>
                </c:pt>
                <c:pt idx="14014">
                  <c:v>1.612073107156243E-3</c:v>
                </c:pt>
                <c:pt idx="14015">
                  <c:v>3.9418991485474144E-3</c:v>
                </c:pt>
                <c:pt idx="14016">
                  <c:v>1E-4</c:v>
                </c:pt>
                <c:pt idx="14017">
                  <c:v>6.487697976619561E-3</c:v>
                </c:pt>
                <c:pt idx="14018">
                  <c:v>7.5216106662199054E-3</c:v>
                </c:pt>
                <c:pt idx="14019">
                  <c:v>2.8175712157958079E-3</c:v>
                </c:pt>
                <c:pt idx="14020">
                  <c:v>1E-4</c:v>
                </c:pt>
                <c:pt idx="14021">
                  <c:v>2.7999208907899518E-3</c:v>
                </c:pt>
                <c:pt idx="14022">
                  <c:v>5.8783805762002784E-3</c:v>
                </c:pt>
                <c:pt idx="14023">
                  <c:v>3.9425247133630763E-3</c:v>
                </c:pt>
                <c:pt idx="14024">
                  <c:v>1E-4</c:v>
                </c:pt>
                <c:pt idx="14025">
                  <c:v>1.8982171473789269E-4</c:v>
                </c:pt>
                <c:pt idx="14026">
                  <c:v>2.4426387321932769E-3</c:v>
                </c:pt>
                <c:pt idx="14027">
                  <c:v>2.5398443708614768E-3</c:v>
                </c:pt>
                <c:pt idx="14028">
                  <c:v>1E-4</c:v>
                </c:pt>
                <c:pt idx="14029">
                  <c:v>1.386543538683499E-4</c:v>
                </c:pt>
                <c:pt idx="14030">
                  <c:v>3.8777249865939779E-3</c:v>
                </c:pt>
                <c:pt idx="14031">
                  <c:v>5.0084435626208054E-3</c:v>
                </c:pt>
                <c:pt idx="14032">
                  <c:v>1E-4</c:v>
                </c:pt>
                <c:pt idx="14033">
                  <c:v>5.268218633517726E-3</c:v>
                </c:pt>
                <c:pt idx="14034">
                  <c:v>3.9578196647274836E-3</c:v>
                </c:pt>
                <c:pt idx="14035">
                  <c:v>7.5820878682033449E-4</c:v>
                </c:pt>
                <c:pt idx="14036">
                  <c:v>1E-4</c:v>
                </c:pt>
                <c:pt idx="14037">
                  <c:v>7.0664231662278141E-3</c:v>
                </c:pt>
                <c:pt idx="14038">
                  <c:v>1.1320084803032491E-2</c:v>
                </c:pt>
                <c:pt idx="14039">
                  <c:v>6.9789541915366536E-3</c:v>
                </c:pt>
                <c:pt idx="14040">
                  <c:v>1E-4</c:v>
                </c:pt>
                <c:pt idx="14041">
                  <c:v>9.8915368853916643E-4</c:v>
                </c:pt>
                <c:pt idx="14042">
                  <c:v>2.9573350472192452E-3</c:v>
                </c:pt>
                <c:pt idx="14043">
                  <c:v>3.9779245214641053E-3</c:v>
                </c:pt>
                <c:pt idx="14044">
                  <c:v>1E-4</c:v>
                </c:pt>
                <c:pt idx="14045">
                  <c:v>2.850929855544429E-3</c:v>
                </c:pt>
                <c:pt idx="14046">
                  <c:v>7.8431325269760429E-4</c:v>
                </c:pt>
                <c:pt idx="14047">
                  <c:v>1.7695899687420211E-3</c:v>
                </c:pt>
                <c:pt idx="14048">
                  <c:v>1E-4</c:v>
                </c:pt>
                <c:pt idx="14049">
                  <c:v>3.234853776959376E-3</c:v>
                </c:pt>
                <c:pt idx="14050">
                  <c:v>2.5041477097559198E-3</c:v>
                </c:pt>
                <c:pt idx="14051">
                  <c:v>6.7621947838605108E-4</c:v>
                </c:pt>
                <c:pt idx="14052">
                  <c:v>1E-4</c:v>
                </c:pt>
                <c:pt idx="14053">
                  <c:v>5.0480329201898896E-3</c:v>
                </c:pt>
                <c:pt idx="14054">
                  <c:v>7.6901860980039061E-3</c:v>
                </c:pt>
                <c:pt idx="14055">
                  <c:v>4.2753400447267387E-3</c:v>
                </c:pt>
                <c:pt idx="14056">
                  <c:v>1E-4</c:v>
                </c:pt>
                <c:pt idx="14057">
                  <c:v>7.5157767694619009E-4</c:v>
                </c:pt>
                <c:pt idx="14058">
                  <c:v>4.1591533153998873E-3</c:v>
                </c:pt>
                <c:pt idx="14059">
                  <c:v>3.9365516415904656E-3</c:v>
                </c:pt>
                <c:pt idx="14060">
                  <c:v>1E-4</c:v>
                </c:pt>
                <c:pt idx="14061">
                  <c:v>1.849000960401067E-3</c:v>
                </c:pt>
                <c:pt idx="14062">
                  <c:v>4.5654082753655698E-4</c:v>
                </c:pt>
                <c:pt idx="14063">
                  <c:v>2.2157749560953021E-3</c:v>
                </c:pt>
                <c:pt idx="14064">
                  <c:v>1E-4</c:v>
                </c:pt>
                <c:pt idx="14065">
                  <c:v>2.785178680739778E-3</c:v>
                </c:pt>
                <c:pt idx="14066">
                  <c:v>1.788075137718705E-3</c:v>
                </c:pt>
                <c:pt idx="14067">
                  <c:v>8.8663264932421846E-4</c:v>
                </c:pt>
                <c:pt idx="14068">
                  <c:v>1E-4</c:v>
                </c:pt>
                <c:pt idx="14069">
                  <c:v>4.1096044658767454E-3</c:v>
                </c:pt>
                <c:pt idx="14070">
                  <c:v>5.6760313707889254E-3</c:v>
                </c:pt>
                <c:pt idx="14071">
                  <c:v>2.588921193925388E-3</c:v>
                </c:pt>
                <c:pt idx="14072">
                  <c:v>1E-4</c:v>
                </c:pt>
                <c:pt idx="14073">
                  <c:v>2.3541766081739508E-3</c:v>
                </c:pt>
                <c:pt idx="14074">
                  <c:v>6.1292285790050163E-3</c:v>
                </c:pt>
                <c:pt idx="14075">
                  <c:v>5.0417782948430738E-3</c:v>
                </c:pt>
                <c:pt idx="14076">
                  <c:v>1E-4</c:v>
                </c:pt>
                <c:pt idx="14077">
                  <c:v>1.935561769238903E-3</c:v>
                </c:pt>
                <c:pt idx="14078">
                  <c:v>1.456203704627576E-3</c:v>
                </c:pt>
                <c:pt idx="14079">
                  <c:v>3.7813786141382218E-3</c:v>
                </c:pt>
                <c:pt idx="14080">
                  <c:v>1E-4</c:v>
                </c:pt>
                <c:pt idx="14081">
                  <c:v>5.259658330333589E-3</c:v>
                </c:pt>
                <c:pt idx="14082">
                  <c:v>4.6850343021091392E-3</c:v>
                </c:pt>
                <c:pt idx="14083">
                  <c:v>9.7193992884032928E-5</c:v>
                </c:pt>
                <c:pt idx="14084">
                  <c:v>1E-4</c:v>
                </c:pt>
                <c:pt idx="14085">
                  <c:v>6.1734672332520724E-3</c:v>
                </c:pt>
                <c:pt idx="14086">
                  <c:v>1.0184775645588879E-2</c:v>
                </c:pt>
                <c:pt idx="14087">
                  <c:v>6.1934390806646462E-3</c:v>
                </c:pt>
                <c:pt idx="14088">
                  <c:v>1E-4</c:v>
                </c:pt>
                <c:pt idx="14089">
                  <c:v>9.8697811947190804E-5</c:v>
                </c:pt>
                <c:pt idx="14090">
                  <c:v>4.7053011007724566E-3</c:v>
                </c:pt>
                <c:pt idx="14091">
                  <c:v>5.2427917347401386E-3</c:v>
                </c:pt>
                <c:pt idx="14092">
                  <c:v>1E-4</c:v>
                </c:pt>
                <c:pt idx="14093">
                  <c:v>3.5831914116951449E-3</c:v>
                </c:pt>
                <c:pt idx="14094">
                  <c:v>1.1566085087655229E-3</c:v>
                </c:pt>
                <c:pt idx="14095">
                  <c:v>1.967591160667307E-3</c:v>
                </c:pt>
                <c:pt idx="14096">
                  <c:v>1E-4</c:v>
                </c:pt>
                <c:pt idx="14097">
                  <c:v>3.9582529015500479E-3</c:v>
                </c:pt>
                <c:pt idx="14098">
                  <c:v>3.5275372366697561E-3</c:v>
                </c:pt>
                <c:pt idx="14099">
                  <c:v>9.5493672899963643E-5</c:v>
                </c:pt>
                <c:pt idx="14100">
                  <c:v>1E-4</c:v>
                </c:pt>
                <c:pt idx="14101">
                  <c:v>4.765719177396795E-3</c:v>
                </c:pt>
                <c:pt idx="14102">
                  <c:v>7.2483522251316828E-3</c:v>
                </c:pt>
                <c:pt idx="14103">
                  <c:v>3.679171022156565E-3</c:v>
                </c:pt>
                <c:pt idx="14104">
                  <c:v>1E-4</c:v>
                </c:pt>
                <c:pt idx="14105">
                  <c:v>2.765469331369261E-3</c:v>
                </c:pt>
                <c:pt idx="14106">
                  <c:v>8.3231163489026812E-3</c:v>
                </c:pt>
                <c:pt idx="14107">
                  <c:v>7.6353563577908337E-3</c:v>
                </c:pt>
                <c:pt idx="14108">
                  <c:v>1E-4</c:v>
                </c:pt>
                <c:pt idx="14109">
                  <c:v>5.3457193224053469E-3</c:v>
                </c:pt>
                <c:pt idx="14110">
                  <c:v>2.6638883103635692E-3</c:v>
                </c:pt>
                <c:pt idx="14111">
                  <c:v>1.9646397703572981E-3</c:v>
                </c:pt>
                <c:pt idx="14112">
                  <c:v>1E-4</c:v>
                </c:pt>
                <c:pt idx="14113">
                  <c:v>6.7835515478399232E-3</c:v>
                </c:pt>
                <c:pt idx="14114">
                  <c:v>9.2997293718095515E-3</c:v>
                </c:pt>
                <c:pt idx="14115">
                  <c:v>4.7588412199515992E-3</c:v>
                </c:pt>
                <c:pt idx="14116">
                  <c:v>1E-4</c:v>
                </c:pt>
                <c:pt idx="14117">
                  <c:v>4.307029910962606E-4</c:v>
                </c:pt>
                <c:pt idx="14118">
                  <c:v>2.632896942752276E-3</c:v>
                </c:pt>
                <c:pt idx="14119">
                  <c:v>1.6824393304620041E-3</c:v>
                </c:pt>
                <c:pt idx="14120">
                  <c:v>1E-4</c:v>
                </c:pt>
                <c:pt idx="14121">
                  <c:v>2.8098389792922409E-3</c:v>
                </c:pt>
                <c:pt idx="14122">
                  <c:v>7.8813376794852653E-3</c:v>
                </c:pt>
                <c:pt idx="14123">
                  <c:v>7.3773563706527106E-3</c:v>
                </c:pt>
                <c:pt idx="14124">
                  <c:v>1E-4</c:v>
                </c:pt>
                <c:pt idx="14125">
                  <c:v>5.8714712371365401E-3</c:v>
                </c:pt>
                <c:pt idx="14126">
                  <c:v>3.9849511012169563E-3</c:v>
                </c:pt>
                <c:pt idx="14127">
                  <c:v>7.6733962639141012E-4</c:v>
                </c:pt>
                <c:pt idx="14128">
                  <c:v>1E-4</c:v>
                </c:pt>
                <c:pt idx="14129">
                  <c:v>5.6097203743003298E-3</c:v>
                </c:pt>
                <c:pt idx="14130">
                  <c:v>7.9621937852138377E-3</c:v>
                </c:pt>
                <c:pt idx="14131">
                  <c:v>4.1001491198996249E-3</c:v>
                </c:pt>
                <c:pt idx="14132">
                  <c:v>1E-4</c:v>
                </c:pt>
                <c:pt idx="14133">
                  <c:v>5.8983933358703635E-4</c:v>
                </c:pt>
                <c:pt idx="14134">
                  <c:v>2.6595211429294601E-3</c:v>
                </c:pt>
                <c:pt idx="14135">
                  <c:v>1.6294299654633091E-3</c:v>
                </c:pt>
                <c:pt idx="14136">
                  <c:v>1E-4</c:v>
                </c:pt>
                <c:pt idx="14137">
                  <c:v>2.9414631928201028E-3</c:v>
                </c:pt>
                <c:pt idx="14138">
                  <c:v>8.1843114748861769E-3</c:v>
                </c:pt>
                <c:pt idx="14139">
                  <c:v>7.7255034901495181E-3</c:v>
                </c:pt>
                <c:pt idx="14140">
                  <c:v>1E-4</c:v>
                </c:pt>
                <c:pt idx="14141">
                  <c:v>6.5451075691558402E-3</c:v>
                </c:pt>
                <c:pt idx="14142">
                  <c:v>5.064057915194496E-3</c:v>
                </c:pt>
                <c:pt idx="14143">
                  <c:v>6.1575110751144644E-5</c:v>
                </c:pt>
                <c:pt idx="14144">
                  <c:v>1E-4</c:v>
                </c:pt>
                <c:pt idx="14145">
                  <c:v>5.3565965129554419E-3</c:v>
                </c:pt>
                <c:pt idx="14146">
                  <c:v>8.0319104775344024E-3</c:v>
                </c:pt>
                <c:pt idx="14147">
                  <c:v>4.2739885578367276E-3</c:v>
                </c:pt>
                <c:pt idx="14148">
                  <c:v>1E-4</c:v>
                </c:pt>
                <c:pt idx="14149">
                  <c:v>1.5579319430585479E-3</c:v>
                </c:pt>
                <c:pt idx="14150">
                  <c:v>6.169193579868032E-3</c:v>
                </c:pt>
                <c:pt idx="14151">
                  <c:v>6.1106557723416659E-3</c:v>
                </c:pt>
                <c:pt idx="14152">
                  <c:v>1E-4</c:v>
                </c:pt>
                <c:pt idx="14153">
                  <c:v>5.2597251317800034E-3</c:v>
                </c:pt>
                <c:pt idx="14154">
                  <c:v>4.2555424160826173E-3</c:v>
                </c:pt>
                <c:pt idx="14155">
                  <c:v>2.8527222995110209E-4</c:v>
                </c:pt>
                <c:pt idx="14156">
                  <c:v>1E-4</c:v>
                </c:pt>
                <c:pt idx="14157">
                  <c:v>3.7472629943604498E-3</c:v>
                </c:pt>
                <c:pt idx="14158">
                  <c:v>5.5987186381959153E-3</c:v>
                </c:pt>
                <c:pt idx="14159">
                  <c:v>2.7791435460835928E-3</c:v>
                </c:pt>
                <c:pt idx="14160">
                  <c:v>1E-4</c:v>
                </c:pt>
                <c:pt idx="14161">
                  <c:v>1.961481573243043E-3</c:v>
                </c:pt>
                <c:pt idx="14162">
                  <c:v>5.6147984839989441E-3</c:v>
                </c:pt>
                <c:pt idx="14163">
                  <c:v>4.7349425899418686E-3</c:v>
                </c:pt>
                <c:pt idx="14164">
                  <c:v>1E-4</c:v>
                </c:pt>
                <c:pt idx="14165">
                  <c:v>1.6972064769789979E-3</c:v>
                </c:pt>
                <c:pt idx="14166">
                  <c:v>1.731263921477912E-3</c:v>
                </c:pt>
                <c:pt idx="14167">
                  <c:v>3.8731760987830441E-3</c:v>
                </c:pt>
                <c:pt idx="14168">
                  <c:v>1E-4</c:v>
                </c:pt>
                <c:pt idx="14169">
                  <c:v>5.0587891082201162E-3</c:v>
                </c:pt>
                <c:pt idx="14170">
                  <c:v>4.4255403024555488E-3</c:v>
                </c:pt>
                <c:pt idx="14171">
                  <c:v>1.9389193562243469E-4</c:v>
                </c:pt>
                <c:pt idx="14172">
                  <c:v>1E-4</c:v>
                </c:pt>
                <c:pt idx="14173">
                  <c:v>4.7376395399997221E-3</c:v>
                </c:pt>
                <c:pt idx="14174">
                  <c:v>7.187679889775386E-3</c:v>
                </c:pt>
                <c:pt idx="14175">
                  <c:v>3.7232062498499651E-3</c:v>
                </c:pt>
                <c:pt idx="14176">
                  <c:v>1E-4</c:v>
                </c:pt>
                <c:pt idx="14177">
                  <c:v>1.8237656782161731E-3</c:v>
                </c:pt>
                <c:pt idx="14178">
                  <c:v>6.027486880880264E-3</c:v>
                </c:pt>
                <c:pt idx="14179">
                  <c:v>5.5051566824044409E-3</c:v>
                </c:pt>
                <c:pt idx="14180">
                  <c:v>1E-4</c:v>
                </c:pt>
                <c:pt idx="14181">
                  <c:v>3.7945511902884848E-3</c:v>
                </c:pt>
                <c:pt idx="14182">
                  <c:v>2.1606904598001791E-3</c:v>
                </c:pt>
                <c:pt idx="14183">
                  <c:v>8.4383621397942949E-4</c:v>
                </c:pt>
                <c:pt idx="14184">
                  <c:v>1E-4</c:v>
                </c:pt>
                <c:pt idx="14185">
                  <c:v>3.519156115155245E-3</c:v>
                </c:pt>
                <c:pt idx="14186">
                  <c:v>4.4858496877007246E-3</c:v>
                </c:pt>
                <c:pt idx="14187">
                  <c:v>1.7537526635824749E-3</c:v>
                </c:pt>
                <c:pt idx="14188">
                  <c:v>1E-4</c:v>
                </c:pt>
                <c:pt idx="14189">
                  <c:v>2.4820347182230142E-3</c:v>
                </c:pt>
                <c:pt idx="14190">
                  <c:v>5.6785624156990792E-3</c:v>
                </c:pt>
                <c:pt idx="14191">
                  <c:v>4.3976639289081123E-3</c:v>
                </c:pt>
                <c:pt idx="14192">
                  <c:v>1E-4</c:v>
                </c:pt>
                <c:pt idx="14193">
                  <c:v>1.3018361277168449E-3</c:v>
                </c:pt>
                <c:pt idx="14194">
                  <c:v>1.815248867484793E-3</c:v>
                </c:pt>
                <c:pt idx="14195">
                  <c:v>3.4364787595784238E-3</c:v>
                </c:pt>
                <c:pt idx="14196">
                  <c:v>1E-4</c:v>
                </c:pt>
                <c:pt idx="14197">
                  <c:v>3.4775214870116609E-3</c:v>
                </c:pt>
                <c:pt idx="14198">
                  <c:v>1.4854819646773021E-3</c:v>
                </c:pt>
                <c:pt idx="14199">
                  <c:v>2.241179273969357E-3</c:v>
                </c:pt>
                <c:pt idx="14200">
                  <c:v>1E-4</c:v>
                </c:pt>
                <c:pt idx="14201">
                  <c:v>7.1663626361844011E-3</c:v>
                </c:pt>
                <c:pt idx="14202">
                  <c:v>1.008773016948491E-2</c:v>
                </c:pt>
                <c:pt idx="14203">
                  <c:v>5.232916990234448E-3</c:v>
                </c:pt>
                <c:pt idx="14204">
                  <c:v>1E-4</c:v>
                </c:pt>
                <c:pt idx="14205">
                  <c:v>1.285817977775954E-3</c:v>
                </c:pt>
                <c:pt idx="14206">
                  <c:v>5.4830896796195412E-3</c:v>
                </c:pt>
                <c:pt idx="14207">
                  <c:v>4.9918743975718334E-3</c:v>
                </c:pt>
                <c:pt idx="14208">
                  <c:v>1E-4</c:v>
                </c:pt>
                <c:pt idx="14209">
                  <c:v>2.6028952018061048E-3</c:v>
                </c:pt>
                <c:pt idx="14210">
                  <c:v>1.7233791518604191E-4</c:v>
                </c:pt>
                <c:pt idx="14211">
                  <c:v>2.2065041985845778E-3</c:v>
                </c:pt>
                <c:pt idx="14212">
                  <c:v>1E-4</c:v>
                </c:pt>
                <c:pt idx="14213">
                  <c:v>4.0627951641732949E-3</c:v>
                </c:pt>
                <c:pt idx="14214">
                  <c:v>4.465333505538128E-3</c:v>
                </c:pt>
                <c:pt idx="14215">
                  <c:v>1.263441373268696E-3</c:v>
                </c:pt>
                <c:pt idx="14216">
                  <c:v>1E-4</c:v>
                </c:pt>
                <c:pt idx="14217">
                  <c:v>3.403633963149261E-3</c:v>
                </c:pt>
                <c:pt idx="14218">
                  <c:v>6.9406714911976596E-3</c:v>
                </c:pt>
                <c:pt idx="14219">
                  <c:v>5.1642154827288454E-3</c:v>
                </c:pt>
                <c:pt idx="14220">
                  <c:v>1E-4</c:v>
                </c:pt>
                <c:pt idx="14221">
                  <c:v>1.694451271603586E-3</c:v>
                </c:pt>
                <c:pt idx="14222">
                  <c:v>1.563415626830872E-3</c:v>
                </c:pt>
                <c:pt idx="14223">
                  <c:v>3.49050086251417E-3</c:v>
                </c:pt>
                <c:pt idx="14224">
                  <c:v>1E-4</c:v>
                </c:pt>
                <c:pt idx="14225">
                  <c:v>4.0682156888333116E-3</c:v>
                </c:pt>
                <c:pt idx="14226">
                  <c:v>2.7888635066383618E-3</c:v>
                </c:pt>
                <c:pt idx="14227">
                  <c:v>9.2096825332079488E-4</c:v>
                </c:pt>
                <c:pt idx="14228">
                  <c:v>1E-4</c:v>
                </c:pt>
                <c:pt idx="14229">
                  <c:v>4.8669105415572508E-3</c:v>
                </c:pt>
                <c:pt idx="14230">
                  <c:v>6.2140764370725004E-3</c:v>
                </c:pt>
                <c:pt idx="14231">
                  <c:v>2.2685603779777682E-3</c:v>
                </c:pt>
                <c:pt idx="14232">
                  <c:v>1E-4</c:v>
                </c:pt>
                <c:pt idx="14233">
                  <c:v>3.5545494597985631E-3</c:v>
                </c:pt>
                <c:pt idx="14234">
                  <c:v>7.3775408377604766E-3</c:v>
                </c:pt>
                <c:pt idx="14235">
                  <c:v>5.2379711117627788E-3</c:v>
                </c:pt>
                <c:pt idx="14236">
                  <c:v>1E-4</c:v>
                </c:pt>
                <c:pt idx="14237">
                  <c:v>1.30386656159576E-3</c:v>
                </c:pt>
                <c:pt idx="14238">
                  <c:v>1.7480980436984841E-3</c:v>
                </c:pt>
                <c:pt idx="14239">
                  <c:v>3.178353066744776E-3</c:v>
                </c:pt>
                <c:pt idx="14240">
                  <c:v>1E-4</c:v>
                </c:pt>
                <c:pt idx="14241">
                  <c:v>4.0179363133322652E-3</c:v>
                </c:pt>
                <c:pt idx="14242">
                  <c:v>4.3205340339434401E-3</c:v>
                </c:pt>
                <c:pt idx="14243">
                  <c:v>1.5375326198780589E-3</c:v>
                </c:pt>
                <c:pt idx="14244">
                  <c:v>1E-4</c:v>
                </c:pt>
                <c:pt idx="14245">
                  <c:v>1.932242607864983E-3</c:v>
                </c:pt>
                <c:pt idx="14246">
                  <c:v>4.6242228517529554E-3</c:v>
                </c:pt>
                <c:pt idx="14247">
                  <c:v>3.9283585738767611E-3</c:v>
                </c:pt>
                <c:pt idx="14248">
                  <c:v>1E-4</c:v>
                </c:pt>
                <c:pt idx="14249">
                  <c:v>2.4862122716229362E-3</c:v>
                </c:pt>
                <c:pt idx="14250">
                  <c:v>9.5087694470406814E-4</c:v>
                </c:pt>
                <c:pt idx="14251">
                  <c:v>1.1516958407427481E-3</c:v>
                </c:pt>
                <c:pt idx="14252">
                  <c:v>1E-4</c:v>
                </c:pt>
                <c:pt idx="14253">
                  <c:v>2.0239665987755191E-3</c:v>
                </c:pt>
                <c:pt idx="14254">
                  <c:v>5.7380183445390677E-4</c:v>
                </c:pt>
                <c:pt idx="14255">
                  <c:v>2.1183999633380222E-3</c:v>
                </c:pt>
                <c:pt idx="14256">
                  <c:v>1E-4</c:v>
                </c:pt>
                <c:pt idx="14257">
                  <c:v>5.9574313320143301E-3</c:v>
                </c:pt>
                <c:pt idx="14258">
                  <c:v>7.8040769605837671E-3</c:v>
                </c:pt>
                <c:pt idx="14259">
                  <c:v>3.2455945163737212E-3</c:v>
                </c:pt>
                <c:pt idx="14260">
                  <c:v>1E-4</c:v>
                </c:pt>
                <c:pt idx="14261">
                  <c:v>3.6096761143165081E-3</c:v>
                </c:pt>
                <c:pt idx="14262">
                  <c:v>8.4008726502160357E-3</c:v>
                </c:pt>
                <c:pt idx="14263">
                  <c:v>6.5074668600214299E-3</c:v>
                </c:pt>
                <c:pt idx="14264">
                  <c:v>1E-4</c:v>
                </c:pt>
                <c:pt idx="14265">
                  <c:v>3.0441991123938122E-3</c:v>
                </c:pt>
                <c:pt idx="14266">
                  <c:v>7.8316232865119622E-4</c:v>
                </c:pt>
                <c:pt idx="14267">
                  <c:v>1.332002182465852E-3</c:v>
                </c:pt>
                <c:pt idx="14268">
                  <c:v>1E-4</c:v>
                </c:pt>
                <c:pt idx="14269">
                  <c:v>2.022201241804356E-3</c:v>
                </c:pt>
                <c:pt idx="14270">
                  <c:v>1.6019150877168019E-3</c:v>
                </c:pt>
                <c:pt idx="14271">
                  <c:v>1.3466428375893339E-4</c:v>
                </c:pt>
                <c:pt idx="14272">
                  <c:v>1E-4</c:v>
                </c:pt>
                <c:pt idx="14273">
                  <c:v>2.8183858956166989E-3</c:v>
                </c:pt>
                <c:pt idx="14274">
                  <c:v>5.5717781430511676E-3</c:v>
                </c:pt>
                <c:pt idx="14275">
                  <c:v>4.5816179105985866E-3</c:v>
                </c:pt>
                <c:pt idx="14276">
                  <c:v>1E-4</c:v>
                </c:pt>
                <c:pt idx="14277">
                  <c:v>2.919411621884826E-3</c:v>
                </c:pt>
                <c:pt idx="14278">
                  <c:v>3.5839253892573181E-4</c:v>
                </c:pt>
                <c:pt idx="14279">
                  <c:v>3.178441544865671E-3</c:v>
                </c:pt>
                <c:pt idx="14280">
                  <c:v>1E-4</c:v>
                </c:pt>
                <c:pt idx="14281">
                  <c:v>8.4654910302910287E-3</c:v>
                </c:pt>
                <c:pt idx="14282">
                  <c:v>1.190200846073574E-2</c:v>
                </c:pt>
                <c:pt idx="14283">
                  <c:v>6.174335761183228E-3</c:v>
                </c:pt>
                <c:pt idx="14284">
                  <c:v>1E-4</c:v>
                </c:pt>
                <c:pt idx="14285">
                  <c:v>1.504544200368767E-3</c:v>
                </c:pt>
                <c:pt idx="14286">
                  <c:v>6.0209760980169764E-3</c:v>
                </c:pt>
                <c:pt idx="14287">
                  <c:v>4.9207450875022414E-3</c:v>
                </c:pt>
                <c:pt idx="14288">
                  <c:v>1E-4</c:v>
                </c:pt>
                <c:pt idx="14289">
                  <c:v>6.1628085791912677E-4</c:v>
                </c:pt>
                <c:pt idx="14290">
                  <c:v>3.2270653288964599E-3</c:v>
                </c:pt>
                <c:pt idx="14291">
                  <c:v>4.0533639264398796E-3</c:v>
                </c:pt>
                <c:pt idx="14292">
                  <c:v>1E-4</c:v>
                </c:pt>
                <c:pt idx="14293">
                  <c:v>2.448761637267535E-3</c:v>
                </c:pt>
                <c:pt idx="14294">
                  <c:v>1.214048194056231E-4</c:v>
                </c:pt>
                <c:pt idx="14295">
                  <c:v>2.6173604304298389E-3</c:v>
                </c:pt>
                <c:pt idx="14296">
                  <c:v>1E-4</c:v>
                </c:pt>
                <c:pt idx="14297">
                  <c:v>5.3062239155628153E-3</c:v>
                </c:pt>
                <c:pt idx="14298">
                  <c:v>7.5823555288863356E-3</c:v>
                </c:pt>
                <c:pt idx="14299">
                  <c:v>4.9414172350135512E-3</c:v>
                </c:pt>
                <c:pt idx="14300">
                  <c:v>1E-4</c:v>
                </c:pt>
                <c:pt idx="14301">
                  <c:v>3.4736000341314488E-3</c:v>
                </c:pt>
                <c:pt idx="14302">
                  <c:v>3.3762693438465861E-3</c:v>
                </c:pt>
                <c:pt idx="14303">
                  <c:v>1.020353796055453E-3</c:v>
                </c:pt>
                <c:pt idx="14304">
                  <c:v>1E-4</c:v>
                </c:pt>
                <c:pt idx="14305">
                  <c:v>1.4747469559984029E-3</c:v>
                </c:pt>
                <c:pt idx="14306">
                  <c:v>2.355187529288844E-3</c:v>
                </c:pt>
                <c:pt idx="14307">
                  <c:v>7.6803926161540597E-4</c:v>
                </c:pt>
                <c:pt idx="14308">
                  <c:v>1E-4</c:v>
                </c:pt>
                <c:pt idx="14309">
                  <c:v>2.8438728547579579E-3</c:v>
                </c:pt>
                <c:pt idx="14310">
                  <c:v>5.5899006332436676E-3</c:v>
                </c:pt>
                <c:pt idx="14311">
                  <c:v>3.6467856946964519E-3</c:v>
                </c:pt>
                <c:pt idx="14312">
                  <c:v>1E-4</c:v>
                </c:pt>
                <c:pt idx="14313">
                  <c:v>8.0009196647129422E-4</c:v>
                </c:pt>
                <c:pt idx="14314">
                  <c:v>4.631229183306179E-3</c:v>
                </c:pt>
                <c:pt idx="14315">
                  <c:v>4.5420575389557606E-3</c:v>
                </c:pt>
                <c:pt idx="14316">
                  <c:v>1E-4</c:v>
                </c:pt>
                <c:pt idx="14317">
                  <c:v>2.0156939658019322E-3</c:v>
                </c:pt>
                <c:pt idx="14318">
                  <c:v>1.0927903983523901E-3</c:v>
                </c:pt>
                <c:pt idx="14319">
                  <c:v>3.2362642877350458E-3</c:v>
                </c:pt>
                <c:pt idx="14320">
                  <c:v>1E-4</c:v>
                </c:pt>
                <c:pt idx="14321">
                  <c:v>4.3251009872085841E-3</c:v>
                </c:pt>
                <c:pt idx="14322">
                  <c:v>4.1287215732230334E-3</c:v>
                </c:pt>
                <c:pt idx="14323">
                  <c:v>9.4566917316995483E-4</c:v>
                </c:pt>
                <c:pt idx="14324">
                  <c:v>1E-4</c:v>
                </c:pt>
                <c:pt idx="14325">
                  <c:v>2.3703362762729349E-3</c:v>
                </c:pt>
                <c:pt idx="14326">
                  <c:v>4.5936296072266016E-3</c:v>
                </c:pt>
                <c:pt idx="14327">
                  <c:v>3.7051414064341748E-3</c:v>
                </c:pt>
                <c:pt idx="14328">
                  <c:v>1E-4</c:v>
                </c:pt>
                <c:pt idx="14329">
                  <c:v>3.5713378854814789E-3</c:v>
                </c:pt>
                <c:pt idx="14330">
                  <c:v>3.8885639010506328E-3</c:v>
                </c:pt>
                <c:pt idx="14331">
                  <c:v>1.2998263108169421E-3</c:v>
                </c:pt>
                <c:pt idx="14332">
                  <c:v>1E-4</c:v>
                </c:pt>
                <c:pt idx="14333">
                  <c:v>2.1694016984258732E-3</c:v>
                </c:pt>
                <c:pt idx="14334">
                  <c:v>3.9618341511005427E-3</c:v>
                </c:pt>
                <c:pt idx="14335">
                  <c:v>1.8546879765421211E-3</c:v>
                </c:pt>
                <c:pt idx="14336">
                  <c:v>1E-4</c:v>
                </c:pt>
                <c:pt idx="14337">
                  <c:v>4.1530276289694209E-3</c:v>
                </c:pt>
                <c:pt idx="14338">
                  <c:v>1.031316678547357E-2</c:v>
                </c:pt>
                <c:pt idx="14339">
                  <c:v>8.8354378083914092E-3</c:v>
                </c:pt>
                <c:pt idx="14340">
                  <c:v>1E-4</c:v>
                </c:pt>
                <c:pt idx="14341">
                  <c:v>4.9112975270370054E-3</c:v>
                </c:pt>
                <c:pt idx="14342">
                  <c:v>7.5200659587851097E-4</c:v>
                </c:pt>
                <c:pt idx="14343">
                  <c:v>3.663915576312154E-3</c:v>
                </c:pt>
                <c:pt idx="14344">
                  <c:v>1E-4</c:v>
                </c:pt>
                <c:pt idx="14345">
                  <c:v>6.7831535576582417E-3</c:v>
                </c:pt>
                <c:pt idx="14346">
                  <c:v>7.4048140408847444E-3</c:v>
                </c:pt>
                <c:pt idx="14347">
                  <c:v>2.6214108786252899E-3</c:v>
                </c:pt>
                <c:pt idx="14348">
                  <c:v>1E-4</c:v>
                </c:pt>
                <c:pt idx="14349">
                  <c:v>1.3455014011171491E-3</c:v>
                </c:pt>
                <c:pt idx="14350">
                  <c:v>2.0888806155658791E-3</c:v>
                </c:pt>
                <c:pt idx="14351">
                  <c:v>5.8782173623571745E-4</c:v>
                </c:pt>
                <c:pt idx="14352">
                  <c:v>1E-4</c:v>
                </c:pt>
                <c:pt idx="14353">
                  <c:v>1.690530077262062E-3</c:v>
                </c:pt>
                <c:pt idx="14354">
                  <c:v>3.046563672260195E-3</c:v>
                </c:pt>
                <c:pt idx="14355">
                  <c:v>2.124153526319368E-3</c:v>
                </c:pt>
                <c:pt idx="14356">
                  <c:v>1E-4</c:v>
                </c:pt>
                <c:pt idx="14357">
                  <c:v>1.49055280354625E-3</c:v>
                </c:pt>
                <c:pt idx="14358">
                  <c:v>1.4831030464915039E-3</c:v>
                </c:pt>
                <c:pt idx="14359">
                  <c:v>3.3299952985022142E-4</c:v>
                </c:pt>
                <c:pt idx="14360">
                  <c:v>1E-4</c:v>
                </c:pt>
                <c:pt idx="14361">
                  <c:v>2.280896066652363E-3</c:v>
                </c:pt>
                <c:pt idx="14362">
                  <c:v>5.0923575535472649E-3</c:v>
                </c:pt>
                <c:pt idx="14363">
                  <c:v>4.1289623911269762E-3</c:v>
                </c:pt>
                <c:pt idx="14364">
                  <c:v>1E-4</c:v>
                </c:pt>
                <c:pt idx="14365">
                  <c:v>1.1932193420064439E-3</c:v>
                </c:pt>
                <c:pt idx="14366">
                  <c:v>2.4932696230181221E-3</c:v>
                </c:pt>
                <c:pt idx="14367">
                  <c:v>4.489246665832166E-3</c:v>
                </c:pt>
                <c:pt idx="14368">
                  <c:v>1E-4</c:v>
                </c:pt>
                <c:pt idx="14369">
                  <c:v>5.2862218672693204E-3</c:v>
                </c:pt>
                <c:pt idx="14370">
                  <c:v>3.9032343967864932E-3</c:v>
                </c:pt>
                <c:pt idx="14371">
                  <c:v>8.451580070732331E-4</c:v>
                </c:pt>
                <c:pt idx="14372">
                  <c:v>1E-4</c:v>
                </c:pt>
                <c:pt idx="14373">
                  <c:v>6.215065135252577E-3</c:v>
                </c:pt>
                <c:pt idx="14374">
                  <c:v>8.6570376695630346E-3</c:v>
                </c:pt>
                <c:pt idx="14375">
                  <c:v>4.0882526509316338E-3</c:v>
                </c:pt>
                <c:pt idx="14376">
                  <c:v>1E-4</c:v>
                </c:pt>
                <c:pt idx="14377">
                  <c:v>2.2985483034657101E-3</c:v>
                </c:pt>
                <c:pt idx="14378">
                  <c:v>6.5127417796784571E-3</c:v>
                </c:pt>
                <c:pt idx="14379">
                  <c:v>5.5277778619392997E-3</c:v>
                </c:pt>
                <c:pt idx="14380">
                  <c:v>1E-4</c:v>
                </c:pt>
                <c:pt idx="14381">
                  <c:v>3.8172500734578122E-3</c:v>
                </c:pt>
                <c:pt idx="14382">
                  <c:v>3.0082402215655061E-3</c:v>
                </c:pt>
                <c:pt idx="14383">
                  <c:v>4.365705961707747E-4</c:v>
                </c:pt>
                <c:pt idx="14384">
                  <c:v>1E-4</c:v>
                </c:pt>
                <c:pt idx="14385">
                  <c:v>2.401676105011775E-3</c:v>
                </c:pt>
                <c:pt idx="14386">
                  <c:v>4.8375673622999471E-3</c:v>
                </c:pt>
                <c:pt idx="14387">
                  <c:v>3.9607159436573164E-3</c:v>
                </c:pt>
                <c:pt idx="14388">
                  <c:v>1E-4</c:v>
                </c:pt>
                <c:pt idx="14389">
                  <c:v>2.657935472394444E-3</c:v>
                </c:pt>
                <c:pt idx="14390">
                  <c:v>1.091666297654378E-3</c:v>
                </c:pt>
                <c:pt idx="14391">
                  <c:v>1.4138941730861901E-3</c:v>
                </c:pt>
                <c:pt idx="14392">
                  <c:v>1E-4</c:v>
                </c:pt>
                <c:pt idx="14393">
                  <c:v>3.7424492944608382E-3</c:v>
                </c:pt>
                <c:pt idx="14394">
                  <c:v>3.9395628223418628E-3</c:v>
                </c:pt>
                <c:pt idx="14395">
                  <c:v>4.7342674322129429E-4</c:v>
                </c:pt>
                <c:pt idx="14396">
                  <c:v>1E-4</c:v>
                </c:pt>
                <c:pt idx="14397">
                  <c:v>4.9825875651116278E-3</c:v>
                </c:pt>
                <c:pt idx="14398">
                  <c:v>8.66776134866141E-3</c:v>
                </c:pt>
                <c:pt idx="14399">
                  <c:v>5.4272105868872116E-3</c:v>
                </c:pt>
                <c:pt idx="14400">
                  <c:v>1E-4</c:v>
                </c:pt>
                <c:pt idx="14401">
                  <c:v>1.8526327168087481E-4</c:v>
                </c:pt>
                <c:pt idx="14402">
                  <c:v>4.5598121430693158E-3</c:v>
                </c:pt>
                <c:pt idx="14403">
                  <c:v>5.1172580484348104E-3</c:v>
                </c:pt>
                <c:pt idx="14404">
                  <c:v>1E-4</c:v>
                </c:pt>
                <c:pt idx="14405">
                  <c:v>4.0610387646888386E-3</c:v>
                </c:pt>
                <c:pt idx="14406">
                  <c:v>2.6017322194377421E-3</c:v>
                </c:pt>
                <c:pt idx="14407">
                  <c:v>4.519981785738835E-4</c:v>
                </c:pt>
                <c:pt idx="14408">
                  <c:v>1E-4</c:v>
                </c:pt>
                <c:pt idx="14409">
                  <c:v>2.546570073730001E-3</c:v>
                </c:pt>
                <c:pt idx="14410">
                  <c:v>2.7817410445469342E-3</c:v>
                </c:pt>
                <c:pt idx="14411">
                  <c:v>6.835542126926743E-4</c:v>
                </c:pt>
                <c:pt idx="14412">
                  <c:v>1E-4</c:v>
                </c:pt>
                <c:pt idx="14413">
                  <c:v>1.9701836948977369E-3</c:v>
                </c:pt>
                <c:pt idx="14414">
                  <c:v>3.6620677380632401E-3</c:v>
                </c:pt>
                <c:pt idx="14415">
                  <c:v>2.5855936071170339E-3</c:v>
                </c:pt>
                <c:pt idx="14416">
                  <c:v>1E-4</c:v>
                </c:pt>
                <c:pt idx="14417">
                  <c:v>1.139340692647571E-3</c:v>
                </c:pt>
                <c:pt idx="14418">
                  <c:v>2.1542472250155602E-6</c:v>
                </c:pt>
                <c:pt idx="14419">
                  <c:v>1.235245791516647E-3</c:v>
                </c:pt>
                <c:pt idx="14420">
                  <c:v>1E-4</c:v>
                </c:pt>
                <c:pt idx="14421">
                  <c:v>3.275054938527709E-3</c:v>
                </c:pt>
                <c:pt idx="14422">
                  <c:v>5.0622278459324811E-3</c:v>
                </c:pt>
                <c:pt idx="14423">
                  <c:v>3.0627689823504631E-3</c:v>
                </c:pt>
                <c:pt idx="14424">
                  <c:v>1E-4</c:v>
                </c:pt>
                <c:pt idx="14425">
                  <c:v>5.4315314167138664E-4</c:v>
                </c:pt>
                <c:pt idx="14426">
                  <c:v>4.1804986843737273E-3</c:v>
                </c:pt>
                <c:pt idx="14427">
                  <c:v>4.9201856993553736E-3</c:v>
                </c:pt>
                <c:pt idx="14428">
                  <c:v>1E-4</c:v>
                </c:pt>
                <c:pt idx="14429">
                  <c:v>5.0464418274654864E-3</c:v>
                </c:pt>
                <c:pt idx="14430">
                  <c:v>4.100423657408093E-3</c:v>
                </c:pt>
                <c:pt idx="14431">
                  <c:v>8.8685362958643849E-5</c:v>
                </c:pt>
                <c:pt idx="14432">
                  <c:v>1E-4</c:v>
                </c:pt>
                <c:pt idx="14433">
                  <c:v>4.568600000624699E-3</c:v>
                </c:pt>
                <c:pt idx="14434">
                  <c:v>6.2752695919756126E-3</c:v>
                </c:pt>
                <c:pt idx="14435">
                  <c:v>2.466645663178702E-3</c:v>
                </c:pt>
                <c:pt idx="14436">
                  <c:v>1E-4</c:v>
                </c:pt>
                <c:pt idx="14437">
                  <c:v>4.0653765026214279E-3</c:v>
                </c:pt>
                <c:pt idx="14438">
                  <c:v>9.0778706186958116E-3</c:v>
                </c:pt>
                <c:pt idx="14439">
                  <c:v>6.9879572976225407E-3</c:v>
                </c:pt>
                <c:pt idx="14440">
                  <c:v>1E-4</c:v>
                </c:pt>
                <c:pt idx="14441">
                  <c:v>2.6296279081554829E-3</c:v>
                </c:pt>
                <c:pt idx="14442">
                  <c:v>1.395399641502559E-3</c:v>
                </c:pt>
                <c:pt idx="14443">
                  <c:v>4.3069505555963887E-3</c:v>
                </c:pt>
                <c:pt idx="14444">
                  <c:v>1E-4</c:v>
                </c:pt>
                <c:pt idx="14445">
                  <c:v>7.5353851701747696E-3</c:v>
                </c:pt>
                <c:pt idx="14446">
                  <c:v>1.0183640258172569E-2</c:v>
                </c:pt>
                <c:pt idx="14447">
                  <c:v>5.9258571997296431E-3</c:v>
                </c:pt>
                <c:pt idx="14448">
                  <c:v>1E-4</c:v>
                </c:pt>
                <c:pt idx="14449">
                  <c:v>2.059294415013165E-3</c:v>
                </c:pt>
                <c:pt idx="14450">
                  <c:v>6.7875935306037463E-5</c:v>
                </c:pt>
                <c:pt idx="14451">
                  <c:v>1.68712736118916E-3</c:v>
                </c:pt>
                <c:pt idx="14452">
                  <c:v>1E-4</c:v>
                </c:pt>
                <c:pt idx="14453">
                  <c:v>3.0930950539440841E-3</c:v>
                </c:pt>
                <c:pt idx="14454">
                  <c:v>3.0981150442173041E-3</c:v>
                </c:pt>
                <c:pt idx="14455">
                  <c:v>1.842474735385166E-4</c:v>
                </c:pt>
                <c:pt idx="14456">
                  <c:v>1E-4</c:v>
                </c:pt>
                <c:pt idx="14457">
                  <c:v>5.0570935217406996E-3</c:v>
                </c:pt>
                <c:pt idx="14458">
                  <c:v>9.2426081001016156E-3</c:v>
                </c:pt>
                <c:pt idx="14459">
                  <c:v>6.2283097586742549E-3</c:v>
                </c:pt>
                <c:pt idx="14460">
                  <c:v>1E-4</c:v>
                </c:pt>
                <c:pt idx="14461">
                  <c:v>2.9652657268924252E-4</c:v>
                </c:pt>
                <c:pt idx="14462">
                  <c:v>5.2640868273061232E-3</c:v>
                </c:pt>
                <c:pt idx="14463">
                  <c:v>6.8089205667722424E-3</c:v>
                </c:pt>
                <c:pt idx="14464">
                  <c:v>1E-4</c:v>
                </c:pt>
                <c:pt idx="14465">
                  <c:v>6.9811844997078303E-3</c:v>
                </c:pt>
                <c:pt idx="14466">
                  <c:v>5.9657570349746286E-3</c:v>
                </c:pt>
                <c:pt idx="14467">
                  <c:v>7.352131399625502E-4</c:v>
                </c:pt>
                <c:pt idx="14468">
                  <c:v>1E-4</c:v>
                </c:pt>
                <c:pt idx="14469">
                  <c:v>4.0041166720711074E-3</c:v>
                </c:pt>
                <c:pt idx="14470">
                  <c:v>5.7698358923433338E-3</c:v>
                </c:pt>
                <c:pt idx="14471">
                  <c:v>2.836967866886433E-3</c:v>
                </c:pt>
                <c:pt idx="14472">
                  <c:v>1E-4</c:v>
                </c:pt>
                <c:pt idx="14473">
                  <c:v>7.7556882280930065E-4</c:v>
                </c:pt>
                <c:pt idx="14474">
                  <c:v>2.6573626919821521E-3</c:v>
                </c:pt>
                <c:pt idx="14475">
                  <c:v>2.1907353126015528E-3</c:v>
                </c:pt>
                <c:pt idx="14476">
                  <c:v>1E-4</c:v>
                </c:pt>
                <c:pt idx="14477">
                  <c:v>1.110942819110847E-3</c:v>
                </c:pt>
                <c:pt idx="14478">
                  <c:v>2.8031360397416102E-4</c:v>
                </c:pt>
                <c:pt idx="14479">
                  <c:v>7.7771834182697791E-4</c:v>
                </c:pt>
                <c:pt idx="14480">
                  <c:v>1E-4</c:v>
                </c:pt>
                <c:pt idx="14481">
                  <c:v>2.6116704516582221E-3</c:v>
                </c:pt>
                <c:pt idx="14482">
                  <c:v>4.39221869706353E-3</c:v>
                </c:pt>
                <c:pt idx="14483">
                  <c:v>2.9131349413381788E-3</c:v>
                </c:pt>
                <c:pt idx="14484">
                  <c:v>1E-4</c:v>
                </c:pt>
                <c:pt idx="14485">
                  <c:v>2.1552916288846829E-4</c:v>
                </c:pt>
                <c:pt idx="14486">
                  <c:v>3.7764834504529412E-3</c:v>
                </c:pt>
                <c:pt idx="14487">
                  <c:v>4.8450669036163903E-3</c:v>
                </c:pt>
                <c:pt idx="14488">
                  <c:v>1E-4</c:v>
                </c:pt>
                <c:pt idx="14489">
                  <c:v>5.3643974948956808E-3</c:v>
                </c:pt>
                <c:pt idx="14490">
                  <c:v>4.4829972246612851E-3</c:v>
                </c:pt>
                <c:pt idx="14491">
                  <c:v>6.8174341554480121E-5</c:v>
                </c:pt>
                <c:pt idx="14492">
                  <c:v>1E-4</c:v>
                </c:pt>
                <c:pt idx="14493">
                  <c:v>5.324133367736298E-3</c:v>
                </c:pt>
                <c:pt idx="14494">
                  <c:v>7.865310464103192E-3</c:v>
                </c:pt>
                <c:pt idx="14495">
                  <c:v>3.8777805577251611E-3</c:v>
                </c:pt>
                <c:pt idx="14496">
                  <c:v>1E-4</c:v>
                </c:pt>
                <c:pt idx="14497">
                  <c:v>2.382679969193792E-3</c:v>
                </c:pt>
                <c:pt idx="14498">
                  <c:v>6.7654055432153524E-3</c:v>
                </c:pt>
                <c:pt idx="14499">
                  <c:v>5.5525973976015214E-3</c:v>
                </c:pt>
                <c:pt idx="14500">
                  <c:v>1E-4</c:v>
                </c:pt>
                <c:pt idx="14501">
                  <c:v>2.02216928113028E-3</c:v>
                </c:pt>
                <c:pt idx="14502">
                  <c:v>1.513532317628955E-3</c:v>
                </c:pt>
                <c:pt idx="14503">
                  <c:v>3.8923673772162689E-3</c:v>
                </c:pt>
                <c:pt idx="14504">
                  <c:v>1E-4</c:v>
                </c:pt>
                <c:pt idx="14505">
                  <c:v>6.3694165594651384E-3</c:v>
                </c:pt>
                <c:pt idx="14506">
                  <c:v>8.171529438506759E-3</c:v>
                </c:pt>
                <c:pt idx="14507">
                  <c:v>4.3105367622816538E-3</c:v>
                </c:pt>
                <c:pt idx="14508">
                  <c:v>1E-4</c:v>
                </c:pt>
                <c:pt idx="14509">
                  <c:v>3.5715135716334951E-4</c:v>
                </c:pt>
                <c:pt idx="14510">
                  <c:v>2.1076743267526808E-3</c:v>
                </c:pt>
                <c:pt idx="14511">
                  <c:v>2.9659332424309261E-3</c:v>
                </c:pt>
                <c:pt idx="14512">
                  <c:v>1E-4</c:v>
                </c:pt>
                <c:pt idx="14513">
                  <c:v>4.2495768889100642E-3</c:v>
                </c:pt>
                <c:pt idx="14514">
                  <c:v>5.4479961908997466E-3</c:v>
                </c:pt>
                <c:pt idx="14515">
                  <c:v>2.7599620296118879E-3</c:v>
                </c:pt>
                <c:pt idx="14516">
                  <c:v>1E-4</c:v>
                </c:pt>
                <c:pt idx="14517">
                  <c:v>5.8739086150383065E-4</c:v>
                </c:pt>
                <c:pt idx="14518">
                  <c:v>2.8209536457903992E-3</c:v>
                </c:pt>
                <c:pt idx="14519">
                  <c:v>2.6114881588444739E-3</c:v>
                </c:pt>
                <c:pt idx="14520">
                  <c:v>1E-4</c:v>
                </c:pt>
                <c:pt idx="14521">
                  <c:v>6.54391377899309E-4</c:v>
                </c:pt>
                <c:pt idx="14522">
                  <c:v>2.1637635225167169E-3</c:v>
                </c:pt>
                <c:pt idx="14523">
                  <c:v>3.7666770774470071E-3</c:v>
                </c:pt>
                <c:pt idx="14524">
                  <c:v>1E-4</c:v>
                </c:pt>
                <c:pt idx="14525">
                  <c:v>5.720616725935595E-3</c:v>
                </c:pt>
                <c:pt idx="14526">
                  <c:v>6.57185578401287E-3</c:v>
                </c:pt>
                <c:pt idx="14527">
                  <c:v>2.325661363459088E-3</c:v>
                </c:pt>
                <c:pt idx="14528">
                  <c:v>1E-4</c:v>
                </c:pt>
                <c:pt idx="14529">
                  <c:v>3.5686858743147398E-3</c:v>
                </c:pt>
                <c:pt idx="14530">
                  <c:v>7.9317047475178943E-3</c:v>
                </c:pt>
                <c:pt idx="14531">
                  <c:v>6.295753183994582E-3</c:v>
                </c:pt>
                <c:pt idx="14532">
                  <c:v>1E-4</c:v>
                </c:pt>
                <c:pt idx="14533">
                  <c:v>3.5827645148187519E-3</c:v>
                </c:pt>
                <c:pt idx="14534">
                  <c:v>1.4963227291065939E-3</c:v>
                </c:pt>
                <c:pt idx="14535">
                  <c:v>1.3739453878305709E-3</c:v>
                </c:pt>
                <c:pt idx="14536">
                  <c:v>1E-4</c:v>
                </c:pt>
                <c:pt idx="14537">
                  <c:v>3.9035139505607238E-3</c:v>
                </c:pt>
                <c:pt idx="14538">
                  <c:v>5.1527216304273343E-3</c:v>
                </c:pt>
                <c:pt idx="14539">
                  <c:v>2.583736453370324E-3</c:v>
                </c:pt>
                <c:pt idx="14540">
                  <c:v>1E-4</c:v>
                </c:pt>
                <c:pt idx="14541">
                  <c:v>3.751202891822735E-4</c:v>
                </c:pt>
                <c:pt idx="14542">
                  <c:v>2.0956926474310429E-3</c:v>
                </c:pt>
                <c:pt idx="14543">
                  <c:v>1.9810219213289601E-3</c:v>
                </c:pt>
                <c:pt idx="14544">
                  <c:v>1E-4</c:v>
                </c:pt>
                <c:pt idx="14545">
                  <c:v>8.9380185467521868E-4</c:v>
                </c:pt>
                <c:pt idx="14546">
                  <c:v>6.3528005153450312E-4</c:v>
                </c:pt>
                <c:pt idx="14547">
                  <c:v>1.945326016427561E-3</c:v>
                </c:pt>
                <c:pt idx="14548">
                  <c:v>1E-4</c:v>
                </c:pt>
                <c:pt idx="14549">
                  <c:v>3.8891857875782828E-3</c:v>
                </c:pt>
                <c:pt idx="14550">
                  <c:v>5.2687274632132958E-3</c:v>
                </c:pt>
                <c:pt idx="14551">
                  <c:v>2.6889062360015898E-3</c:v>
                </c:pt>
                <c:pt idx="14552">
                  <c:v>1E-4</c:v>
                </c:pt>
                <c:pt idx="14553">
                  <c:v>9.1796498408664112E-4</c:v>
                </c:pt>
                <c:pt idx="14554">
                  <c:v>3.5682088601747299E-3</c:v>
                </c:pt>
                <c:pt idx="14555">
                  <c:v>3.3684855103791409E-3</c:v>
                </c:pt>
                <c:pt idx="14556">
                  <c:v>1E-4</c:v>
                </c:pt>
                <c:pt idx="14557">
                  <c:v>2.1629217790029541E-3</c:v>
                </c:pt>
                <c:pt idx="14558">
                  <c:v>7.6091763426912708E-4</c:v>
                </c:pt>
                <c:pt idx="14559">
                  <c:v>1.15086434467341E-3</c:v>
                </c:pt>
                <c:pt idx="14560">
                  <c:v>1E-4</c:v>
                </c:pt>
                <c:pt idx="14561">
                  <c:v>2.974848195547762E-3</c:v>
                </c:pt>
                <c:pt idx="14562">
                  <c:v>3.874558778712657E-3</c:v>
                </c:pt>
                <c:pt idx="14563">
                  <c:v>1.874009641034517E-3</c:v>
                </c:pt>
                <c:pt idx="14564">
                  <c:v>1E-4</c:v>
                </c:pt>
                <c:pt idx="14565">
                  <c:v>6.1707108153882231E-4</c:v>
                </c:pt>
                <c:pt idx="14566">
                  <c:v>2.407474018817472E-3</c:v>
                </c:pt>
                <c:pt idx="14567">
                  <c:v>2.4476973788514289E-3</c:v>
                </c:pt>
                <c:pt idx="14568">
                  <c:v>1E-4</c:v>
                </c:pt>
                <c:pt idx="14569">
                  <c:v>2.513959438123181E-3</c:v>
                </c:pt>
                <c:pt idx="14570">
                  <c:v>2.3981303397682232E-3</c:v>
                </c:pt>
                <c:pt idx="14571">
                  <c:v>3.0785760167132488E-4</c:v>
                </c:pt>
                <c:pt idx="14572">
                  <c:v>1E-4</c:v>
                </c:pt>
                <c:pt idx="14573">
                  <c:v>3.4322864396500929E-3</c:v>
                </c:pt>
                <c:pt idx="14574">
                  <c:v>7.0424598925626219E-3</c:v>
                </c:pt>
                <c:pt idx="14575">
                  <c:v>5.6598387673969788E-3</c:v>
                </c:pt>
                <c:pt idx="14576">
                  <c:v>1E-4</c:v>
                </c:pt>
                <c:pt idx="14577">
                  <c:v>3.32144847020166E-3</c:v>
                </c:pt>
                <c:pt idx="14578">
                  <c:v>8.5623341167937513E-4</c:v>
                </c:pt>
                <c:pt idx="14579">
                  <c:v>2.3561168743957178E-3</c:v>
                </c:pt>
                <c:pt idx="14580">
                  <c:v>1E-4</c:v>
                </c:pt>
                <c:pt idx="14581">
                  <c:v>5.8979423979067828E-3</c:v>
                </c:pt>
                <c:pt idx="14582">
                  <c:v>7.712482883118512E-3</c:v>
                </c:pt>
                <c:pt idx="14583">
                  <c:v>3.5603337804504679E-3</c:v>
                </c:pt>
                <c:pt idx="14584">
                  <c:v>1E-4</c:v>
                </c:pt>
                <c:pt idx="14585">
                  <c:v>2.0091890881038842E-3</c:v>
                </c:pt>
                <c:pt idx="14586">
                  <c:v>5.6915748738310566E-3</c:v>
                </c:pt>
                <c:pt idx="14587">
                  <c:v>4.6852657392871888E-3</c:v>
                </c:pt>
                <c:pt idx="14588">
                  <c:v>1E-4</c:v>
                </c:pt>
                <c:pt idx="14589">
                  <c:v>1.7500461154028031E-3</c:v>
                </c:pt>
                <c:pt idx="14590">
                  <c:v>1.383765565125769E-3</c:v>
                </c:pt>
                <c:pt idx="14591">
                  <c:v>3.6304446831964409E-3</c:v>
                </c:pt>
                <c:pt idx="14592">
                  <c:v>1E-4</c:v>
                </c:pt>
                <c:pt idx="14593">
                  <c:v>6.3692715790092183E-3</c:v>
                </c:pt>
                <c:pt idx="14594">
                  <c:v>8.3821557722052742E-3</c:v>
                </c:pt>
                <c:pt idx="14595">
                  <c:v>4.3969616928086252E-3</c:v>
                </c:pt>
                <c:pt idx="14596">
                  <c:v>1E-4</c:v>
                </c:pt>
                <c:pt idx="14597">
                  <c:v>4.2604454638800297E-4</c:v>
                </c:pt>
                <c:pt idx="14598">
                  <c:v>3.9925835425086691E-3</c:v>
                </c:pt>
                <c:pt idx="14599">
                  <c:v>4.6940917584863276E-3</c:v>
                </c:pt>
                <c:pt idx="14600">
                  <c:v>1E-4</c:v>
                </c:pt>
                <c:pt idx="14601">
                  <c:v>5.9061310417778054E-3</c:v>
                </c:pt>
                <c:pt idx="14602">
                  <c:v>7.229419917056632E-3</c:v>
                </c:pt>
                <c:pt idx="14603">
                  <c:v>3.5416073416021472E-3</c:v>
                </c:pt>
                <c:pt idx="14604">
                  <c:v>1E-4</c:v>
                </c:pt>
                <c:pt idx="14605">
                  <c:v>5.9068435270465461E-4</c:v>
                </c:pt>
                <c:pt idx="14606">
                  <c:v>3.1729277794095801E-3</c:v>
                </c:pt>
                <c:pt idx="14607">
                  <c:v>3.0440825379752941E-3</c:v>
                </c:pt>
                <c:pt idx="14608">
                  <c:v>1E-4</c:v>
                </c:pt>
                <c:pt idx="14609">
                  <c:v>1.3969964646763371E-3</c:v>
                </c:pt>
                <c:pt idx="14610">
                  <c:v>9.1610895531612797E-4</c:v>
                </c:pt>
                <c:pt idx="14611">
                  <c:v>2.7667388435143911E-3</c:v>
                </c:pt>
                <c:pt idx="14612">
                  <c:v>1E-4</c:v>
                </c:pt>
                <c:pt idx="14613">
                  <c:v>4.4984636946558496E-3</c:v>
                </c:pt>
                <c:pt idx="14614">
                  <c:v>4.6194102182009851E-3</c:v>
                </c:pt>
                <c:pt idx="14615">
                  <c:v>7.4480329241307535E-4</c:v>
                </c:pt>
                <c:pt idx="14616">
                  <c:v>1E-4</c:v>
                </c:pt>
                <c:pt idx="14617">
                  <c:v>5.476690545672144E-3</c:v>
                </c:pt>
                <c:pt idx="14618">
                  <c:v>1.05750755979963E-2</c:v>
                </c:pt>
                <c:pt idx="14619">
                  <c:v>7.9227205489041351E-3</c:v>
                </c:pt>
                <c:pt idx="14620">
                  <c:v>1E-4</c:v>
                </c:pt>
                <c:pt idx="14621">
                  <c:v>4.3531260067991486E-3</c:v>
                </c:pt>
                <c:pt idx="14622">
                  <c:v>2.1210582436919372E-3</c:v>
                </c:pt>
                <c:pt idx="14623">
                  <c:v>9.947454647430869E-4</c:v>
                </c:pt>
                <c:pt idx="14624">
                  <c:v>1E-4</c:v>
                </c:pt>
                <c:pt idx="14625">
                  <c:v>2.7107275337404568E-3</c:v>
                </c:pt>
                <c:pt idx="14626">
                  <c:v>2.502852311701438E-3</c:v>
                </c:pt>
                <c:pt idx="14627">
                  <c:v>9.0736160679952681E-5</c:v>
                </c:pt>
                <c:pt idx="14628">
                  <c:v>1E-4</c:v>
                </c:pt>
                <c:pt idx="14629">
                  <c:v>3.511363539832568E-3</c:v>
                </c:pt>
                <c:pt idx="14630">
                  <c:v>6.5017600774390132E-3</c:v>
                </c:pt>
                <c:pt idx="14631">
                  <c:v>4.9488742635640116E-3</c:v>
                </c:pt>
                <c:pt idx="14632">
                  <c:v>1E-4</c:v>
                </c:pt>
                <c:pt idx="14633">
                  <c:v>3.4507759539033349E-3</c:v>
                </c:pt>
                <c:pt idx="14634">
                  <c:v>2.5475332082975808E-3</c:v>
                </c:pt>
                <c:pt idx="14635">
                  <c:v>1.922402456332995E-4</c:v>
                </c:pt>
                <c:pt idx="14636">
                  <c:v>1E-4</c:v>
                </c:pt>
                <c:pt idx="14637">
                  <c:v>3.791528875013348E-3</c:v>
                </c:pt>
                <c:pt idx="14638">
                  <c:v>6.4672016850665657E-3</c:v>
                </c:pt>
                <c:pt idx="14639">
                  <c:v>4.2373788661278786E-3</c:v>
                </c:pt>
                <c:pt idx="14640">
                  <c:v>1E-4</c:v>
                </c:pt>
                <c:pt idx="14641">
                  <c:v>4.5086006959684768E-4</c:v>
                </c:pt>
                <c:pt idx="14642">
                  <c:v>2.9289593531867091E-3</c:v>
                </c:pt>
                <c:pt idx="14643">
                  <c:v>4.0574112957708379E-3</c:v>
                </c:pt>
                <c:pt idx="14644">
                  <c:v>1E-4</c:v>
                </c:pt>
                <c:pt idx="14645">
                  <c:v>4.2743064394068636E-3</c:v>
                </c:pt>
                <c:pt idx="14646">
                  <c:v>3.4019361553747321E-3</c:v>
                </c:pt>
                <c:pt idx="14647">
                  <c:v>1.4210077294688801E-4</c:v>
                </c:pt>
                <c:pt idx="14648">
                  <c:v>1E-4</c:v>
                </c:pt>
                <c:pt idx="14649">
                  <c:v>4.1264616917189648E-3</c:v>
                </c:pt>
                <c:pt idx="14650">
                  <c:v>6.3104268105976776E-3</c:v>
                </c:pt>
                <c:pt idx="14651">
                  <c:v>3.5942322951668239E-3</c:v>
                </c:pt>
                <c:pt idx="14652">
                  <c:v>1E-4</c:v>
                </c:pt>
                <c:pt idx="14653">
                  <c:v>1.7014893403555391E-4</c:v>
                </c:pt>
                <c:pt idx="14654">
                  <c:v>1.632364769990773E-3</c:v>
                </c:pt>
                <c:pt idx="14655">
                  <c:v>1.618752067093626E-3</c:v>
                </c:pt>
                <c:pt idx="14656">
                  <c:v>1E-4</c:v>
                </c:pt>
                <c:pt idx="14657">
                  <c:v>5.0349865853372828E-5</c:v>
                </c:pt>
                <c:pt idx="14658">
                  <c:v>2.1326837294845359E-3</c:v>
                </c:pt>
                <c:pt idx="14659">
                  <c:v>2.9636118767385001E-3</c:v>
                </c:pt>
                <c:pt idx="14660">
                  <c:v>1E-4</c:v>
                </c:pt>
                <c:pt idx="14661">
                  <c:v>4.7302973117438994E-3</c:v>
                </c:pt>
                <c:pt idx="14662">
                  <c:v>6.8649801090081841E-3</c:v>
                </c:pt>
                <c:pt idx="14663">
                  <c:v>4.4745824845481763E-3</c:v>
                </c:pt>
                <c:pt idx="14664">
                  <c:v>1E-4</c:v>
                </c:pt>
                <c:pt idx="14665">
                  <c:v>2.3245818882808239E-3</c:v>
                </c:pt>
                <c:pt idx="14666">
                  <c:v>9.6350886543750027E-4</c:v>
                </c:pt>
                <c:pt idx="14667">
                  <c:v>1.1304095992087761E-3</c:v>
                </c:pt>
                <c:pt idx="14668">
                  <c:v>1E-4</c:v>
                </c:pt>
                <c:pt idx="14669">
                  <c:v>4.0324300732508082E-3</c:v>
                </c:pt>
                <c:pt idx="14670">
                  <c:v>6.2853978943763411E-3</c:v>
                </c:pt>
                <c:pt idx="14671">
                  <c:v>3.8818018161465209E-3</c:v>
                </c:pt>
                <c:pt idx="14672">
                  <c:v>1E-4</c:v>
                </c:pt>
                <c:pt idx="14673">
                  <c:v>3.8823970786711542E-4</c:v>
                </c:pt>
                <c:pt idx="14674">
                  <c:v>2.353174966375582E-3</c:v>
                </c:pt>
                <c:pt idx="14675">
                  <c:v>3.1360750715237521E-3</c:v>
                </c:pt>
                <c:pt idx="14676">
                  <c:v>1E-4</c:v>
                </c:pt>
                <c:pt idx="14677">
                  <c:v>2.762431189764806E-3</c:v>
                </c:pt>
                <c:pt idx="14678">
                  <c:v>1.280683665021237E-3</c:v>
                </c:pt>
                <c:pt idx="14679">
                  <c:v>1.5204683243997281E-3</c:v>
                </c:pt>
                <c:pt idx="14680">
                  <c:v>1E-4</c:v>
                </c:pt>
                <c:pt idx="14681">
                  <c:v>5.4659515196180649E-3</c:v>
                </c:pt>
                <c:pt idx="14682">
                  <c:v>8.3855407415937191E-3</c:v>
                </c:pt>
                <c:pt idx="14683">
                  <c:v>5.1474747254939626E-3</c:v>
                </c:pt>
                <c:pt idx="14684">
                  <c:v>1E-4</c:v>
                </c:pt>
                <c:pt idx="14685">
                  <c:v>1.0144286069332219E-3</c:v>
                </c:pt>
                <c:pt idx="14686">
                  <c:v>1.861160046438977E-3</c:v>
                </c:pt>
                <c:pt idx="14687">
                  <c:v>3.159169587142718E-3</c:v>
                </c:pt>
                <c:pt idx="14688">
                  <c:v>1E-4</c:v>
                </c:pt>
                <c:pt idx="14689">
                  <c:v>4.420945613808196E-3</c:v>
                </c:pt>
                <c:pt idx="14690">
                  <c:v>5.4497492654845686E-3</c:v>
                </c:pt>
                <c:pt idx="14691">
                  <c:v>2.7161403251532139E-3</c:v>
                </c:pt>
                <c:pt idx="14692">
                  <c:v>1E-4</c:v>
                </c:pt>
                <c:pt idx="14693">
                  <c:v>3.5119073998875639E-4</c:v>
                </c:pt>
                <c:pt idx="14694">
                  <c:v>2.555881877395401E-3</c:v>
                </c:pt>
                <c:pt idx="14695">
                  <c:v>2.8937042427845529E-3</c:v>
                </c:pt>
                <c:pt idx="14696">
                  <c:v>1E-4</c:v>
                </c:pt>
                <c:pt idx="14697">
                  <c:v>2.9877133445152968E-3</c:v>
                </c:pt>
                <c:pt idx="14698">
                  <c:v>2.441239699167977E-3</c:v>
                </c:pt>
                <c:pt idx="14699">
                  <c:v>2.7948820022991109E-4</c:v>
                </c:pt>
                <c:pt idx="14700">
                  <c:v>1E-4</c:v>
                </c:pt>
                <c:pt idx="14701">
                  <c:v>4.6801093140048178E-3</c:v>
                </c:pt>
                <c:pt idx="14702">
                  <c:v>8.2680637417969337E-3</c:v>
                </c:pt>
                <c:pt idx="14703">
                  <c:v>5.6374925427441413E-3</c:v>
                </c:pt>
                <c:pt idx="14704">
                  <c:v>1E-4</c:v>
                </c:pt>
                <c:pt idx="14705">
                  <c:v>1.0350290219271691E-3</c:v>
                </c:pt>
                <c:pt idx="14706">
                  <c:v>3.33967758985567E-3</c:v>
                </c:pt>
                <c:pt idx="14707">
                  <c:v>5.3868289107788818E-3</c:v>
                </c:pt>
                <c:pt idx="14708">
                  <c:v>1E-4</c:v>
                </c:pt>
                <c:pt idx="14709">
                  <c:v>7.5133351504986512E-3</c:v>
                </c:pt>
                <c:pt idx="14710">
                  <c:v>8.7256002889515814E-3</c:v>
                </c:pt>
                <c:pt idx="14711">
                  <c:v>3.6825308167662092E-3</c:v>
                </c:pt>
                <c:pt idx="14712">
                  <c:v>1E-4</c:v>
                </c:pt>
                <c:pt idx="14713">
                  <c:v>1.753835832167344E-3</c:v>
                </c:pt>
                <c:pt idx="14714">
                  <c:v>4.7598091757103536E-3</c:v>
                </c:pt>
                <c:pt idx="14715">
                  <c:v>3.828816079099961E-3</c:v>
                </c:pt>
                <c:pt idx="14716">
                  <c:v>1E-4</c:v>
                </c:pt>
                <c:pt idx="14717">
                  <c:v>2.0708533189530759E-3</c:v>
                </c:pt>
                <c:pt idx="14718">
                  <c:v>9.7114257595303931E-4</c:v>
                </c:pt>
                <c:pt idx="14719">
                  <c:v>4.92405759264004E-4</c:v>
                </c:pt>
                <c:pt idx="14720">
                  <c:v>1E-4</c:v>
                </c:pt>
                <c:pt idx="14721">
                  <c:v>1.455190551796595E-3</c:v>
                </c:pt>
                <c:pt idx="14722">
                  <c:v>1.707324234723178E-3</c:v>
                </c:pt>
                <c:pt idx="14723">
                  <c:v>5.6041203371869216E-4</c:v>
                </c:pt>
                <c:pt idx="14724">
                  <c:v>1E-4</c:v>
                </c:pt>
                <c:pt idx="14725">
                  <c:v>1.6571422880482579E-3</c:v>
                </c:pt>
                <c:pt idx="14726">
                  <c:v>4.2542566399890024E-3</c:v>
                </c:pt>
                <c:pt idx="14727">
                  <c:v>4.2457884270202164E-3</c:v>
                </c:pt>
                <c:pt idx="14728">
                  <c:v>1E-4</c:v>
                </c:pt>
                <c:pt idx="14729">
                  <c:v>5.0505170512448504E-3</c:v>
                </c:pt>
                <c:pt idx="14730">
                  <c:v>5.7017573134263179E-3</c:v>
                </c:pt>
                <c:pt idx="14731">
                  <c:v>1.9888343572014712E-3</c:v>
                </c:pt>
                <c:pt idx="14732">
                  <c:v>1E-4</c:v>
                </c:pt>
                <c:pt idx="14733">
                  <c:v>3.6164975592250081E-3</c:v>
                </c:pt>
                <c:pt idx="14734">
                  <c:v>8.2582852611781214E-3</c:v>
                </c:pt>
                <c:pt idx="14735">
                  <c:v>6.7921608313969394E-3</c:v>
                </c:pt>
                <c:pt idx="14736">
                  <c:v>1E-4</c:v>
                </c:pt>
                <c:pt idx="14737">
                  <c:v>4.0672506426406869E-3</c:v>
                </c:pt>
                <c:pt idx="14738">
                  <c:v>1.5625813339751749E-3</c:v>
                </c:pt>
                <c:pt idx="14739">
                  <c:v>1.8887321793188861E-3</c:v>
                </c:pt>
                <c:pt idx="14740">
                  <c:v>1E-4</c:v>
                </c:pt>
                <c:pt idx="14741">
                  <c:v>4.9137180447471531E-3</c:v>
                </c:pt>
                <c:pt idx="14742">
                  <c:v>6.0804308283392968E-3</c:v>
                </c:pt>
                <c:pt idx="14743">
                  <c:v>2.6019870591410341E-3</c:v>
                </c:pt>
                <c:pt idx="14744">
                  <c:v>1E-4</c:v>
                </c:pt>
                <c:pt idx="14745">
                  <c:v>1.331674529923863E-3</c:v>
                </c:pt>
                <c:pt idx="14746">
                  <c:v>3.3105766352783061E-3</c:v>
                </c:pt>
                <c:pt idx="14747">
                  <c:v>2.3807001632164498E-3</c:v>
                </c:pt>
                <c:pt idx="14748">
                  <c:v>1E-4</c:v>
                </c:pt>
                <c:pt idx="14749">
                  <c:v>4.5390781073301629E-4</c:v>
                </c:pt>
                <c:pt idx="14750">
                  <c:v>1.071537260253686E-3</c:v>
                </c:pt>
                <c:pt idx="14751">
                  <c:v>1.768598168414748E-3</c:v>
                </c:pt>
                <c:pt idx="14752">
                  <c:v>1E-4</c:v>
                </c:pt>
                <c:pt idx="14753">
                  <c:v>3.165173743150953E-3</c:v>
                </c:pt>
                <c:pt idx="14754">
                  <c:v>5.2517712712505217E-3</c:v>
                </c:pt>
                <c:pt idx="14755">
                  <c:v>4.133114760090025E-3</c:v>
                </c:pt>
                <c:pt idx="14756">
                  <c:v>1E-4</c:v>
                </c:pt>
                <c:pt idx="14757">
                  <c:v>3.6775673212781639E-3</c:v>
                </c:pt>
                <c:pt idx="14758">
                  <c:v>3.3312847875373521E-3</c:v>
                </c:pt>
                <c:pt idx="14759">
                  <c:v>3.3734994644948912E-4</c:v>
                </c:pt>
                <c:pt idx="14760">
                  <c:v>1E-4</c:v>
                </c:pt>
                <c:pt idx="14761">
                  <c:v>3.9903318275718866E-3</c:v>
                </c:pt>
                <c:pt idx="14762">
                  <c:v>7.1333558724007888E-3</c:v>
                </c:pt>
                <c:pt idx="14763">
                  <c:v>4.7726849142678664E-3</c:v>
                </c:pt>
                <c:pt idx="14764">
                  <c:v>1E-4</c:v>
                </c:pt>
                <c:pt idx="14765">
                  <c:v>8.8909121239609892E-4</c:v>
                </c:pt>
                <c:pt idx="14766">
                  <c:v>2.061264640033914E-3</c:v>
                </c:pt>
                <c:pt idx="14767">
                  <c:v>3.029958077213703E-3</c:v>
                </c:pt>
                <c:pt idx="14768">
                  <c:v>1E-4</c:v>
                </c:pt>
                <c:pt idx="14769">
                  <c:v>2.2691400205228319E-3</c:v>
                </c:pt>
                <c:pt idx="14770">
                  <c:v>3.6598750737726853E-4</c:v>
                </c:pt>
                <c:pt idx="14771">
                  <c:v>2.0488144328470181E-3</c:v>
                </c:pt>
                <c:pt idx="14772">
                  <c:v>1E-4</c:v>
                </c:pt>
                <c:pt idx="14773">
                  <c:v>5.0239123132469763E-3</c:v>
                </c:pt>
                <c:pt idx="14774">
                  <c:v>7.1619795132076107E-3</c:v>
                </c:pt>
                <c:pt idx="14775">
                  <c:v>4.2403095671641571E-3</c:v>
                </c:pt>
                <c:pt idx="14776">
                  <c:v>1E-4</c:v>
                </c:pt>
                <c:pt idx="14777">
                  <c:v>1.273470834164485E-3</c:v>
                </c:pt>
                <c:pt idx="14778">
                  <c:v>4.6907512802690652E-4</c:v>
                </c:pt>
                <c:pt idx="14779">
                  <c:v>1.849017397066569E-3</c:v>
                </c:pt>
                <c:pt idx="14780">
                  <c:v>1E-4</c:v>
                </c:pt>
                <c:pt idx="14781">
                  <c:v>4.4022195800222262E-3</c:v>
                </c:pt>
                <c:pt idx="14782">
                  <c:v>7.3108479322930237E-3</c:v>
                </c:pt>
                <c:pt idx="14783">
                  <c:v>5.2920258208474583E-3</c:v>
                </c:pt>
                <c:pt idx="14784">
                  <c:v>1E-4</c:v>
                </c:pt>
                <c:pt idx="14785">
                  <c:v>3.0100928316867089E-3</c:v>
                </c:pt>
                <c:pt idx="14786">
                  <c:v>1.2262298471747261E-3</c:v>
                </c:pt>
                <c:pt idx="14787">
                  <c:v>1.3349966697486951E-3</c:v>
                </c:pt>
                <c:pt idx="14788">
                  <c:v>1E-4</c:v>
                </c:pt>
                <c:pt idx="14789">
                  <c:v>3.5166675826756302E-3</c:v>
                </c:pt>
                <c:pt idx="14790">
                  <c:v>3.941571827269728E-3</c:v>
                </c:pt>
                <c:pt idx="14791">
                  <c:v>1.0119381534535691E-3</c:v>
                </c:pt>
                <c:pt idx="14792">
                  <c:v>1E-4</c:v>
                </c:pt>
                <c:pt idx="14793">
                  <c:v>3.0529665295454971E-3</c:v>
                </c:pt>
                <c:pt idx="14794">
                  <c:v>5.4205170451032524E-3</c:v>
                </c:pt>
                <c:pt idx="14795">
                  <c:v>3.1745060063625959E-3</c:v>
                </c:pt>
                <c:pt idx="14796">
                  <c:v>1E-4</c:v>
                </c:pt>
                <c:pt idx="14797">
                  <c:v>1.5814296561686111E-3</c:v>
                </c:pt>
                <c:pt idx="14798">
                  <c:v>6.0968536572733149E-3</c:v>
                </c:pt>
                <c:pt idx="14799">
                  <c:v>6.2115627308011196E-3</c:v>
                </c:pt>
                <c:pt idx="14800">
                  <c:v>1E-4</c:v>
                </c:pt>
                <c:pt idx="14801">
                  <c:v>5.8669643967996336E-3</c:v>
                </c:pt>
                <c:pt idx="14802">
                  <c:v>5.4573375519339469E-3</c:v>
                </c:pt>
                <c:pt idx="14803">
                  <c:v>1.3478039016761611E-3</c:v>
                </c:pt>
                <c:pt idx="14804">
                  <c:v>1E-4</c:v>
                </c:pt>
                <c:pt idx="14805">
                  <c:v>2.6856934364344579E-3</c:v>
                </c:pt>
                <c:pt idx="14806">
                  <c:v>4.9039440071062109E-3</c:v>
                </c:pt>
                <c:pt idx="14807">
                  <c:v>3.4068906123255419E-3</c:v>
                </c:pt>
                <c:pt idx="14808">
                  <c:v>1E-4</c:v>
                </c:pt>
                <c:pt idx="14809">
                  <c:v>1.753274181374185E-3</c:v>
                </c:pt>
                <c:pt idx="14810">
                  <c:v>9.1533128579469989E-4</c:v>
                </c:pt>
                <c:pt idx="14811">
                  <c:v>4.8268975944031908E-4</c:v>
                </c:pt>
                <c:pt idx="14812">
                  <c:v>1E-4</c:v>
                </c:pt>
                <c:pt idx="14813">
                  <c:v>2.6729331547187059E-3</c:v>
                </c:pt>
                <c:pt idx="14814">
                  <c:v>5.0164822921090211E-3</c:v>
                </c:pt>
                <c:pt idx="14815">
                  <c:v>3.9872933842818566E-3</c:v>
                </c:pt>
                <c:pt idx="14816">
                  <c:v>1E-4</c:v>
                </c:pt>
                <c:pt idx="14817">
                  <c:v>2.6569687450043551E-3</c:v>
                </c:pt>
                <c:pt idx="14818">
                  <c:v>1.207202604155245E-3</c:v>
                </c:pt>
                <c:pt idx="14819">
                  <c:v>1.2865277117158479E-3</c:v>
                </c:pt>
                <c:pt idx="14820">
                  <c:v>1E-4</c:v>
                </c:pt>
                <c:pt idx="14821">
                  <c:v>4.1863523141566607E-3</c:v>
                </c:pt>
                <c:pt idx="14822">
                  <c:v>5.5493911334396273E-3</c:v>
                </c:pt>
                <c:pt idx="14823">
                  <c:v>2.3459049837670789E-3</c:v>
                </c:pt>
                <c:pt idx="14824">
                  <c:v>1E-4</c:v>
                </c:pt>
                <c:pt idx="14825">
                  <c:v>2.927347291832195E-3</c:v>
                </c:pt>
                <c:pt idx="14826">
                  <c:v>7.2756533706822132E-3</c:v>
                </c:pt>
                <c:pt idx="14827">
                  <c:v>6.205564100755295E-3</c:v>
                </c:pt>
                <c:pt idx="14828">
                  <c:v>1E-4</c:v>
                </c:pt>
                <c:pt idx="14829">
                  <c:v>4.239239737286923E-3</c:v>
                </c:pt>
                <c:pt idx="14830">
                  <c:v>2.6384495313586998E-3</c:v>
                </c:pt>
                <c:pt idx="14831">
                  <c:v>6.3171630515782733E-4</c:v>
                </c:pt>
                <c:pt idx="14832">
                  <c:v>1E-4</c:v>
                </c:pt>
                <c:pt idx="14833">
                  <c:v>3.9055704060864411E-3</c:v>
                </c:pt>
                <c:pt idx="14834">
                  <c:v>6.0044588222991331E-3</c:v>
                </c:pt>
                <c:pt idx="14835">
                  <c:v>3.8327644380604532E-3</c:v>
                </c:pt>
                <c:pt idx="14836">
                  <c:v>1E-4</c:v>
                </c:pt>
                <c:pt idx="14837">
                  <c:v>1.763158737760884E-3</c:v>
                </c:pt>
                <c:pt idx="14838">
                  <c:v>7.9940155143612109E-4</c:v>
                </c:pt>
                <c:pt idx="14839">
                  <c:v>5.3610111818888531E-4</c:v>
                </c:pt>
                <c:pt idx="14840">
                  <c:v>1E-4</c:v>
                </c:pt>
                <c:pt idx="14841">
                  <c:v>1.9660922843901941E-3</c:v>
                </c:pt>
                <c:pt idx="14842">
                  <c:v>2.864035544054456E-3</c:v>
                </c:pt>
                <c:pt idx="14843">
                  <c:v>1.480526919049596E-3</c:v>
                </c:pt>
                <c:pt idx="14844">
                  <c:v>1E-4</c:v>
                </c:pt>
                <c:pt idx="14845">
                  <c:v>1.3501718500024179E-3</c:v>
                </c:pt>
                <c:pt idx="14846">
                  <c:v>4.4819395489772559E-3</c:v>
                </c:pt>
                <c:pt idx="14847">
                  <c:v>4.7032026796858016E-3</c:v>
                </c:pt>
                <c:pt idx="14848">
                  <c:v>1E-4</c:v>
                </c:pt>
                <c:pt idx="14849">
                  <c:v>5.2000025973695831E-3</c:v>
                </c:pt>
                <c:pt idx="14850">
                  <c:v>5.3157585991173524E-3</c:v>
                </c:pt>
                <c:pt idx="14851">
                  <c:v>1.399316379695668E-3</c:v>
                </c:pt>
                <c:pt idx="14852">
                  <c:v>1E-4</c:v>
                </c:pt>
                <c:pt idx="14853">
                  <c:v>3.9430731557667936E-3</c:v>
                </c:pt>
                <c:pt idx="14854">
                  <c:v>8.0290555409576539E-3</c:v>
                </c:pt>
                <c:pt idx="14855">
                  <c:v>6.1872841680016364E-3</c:v>
                </c:pt>
                <c:pt idx="14856">
                  <c:v>1E-4</c:v>
                </c:pt>
                <c:pt idx="14857">
                  <c:v>3.558496021851727E-3</c:v>
                </c:pt>
                <c:pt idx="14858">
                  <c:v>1.7036306930128991E-3</c:v>
                </c:pt>
                <c:pt idx="14859">
                  <c:v>1.038391405523981E-3</c:v>
                </c:pt>
                <c:pt idx="14860">
                  <c:v>1E-4</c:v>
                </c:pt>
                <c:pt idx="14861">
                  <c:v>3.173203915649406E-3</c:v>
                </c:pt>
                <c:pt idx="14862">
                  <c:v>3.7955609821412589E-3</c:v>
                </c:pt>
                <c:pt idx="14863">
                  <c:v>1.375954721463335E-3</c:v>
                </c:pt>
                <c:pt idx="14864">
                  <c:v>1E-4</c:v>
                </c:pt>
                <c:pt idx="14865">
                  <c:v>1.9849968811070291E-3</c:v>
                </c:pt>
                <c:pt idx="14866">
                  <c:v>4.4835989061247031E-3</c:v>
                </c:pt>
                <c:pt idx="14867">
                  <c:v>3.6516725096277661E-3</c:v>
                </c:pt>
                <c:pt idx="14868">
                  <c:v>1E-4</c:v>
                </c:pt>
                <c:pt idx="14869">
                  <c:v>2.3696684271288428E-3</c:v>
                </c:pt>
                <c:pt idx="14870">
                  <c:v>1.223351607575325E-3</c:v>
                </c:pt>
                <c:pt idx="14871">
                  <c:v>9.2163906474883621E-4</c:v>
                </c:pt>
                <c:pt idx="14872">
                  <c:v>1E-4</c:v>
                </c:pt>
                <c:pt idx="14873">
                  <c:v>4.2935034377511753E-3</c:v>
                </c:pt>
                <c:pt idx="14874">
                  <c:v>7.5856373501422573E-3</c:v>
                </c:pt>
                <c:pt idx="14875">
                  <c:v>5.736911175209785E-3</c:v>
                </c:pt>
                <c:pt idx="14876">
                  <c:v>1E-4</c:v>
                </c:pt>
                <c:pt idx="14877">
                  <c:v>4.1117243003872114E-3</c:v>
                </c:pt>
                <c:pt idx="14878">
                  <c:v>3.3347864629866878E-3</c:v>
                </c:pt>
                <c:pt idx="14879">
                  <c:v>3.9367594534100379E-4</c:v>
                </c:pt>
                <c:pt idx="14880">
                  <c:v>1E-4</c:v>
                </c:pt>
                <c:pt idx="14881">
                  <c:v>2.5932920892029181E-3</c:v>
                </c:pt>
                <c:pt idx="14882">
                  <c:v>4.2533558593553763E-3</c:v>
                </c:pt>
                <c:pt idx="14883">
                  <c:v>2.587240792195473E-3</c:v>
                </c:pt>
                <c:pt idx="14884">
                  <c:v>1E-4</c:v>
                </c:pt>
                <c:pt idx="14885">
                  <c:v>6.2443795065429697E-5</c:v>
                </c:pt>
                <c:pt idx="14886">
                  <c:v>2.3035373449497741E-3</c:v>
                </c:pt>
                <c:pt idx="14887">
                  <c:v>2.9881960405523981E-3</c:v>
                </c:pt>
                <c:pt idx="14888">
                  <c:v>1E-4</c:v>
                </c:pt>
                <c:pt idx="14889">
                  <c:v>4.139176312710457E-3</c:v>
                </c:pt>
                <c:pt idx="14890">
                  <c:v>5.2457143546588928E-3</c:v>
                </c:pt>
                <c:pt idx="14891">
                  <c:v>2.6043660434058101E-3</c:v>
                </c:pt>
                <c:pt idx="14892">
                  <c:v>1E-4</c:v>
                </c:pt>
                <c:pt idx="14893">
                  <c:v>1.0763114692320299E-3</c:v>
                </c:pt>
                <c:pt idx="14894">
                  <c:v>4.3967691573465343E-3</c:v>
                </c:pt>
                <c:pt idx="14895">
                  <c:v>4.7903939446602827E-3</c:v>
                </c:pt>
                <c:pt idx="14896">
                  <c:v>1E-4</c:v>
                </c:pt>
                <c:pt idx="14897">
                  <c:v>5.8082399541463147E-3</c:v>
                </c:pt>
                <c:pt idx="14898">
                  <c:v>6.8956291246247111E-3</c:v>
                </c:pt>
                <c:pt idx="14899">
                  <c:v>3.1516374803293762E-3</c:v>
                </c:pt>
                <c:pt idx="14900">
                  <c:v>1E-4</c:v>
                </c:pt>
                <c:pt idx="14901">
                  <c:v>1.175669275788457E-3</c:v>
                </c:pt>
                <c:pt idx="14902">
                  <c:v>4.1426348039411108E-3</c:v>
                </c:pt>
                <c:pt idx="14903">
                  <c:v>3.9778421395989614E-3</c:v>
                </c:pt>
                <c:pt idx="14904">
                  <c:v>1E-4</c:v>
                </c:pt>
                <c:pt idx="14905">
                  <c:v>3.5329686779465102E-3</c:v>
                </c:pt>
                <c:pt idx="14906">
                  <c:v>3.0959408533998449E-3</c:v>
                </c:pt>
                <c:pt idx="14907">
                  <c:v>3.956559920878502E-4</c:v>
                </c:pt>
                <c:pt idx="14908">
                  <c:v>1E-4</c:v>
                </c:pt>
                <c:pt idx="14909">
                  <c:v>3.1566933242351079E-3</c:v>
                </c:pt>
                <c:pt idx="14910">
                  <c:v>5.8118897110350284E-3</c:v>
                </c:pt>
                <c:pt idx="14911">
                  <c:v>4.0712667482428093E-3</c:v>
                </c:pt>
                <c:pt idx="14912">
                  <c:v>1E-4</c:v>
                </c:pt>
                <c:pt idx="14913">
                  <c:v>8.9828201682419788E-4</c:v>
                </c:pt>
                <c:pt idx="14914">
                  <c:v>2.197704767636146E-3</c:v>
                </c:pt>
                <c:pt idx="14915">
                  <c:v>3.7293633460188051E-3</c:v>
                </c:pt>
                <c:pt idx="14916">
                  <c:v>1E-4</c:v>
                </c:pt>
                <c:pt idx="14917">
                  <c:v>4.7906926799616018E-3</c:v>
                </c:pt>
                <c:pt idx="14918">
                  <c:v>4.5653060907096289E-3</c:v>
                </c:pt>
                <c:pt idx="14919">
                  <c:v>6.8828103705813738E-4</c:v>
                </c:pt>
                <c:pt idx="14920">
                  <c:v>1E-4</c:v>
                </c:pt>
                <c:pt idx="14921">
                  <c:v>4.407470925476175E-3</c:v>
                </c:pt>
                <c:pt idx="14922">
                  <c:v>7.9829226007438886E-3</c:v>
                </c:pt>
                <c:pt idx="14923">
                  <c:v>5.6591792892807091E-3</c:v>
                </c:pt>
                <c:pt idx="14924">
                  <c:v>1E-4</c:v>
                </c:pt>
                <c:pt idx="14925">
                  <c:v>3.0983691043731968E-3</c:v>
                </c:pt>
                <c:pt idx="14926">
                  <c:v>2.015550654067895E-3</c:v>
                </c:pt>
                <c:pt idx="14927">
                  <c:v>7.4176224901600994E-5</c:v>
                </c:pt>
                <c:pt idx="14928">
                  <c:v>1E-4</c:v>
                </c:pt>
                <c:pt idx="14929">
                  <c:v>2.205566950574148E-3</c:v>
                </c:pt>
                <c:pt idx="14930">
                  <c:v>4.1704614472445724E-3</c:v>
                </c:pt>
                <c:pt idx="14931">
                  <c:v>3.3928380198470481E-3</c:v>
                </c:pt>
                <c:pt idx="14932">
                  <c:v>1E-4</c:v>
                </c:pt>
                <c:pt idx="14933">
                  <c:v>2.5076911869034439E-3</c:v>
                </c:pt>
                <c:pt idx="14934">
                  <c:v>1.268680507720718E-3</c:v>
                </c:pt>
                <c:pt idx="14935">
                  <c:v>1.2720984629951491E-3</c:v>
                </c:pt>
                <c:pt idx="14936">
                  <c:v>1E-4</c:v>
                </c:pt>
                <c:pt idx="14937">
                  <c:v>5.0155910683276949E-3</c:v>
                </c:pt>
                <c:pt idx="14938">
                  <c:v>7.5979653983004264E-3</c:v>
                </c:pt>
                <c:pt idx="14939">
                  <c:v>4.3371147532584899E-3</c:v>
                </c:pt>
                <c:pt idx="14940">
                  <c:v>1E-4</c:v>
                </c:pt>
                <c:pt idx="14941">
                  <c:v>5.2811274130742968E-4</c:v>
                </c:pt>
                <c:pt idx="14942">
                  <c:v>4.1821839899684023E-3</c:v>
                </c:pt>
                <c:pt idx="14943">
                  <c:v>4.4967881635731479E-3</c:v>
                </c:pt>
                <c:pt idx="14944">
                  <c:v>1E-4</c:v>
                </c:pt>
                <c:pt idx="14945">
                  <c:v>4.0761364604348788E-3</c:v>
                </c:pt>
                <c:pt idx="14946">
                  <c:v>3.6221121467779121E-3</c:v>
                </c:pt>
                <c:pt idx="14947">
                  <c:v>7.5640711563564858E-4</c:v>
                </c:pt>
                <c:pt idx="14948">
                  <c:v>1E-4</c:v>
                </c:pt>
                <c:pt idx="14949">
                  <c:v>2.3768073882086062E-3</c:v>
                </c:pt>
                <c:pt idx="14950">
                  <c:v>4.8025591736262684E-3</c:v>
                </c:pt>
                <c:pt idx="14951">
                  <c:v>3.9914026829627894E-3</c:v>
                </c:pt>
                <c:pt idx="14952">
                  <c:v>1E-4</c:v>
                </c:pt>
                <c:pt idx="14953">
                  <c:v>3.680235349342996E-3</c:v>
                </c:pt>
                <c:pt idx="14954">
                  <c:v>3.761607913397184E-3</c:v>
                </c:pt>
                <c:pt idx="14955">
                  <c:v>1.134875224885984E-3</c:v>
                </c:pt>
                <c:pt idx="14956">
                  <c:v>1E-4</c:v>
                </c:pt>
                <c:pt idx="14957">
                  <c:v>2.3335768701206231E-3</c:v>
                </c:pt>
                <c:pt idx="14958">
                  <c:v>5.0020544727900802E-3</c:v>
                </c:pt>
                <c:pt idx="14959">
                  <c:v>4.0268528167548999E-3</c:v>
                </c:pt>
                <c:pt idx="14960">
                  <c:v>1E-4</c:v>
                </c:pt>
                <c:pt idx="14961">
                  <c:v>2.99490991349386E-3</c:v>
                </c:pt>
                <c:pt idx="14962">
                  <c:v>2.7858007757471182E-3</c:v>
                </c:pt>
                <c:pt idx="14963">
                  <c:v>1.0046463007032239E-3</c:v>
                </c:pt>
                <c:pt idx="14964">
                  <c:v>1E-4</c:v>
                </c:pt>
                <c:pt idx="14965">
                  <c:v>1.103627964205701E-4</c:v>
                </c:pt>
                <c:pt idx="14966">
                  <c:v>1.9929708521563769E-4</c:v>
                </c:pt>
                <c:pt idx="14967">
                  <c:v>1.899427845294723E-4</c:v>
                </c:pt>
                <c:pt idx="14968">
                  <c:v>1E-4</c:v>
                </c:pt>
                <c:pt idx="14969">
                  <c:v>2.1213205149421049E-3</c:v>
                </c:pt>
                <c:pt idx="14970">
                  <c:v>5.1981269817842424E-3</c:v>
                </c:pt>
                <c:pt idx="14971">
                  <c:v>5.3043434683686221E-3</c:v>
                </c:pt>
                <c:pt idx="14972">
                  <c:v>1E-4</c:v>
                </c:pt>
                <c:pt idx="14973">
                  <c:v>6.8610516841413026E-3</c:v>
                </c:pt>
                <c:pt idx="14974">
                  <c:v>8.3830576749729518E-3</c:v>
                </c:pt>
                <c:pt idx="14975">
                  <c:v>3.7495720636531002E-3</c:v>
                </c:pt>
                <c:pt idx="14976">
                  <c:v>1E-4</c:v>
                </c:pt>
                <c:pt idx="14977">
                  <c:v>2.2881269920432619E-3</c:v>
                </c:pt>
                <c:pt idx="14978">
                  <c:v>6.4969203429101141E-3</c:v>
                </c:pt>
                <c:pt idx="14979">
                  <c:v>5.594652911408083E-3</c:v>
                </c:pt>
                <c:pt idx="14980">
                  <c:v>1E-4</c:v>
                </c:pt>
                <c:pt idx="14981">
                  <c:v>3.6434567865891868E-3</c:v>
                </c:pt>
                <c:pt idx="14982">
                  <c:v>2.3297955347445151E-3</c:v>
                </c:pt>
                <c:pt idx="14983">
                  <c:v>1.882874046215615E-4</c:v>
                </c:pt>
                <c:pt idx="14984">
                  <c:v>1E-4</c:v>
                </c:pt>
                <c:pt idx="14985">
                  <c:v>1.9848561923940479E-3</c:v>
                </c:pt>
                <c:pt idx="14986">
                  <c:v>2.853654912058115E-3</c:v>
                </c:pt>
                <c:pt idx="14987">
                  <c:v>1.7653134014862641E-3</c:v>
                </c:pt>
                <c:pt idx="14988">
                  <c:v>1E-4</c:v>
                </c:pt>
                <c:pt idx="14989">
                  <c:v>8.3953809601506647E-4</c:v>
                </c:pt>
                <c:pt idx="14990">
                  <c:v>7.4726320921888608E-5</c:v>
                </c:pt>
                <c:pt idx="14991">
                  <c:v>1.0321541151671739E-3</c:v>
                </c:pt>
                <c:pt idx="14992">
                  <c:v>1E-4</c:v>
                </c:pt>
                <c:pt idx="14993">
                  <c:v>3.3600737477730309E-3</c:v>
                </c:pt>
                <c:pt idx="14994">
                  <c:v>5.4478111783052216E-3</c:v>
                </c:pt>
                <c:pt idx="14995">
                  <c:v>3.4604216955205539E-3</c:v>
                </c:pt>
                <c:pt idx="14996">
                  <c:v>1E-4</c:v>
                </c:pt>
                <c:pt idx="14997">
                  <c:v>3.7418203659777849E-4</c:v>
                </c:pt>
                <c:pt idx="14998">
                  <c:v>1.9739994739464651E-3</c:v>
                </c:pt>
                <c:pt idx="14999">
                  <c:v>2.5323160381839739E-3</c:v>
                </c:pt>
                <c:pt idx="15000">
                  <c:v>1E-4</c:v>
                </c:pt>
                <c:pt idx="15001">
                  <c:v>1.8755921215327801E-3</c:v>
                </c:pt>
                <c:pt idx="15002">
                  <c:v>6.1770858467690782E-4</c:v>
                </c:pt>
                <c:pt idx="15003">
                  <c:v>1.1330693686108951E-3</c:v>
                </c:pt>
                <c:pt idx="15004">
                  <c:v>1E-4</c:v>
                </c:pt>
                <c:pt idx="15005">
                  <c:v>3.1369574649299701E-3</c:v>
                </c:pt>
                <c:pt idx="15006">
                  <c:v>4.7473009634956143E-3</c:v>
                </c:pt>
                <c:pt idx="15007">
                  <c:v>3.1982990652127952E-3</c:v>
                </c:pt>
                <c:pt idx="15008">
                  <c:v>1E-4</c:v>
                </c:pt>
                <c:pt idx="15009">
                  <c:v>2.1737564587227119E-3</c:v>
                </c:pt>
                <c:pt idx="15010">
                  <c:v>1.8277758224482469E-3</c:v>
                </c:pt>
                <c:pt idx="15011">
                  <c:v>1.2618287749786961E-4</c:v>
                </c:pt>
                <c:pt idx="15012">
                  <c:v>1E-4</c:v>
                </c:pt>
                <c:pt idx="15013">
                  <c:v>2.560953122614661E-3</c:v>
                </c:pt>
                <c:pt idx="15014">
                  <c:v>4.8172597652371774E-3</c:v>
                </c:pt>
                <c:pt idx="15015">
                  <c:v>3.4657735501031732E-3</c:v>
                </c:pt>
                <c:pt idx="15016">
                  <c:v>1E-4</c:v>
                </c:pt>
                <c:pt idx="15017">
                  <c:v>1.050683280748156E-3</c:v>
                </c:pt>
                <c:pt idx="15018">
                  <c:v>1.163745621972865E-3</c:v>
                </c:pt>
                <c:pt idx="15019">
                  <c:v>2.4885726244947611E-3</c:v>
                </c:pt>
                <c:pt idx="15020">
                  <c:v>1E-4</c:v>
                </c:pt>
                <c:pt idx="15021">
                  <c:v>3.8190556584856549E-3</c:v>
                </c:pt>
                <c:pt idx="15022">
                  <c:v>4.7846500593426693E-3</c:v>
                </c:pt>
                <c:pt idx="15023">
                  <c:v>2.4461365481582881E-3</c:v>
                </c:pt>
                <c:pt idx="15024">
                  <c:v>1E-4</c:v>
                </c:pt>
                <c:pt idx="15025">
                  <c:v>1.7404802831115691E-4</c:v>
                </c:pt>
                <c:pt idx="15026">
                  <c:v>2.335700406931247E-3</c:v>
                </c:pt>
                <c:pt idx="15027">
                  <c:v>3.162105289938183E-3</c:v>
                </c:pt>
                <c:pt idx="15028">
                  <c:v>1E-4</c:v>
                </c:pt>
                <c:pt idx="15029">
                  <c:v>5.4048879849514517E-3</c:v>
                </c:pt>
                <c:pt idx="15030">
                  <c:v>7.765236179481984E-3</c:v>
                </c:pt>
                <c:pt idx="15031">
                  <c:v>4.569785058524815E-3</c:v>
                </c:pt>
                <c:pt idx="15032">
                  <c:v>1E-4</c:v>
                </c:pt>
                <c:pt idx="15033">
                  <c:v>3.6126026850901647E-4</c:v>
                </c:pt>
                <c:pt idx="15034">
                  <c:v>2.7001347416388531E-3</c:v>
                </c:pt>
                <c:pt idx="15035">
                  <c:v>3.4840992411408729E-3</c:v>
                </c:pt>
                <c:pt idx="15036">
                  <c:v>1E-4</c:v>
                </c:pt>
                <c:pt idx="15037">
                  <c:v>3.5927671386303478E-3</c:v>
                </c:pt>
                <c:pt idx="15038">
                  <c:v>3.6081397408234258E-3</c:v>
                </c:pt>
                <c:pt idx="15039">
                  <c:v>1.415043052526989E-3</c:v>
                </c:pt>
                <c:pt idx="15040">
                  <c:v>1E-4</c:v>
                </c:pt>
                <c:pt idx="15041">
                  <c:v>1.6845811093907319E-4</c:v>
                </c:pt>
                <c:pt idx="15042">
                  <c:v>4.6508676218578768E-5</c:v>
                </c:pt>
                <c:pt idx="15043">
                  <c:v>6.727653955289898E-5</c:v>
                </c:pt>
                <c:pt idx="15044">
                  <c:v>1E-4</c:v>
                </c:pt>
                <c:pt idx="15045">
                  <c:v>3.2429380636625699E-4</c:v>
                </c:pt>
                <c:pt idx="15046">
                  <c:v>1.418173879599867E-4</c:v>
                </c:pt>
                <c:pt idx="15047">
                  <c:v>7.6624663335520459E-4</c:v>
                </c:pt>
                <c:pt idx="15048">
                  <c:v>1E-4</c:v>
                </c:pt>
                <c:pt idx="15049">
                  <c:v>4.2437874581718327E-3</c:v>
                </c:pt>
                <c:pt idx="15050">
                  <c:v>8.2411203073573438E-3</c:v>
                </c:pt>
                <c:pt idx="15051">
                  <c:v>6.3179898638599241E-3</c:v>
                </c:pt>
                <c:pt idx="15052">
                  <c:v>1E-4</c:v>
                </c:pt>
                <c:pt idx="15053">
                  <c:v>2.6393238741152969E-3</c:v>
                </c:pt>
                <c:pt idx="15054">
                  <c:v>1.132704594054667E-3</c:v>
                </c:pt>
                <c:pt idx="15055">
                  <c:v>4.0565914733045032E-3</c:v>
                </c:pt>
                <c:pt idx="15056">
                  <c:v>1E-4</c:v>
                </c:pt>
                <c:pt idx="15057">
                  <c:v>6.4361828172872712E-3</c:v>
                </c:pt>
                <c:pt idx="15058">
                  <c:v>7.1314049548379093E-3</c:v>
                </c:pt>
                <c:pt idx="15059">
                  <c:v>2.5743116882142041E-3</c:v>
                </c:pt>
                <c:pt idx="15060">
                  <c:v>1E-4</c:v>
                </c:pt>
                <c:pt idx="15061">
                  <c:v>2.108140506704824E-3</c:v>
                </c:pt>
                <c:pt idx="15062">
                  <c:v>4.4338798578068793E-3</c:v>
                </c:pt>
                <c:pt idx="15063">
                  <c:v>3.2170976033600758E-3</c:v>
                </c:pt>
                <c:pt idx="15064">
                  <c:v>1E-4</c:v>
                </c:pt>
                <c:pt idx="15065">
                  <c:v>2.0280786936744499E-3</c:v>
                </c:pt>
                <c:pt idx="15066">
                  <c:v>1.915712249920788E-3</c:v>
                </c:pt>
                <c:pt idx="15067">
                  <c:v>6.3781280817612181E-4</c:v>
                </c:pt>
                <c:pt idx="15068">
                  <c:v>1E-4</c:v>
                </c:pt>
                <c:pt idx="15069">
                  <c:v>1.704671643062786E-3</c:v>
                </c:pt>
                <c:pt idx="15070">
                  <c:v>4.7361019021268649E-3</c:v>
                </c:pt>
                <c:pt idx="15071">
                  <c:v>4.8645610509411782E-3</c:v>
                </c:pt>
                <c:pt idx="15072">
                  <c:v>1E-4</c:v>
                </c:pt>
                <c:pt idx="15073">
                  <c:v>5.3478847825183442E-3</c:v>
                </c:pt>
                <c:pt idx="15074">
                  <c:v>5.2390915206467483E-3</c:v>
                </c:pt>
                <c:pt idx="15075">
                  <c:v>1.0465149292066839E-3</c:v>
                </c:pt>
                <c:pt idx="15076">
                  <c:v>1E-4</c:v>
                </c:pt>
                <c:pt idx="15077">
                  <c:v>4.6573178291173228E-3</c:v>
                </c:pt>
                <c:pt idx="15078">
                  <c:v>8.9380815678412988E-3</c:v>
                </c:pt>
                <c:pt idx="15079">
                  <c:v>6.6877720558744386E-3</c:v>
                </c:pt>
                <c:pt idx="15080">
                  <c:v>1E-4</c:v>
                </c:pt>
                <c:pt idx="15081">
                  <c:v>4.0983274887471943E-3</c:v>
                </c:pt>
                <c:pt idx="15082">
                  <c:v>2.7636736532430451E-3</c:v>
                </c:pt>
                <c:pt idx="15083">
                  <c:v>1.7350343273606761E-4</c:v>
                </c:pt>
                <c:pt idx="15084">
                  <c:v>1E-4</c:v>
                </c:pt>
                <c:pt idx="15085">
                  <c:v>3.1507874365762551E-3</c:v>
                </c:pt>
                <c:pt idx="15086">
                  <c:v>5.2115442884704596E-3</c:v>
                </c:pt>
                <c:pt idx="15087">
                  <c:v>3.497036232644652E-3</c:v>
                </c:pt>
                <c:pt idx="15088">
                  <c:v>1E-4</c:v>
                </c:pt>
                <c:pt idx="15089">
                  <c:v>1.2670619952364389E-3</c:v>
                </c:pt>
                <c:pt idx="15090">
                  <c:v>4.2219247941162672E-4</c:v>
                </c:pt>
                <c:pt idx="15091">
                  <c:v>1.678747247646916E-3</c:v>
                </c:pt>
                <c:pt idx="15092">
                  <c:v>1E-4</c:v>
                </c:pt>
                <c:pt idx="15093">
                  <c:v>2.6320427409809821E-3</c:v>
                </c:pt>
                <c:pt idx="15094">
                  <c:v>2.8901126968303532E-3</c:v>
                </c:pt>
                <c:pt idx="15095">
                  <c:v>1.0015042405634529E-3</c:v>
                </c:pt>
                <c:pt idx="15096">
                  <c:v>1E-4</c:v>
                </c:pt>
                <c:pt idx="15097">
                  <c:v>1.148236236207104E-3</c:v>
                </c:pt>
                <c:pt idx="15098">
                  <c:v>2.6082974185129429E-3</c:v>
                </c:pt>
                <c:pt idx="15099">
                  <c:v>2.305205631470424E-3</c:v>
                </c:pt>
                <c:pt idx="15100">
                  <c:v>1E-4</c:v>
                </c:pt>
                <c:pt idx="15101">
                  <c:v>2.989885635980172E-3</c:v>
                </c:pt>
                <c:pt idx="15102">
                  <c:v>4.500780663467761E-3</c:v>
                </c:pt>
                <c:pt idx="15103">
                  <c:v>2.9748400651288332E-3</c:v>
                </c:pt>
                <c:pt idx="15104">
                  <c:v>1E-4</c:v>
                </c:pt>
                <c:pt idx="15105">
                  <c:v>3.1602258328189241E-4</c:v>
                </c:pt>
                <c:pt idx="15106">
                  <c:v>2.9475685431770678E-3</c:v>
                </c:pt>
                <c:pt idx="15107">
                  <c:v>4.5741067592807083E-3</c:v>
                </c:pt>
                <c:pt idx="15108">
                  <c:v>1E-4</c:v>
                </c:pt>
                <c:pt idx="15109">
                  <c:v>6.8530751573010577E-3</c:v>
                </c:pt>
                <c:pt idx="15110">
                  <c:v>7.9437725482270679E-3</c:v>
                </c:pt>
                <c:pt idx="15111">
                  <c:v>2.8947735197127709E-3</c:v>
                </c:pt>
                <c:pt idx="15112">
                  <c:v>1E-4</c:v>
                </c:pt>
                <c:pt idx="15113">
                  <c:v>3.8636468871069011E-3</c:v>
                </c:pt>
                <c:pt idx="15114">
                  <c:v>8.450483784972887E-3</c:v>
                </c:pt>
                <c:pt idx="15115">
                  <c:v>6.3969478968887664E-3</c:v>
                </c:pt>
                <c:pt idx="15116">
                  <c:v>1E-4</c:v>
                </c:pt>
                <c:pt idx="15117">
                  <c:v>2.7669810717569992E-3</c:v>
                </c:pt>
                <c:pt idx="15118">
                  <c:v>1.051499104404021E-4</c:v>
                </c:pt>
                <c:pt idx="15119">
                  <c:v>2.1219154726318649E-3</c:v>
                </c:pt>
                <c:pt idx="15120">
                  <c:v>1E-4</c:v>
                </c:pt>
                <c:pt idx="15121">
                  <c:v>3.3028142337902509E-3</c:v>
                </c:pt>
                <c:pt idx="15122">
                  <c:v>3.3630028518673678E-3</c:v>
                </c:pt>
                <c:pt idx="15123">
                  <c:v>9.3308271704644068E-4</c:v>
                </c:pt>
                <c:pt idx="15124">
                  <c:v>1E-4</c:v>
                </c:pt>
                <c:pt idx="15125">
                  <c:v>2.0122197387950078E-3</c:v>
                </c:pt>
                <c:pt idx="15126">
                  <c:v>4.431553889219144E-3</c:v>
                </c:pt>
                <c:pt idx="15127">
                  <c:v>4.0048271088779794E-3</c:v>
                </c:pt>
                <c:pt idx="15128">
                  <c:v>1E-4</c:v>
                </c:pt>
                <c:pt idx="15129">
                  <c:v>5.0388606898244892E-3</c:v>
                </c:pt>
                <c:pt idx="15130">
                  <c:v>7.1172543805897376E-3</c:v>
                </c:pt>
                <c:pt idx="15131">
                  <c:v>4.475576574626724E-3</c:v>
                </c:pt>
                <c:pt idx="15132">
                  <c:v>1E-4</c:v>
                </c:pt>
                <c:pt idx="15133">
                  <c:v>1.4919239010912941E-3</c:v>
                </c:pt>
                <c:pt idx="15134">
                  <c:v>8.6785385707800137E-4</c:v>
                </c:pt>
                <c:pt idx="15135">
                  <c:v>2.6320603009787951E-3</c:v>
                </c:pt>
                <c:pt idx="15136">
                  <c:v>1E-4</c:v>
                </c:pt>
                <c:pt idx="15137">
                  <c:v>4.6924984935527402E-3</c:v>
                </c:pt>
                <c:pt idx="15138">
                  <c:v>5.9818144196971288E-3</c:v>
                </c:pt>
                <c:pt idx="15139">
                  <c:v>2.83995604987202E-3</c:v>
                </c:pt>
                <c:pt idx="15140">
                  <c:v>1E-4</c:v>
                </c:pt>
                <c:pt idx="15141">
                  <c:v>1.18402071573773E-3</c:v>
                </c:pt>
                <c:pt idx="15142">
                  <c:v>4.02316757354632E-3</c:v>
                </c:pt>
                <c:pt idx="15143">
                  <c:v>3.7613668952695E-3</c:v>
                </c:pt>
                <c:pt idx="15144">
                  <c:v>1E-4</c:v>
                </c:pt>
                <c:pt idx="15145">
                  <c:v>3.0298743138270291E-3</c:v>
                </c:pt>
                <c:pt idx="15146">
                  <c:v>2.4374279717529449E-3</c:v>
                </c:pt>
                <c:pt idx="15147">
                  <c:v>2.0999915802852079E-4</c:v>
                </c:pt>
                <c:pt idx="15148">
                  <c:v>1E-4</c:v>
                </c:pt>
                <c:pt idx="15149">
                  <c:v>2.361563166702268E-3</c:v>
                </c:pt>
                <c:pt idx="15150">
                  <c:v>4.3831554189097477E-3</c:v>
                </c:pt>
                <c:pt idx="15151">
                  <c:v>3.4277275329641808E-3</c:v>
                </c:pt>
                <c:pt idx="15152">
                  <c:v>1E-4</c:v>
                </c:pt>
                <c:pt idx="15153">
                  <c:v>2.9239922834438481E-3</c:v>
                </c:pt>
                <c:pt idx="15154">
                  <c:v>2.972165506057617E-3</c:v>
                </c:pt>
                <c:pt idx="15155">
                  <c:v>9.0793345110518368E-4</c:v>
                </c:pt>
                <c:pt idx="15156">
                  <c:v>1E-4</c:v>
                </c:pt>
                <c:pt idx="15157">
                  <c:v>2.2376540009011211E-3</c:v>
                </c:pt>
                <c:pt idx="15158">
                  <c:v>5.3009095314647554E-3</c:v>
                </c:pt>
                <c:pt idx="15159">
                  <c:v>4.7960720175531006E-3</c:v>
                </c:pt>
                <c:pt idx="15160">
                  <c:v>1E-4</c:v>
                </c:pt>
                <c:pt idx="15161">
                  <c:v>4.392828013440259E-3</c:v>
                </c:pt>
                <c:pt idx="15162">
                  <c:v>3.9422544304878572E-3</c:v>
                </c:pt>
                <c:pt idx="15163">
                  <c:v>5.2571684429020033E-4</c:v>
                </c:pt>
                <c:pt idx="15164">
                  <c:v>1E-4</c:v>
                </c:pt>
                <c:pt idx="15165">
                  <c:v>4.0176760552134956E-3</c:v>
                </c:pt>
                <c:pt idx="15166">
                  <c:v>7.3725323219922803E-3</c:v>
                </c:pt>
                <c:pt idx="15167">
                  <c:v>5.1936509939817053E-3</c:v>
                </c:pt>
                <c:pt idx="15168">
                  <c:v>1E-4</c:v>
                </c:pt>
                <c:pt idx="15169">
                  <c:v>1.68449319502732E-3</c:v>
                </c:pt>
                <c:pt idx="15170">
                  <c:v>1.3908948403168551E-3</c:v>
                </c:pt>
                <c:pt idx="15171">
                  <c:v>3.4209639954714019E-3</c:v>
                </c:pt>
                <c:pt idx="15172">
                  <c:v>1E-4</c:v>
                </c:pt>
                <c:pt idx="15173">
                  <c:v>5.4396550858487351E-3</c:v>
                </c:pt>
                <c:pt idx="15174">
                  <c:v>6.5208324123294014E-3</c:v>
                </c:pt>
                <c:pt idx="15175">
                  <c:v>2.834993742106938E-3</c:v>
                </c:pt>
                <c:pt idx="15176">
                  <c:v>1E-4</c:v>
                </c:pt>
                <c:pt idx="15177">
                  <c:v>1.4483170595656629E-3</c:v>
                </c:pt>
                <c:pt idx="15178">
                  <c:v>4.1814213277874303E-3</c:v>
                </c:pt>
                <c:pt idx="15179">
                  <c:v>3.7274454500630209E-3</c:v>
                </c:pt>
                <c:pt idx="15180">
                  <c:v>1E-4</c:v>
                </c:pt>
                <c:pt idx="15181">
                  <c:v>3.6096766863195802E-3</c:v>
                </c:pt>
                <c:pt idx="15182">
                  <c:v>4.6265791541491401E-3</c:v>
                </c:pt>
                <c:pt idx="15183">
                  <c:v>2.9853657911522329E-3</c:v>
                </c:pt>
                <c:pt idx="15184">
                  <c:v>1E-4</c:v>
                </c:pt>
                <c:pt idx="15185">
                  <c:v>2.1887352991243592E-3</c:v>
                </c:pt>
                <c:pt idx="15186">
                  <c:v>1.7970023184955249E-3</c:v>
                </c:pt>
                <c:pt idx="15187">
                  <c:v>1.062676020469957E-4</c:v>
                </c:pt>
                <c:pt idx="15188">
                  <c:v>1E-4</c:v>
                </c:pt>
                <c:pt idx="15189">
                  <c:v>3.001225753880659E-3</c:v>
                </c:pt>
                <c:pt idx="15190">
                  <c:v>5.0260605658913604E-3</c:v>
                </c:pt>
                <c:pt idx="15191">
                  <c:v>2.9765789970736321E-3</c:v>
                </c:pt>
                <c:pt idx="15192">
                  <c:v>1E-4</c:v>
                </c:pt>
                <c:pt idx="15193">
                  <c:v>1.132634056712861E-3</c:v>
                </c:pt>
                <c:pt idx="15194">
                  <c:v>4.9828807606868211E-3</c:v>
                </c:pt>
                <c:pt idx="15195">
                  <c:v>5.1466210108422348E-3</c:v>
                </c:pt>
                <c:pt idx="15196">
                  <c:v>1E-4</c:v>
                </c:pt>
                <c:pt idx="15197">
                  <c:v>4.4720790720265396E-3</c:v>
                </c:pt>
                <c:pt idx="15198">
                  <c:v>3.4917059609270839E-3</c:v>
                </c:pt>
                <c:pt idx="15199">
                  <c:v>1.5061010146955251E-4</c:v>
                </c:pt>
                <c:pt idx="15200">
                  <c:v>1E-4</c:v>
                </c:pt>
                <c:pt idx="15201">
                  <c:v>2.9536823115864259E-3</c:v>
                </c:pt>
                <c:pt idx="15202">
                  <c:v>4.4399095696407171E-3</c:v>
                </c:pt>
                <c:pt idx="15203">
                  <c:v>2.582913588938598E-3</c:v>
                </c:pt>
                <c:pt idx="15204">
                  <c:v>1E-4</c:v>
                </c:pt>
                <c:pt idx="15205">
                  <c:v>6.6219926432085744E-4</c:v>
                </c:pt>
                <c:pt idx="15206">
                  <c:v>2.9060836469772762E-4</c:v>
                </c:pt>
                <c:pt idx="15207">
                  <c:v>9.6091216260441135E-4</c:v>
                </c:pt>
                <c:pt idx="15208">
                  <c:v>1E-4</c:v>
                </c:pt>
                <c:pt idx="15209">
                  <c:v>2.4461969531390701E-3</c:v>
                </c:pt>
                <c:pt idx="15210">
                  <c:v>4.4181387062482936E-3</c:v>
                </c:pt>
                <c:pt idx="15211">
                  <c:v>3.5087400490504128E-3</c:v>
                </c:pt>
                <c:pt idx="15212">
                  <c:v>1E-4</c:v>
                </c:pt>
                <c:pt idx="15213">
                  <c:v>2.557887820966478E-3</c:v>
                </c:pt>
                <c:pt idx="15214">
                  <c:v>1.690963786076782E-3</c:v>
                </c:pt>
                <c:pt idx="15215">
                  <c:v>4.2938120818585381E-4</c:v>
                </c:pt>
                <c:pt idx="15216">
                  <c:v>1E-4</c:v>
                </c:pt>
                <c:pt idx="15217">
                  <c:v>2.9332281179211849E-3</c:v>
                </c:pt>
                <c:pt idx="15218">
                  <c:v>4.7266208347921668E-3</c:v>
                </c:pt>
                <c:pt idx="15219">
                  <c:v>3.2271698034673849E-3</c:v>
                </c:pt>
                <c:pt idx="15220">
                  <c:v>1E-4</c:v>
                </c:pt>
                <c:pt idx="15221">
                  <c:v>2.4089865020951351E-3</c:v>
                </c:pt>
                <c:pt idx="15222">
                  <c:v>3.0103160499526361E-3</c:v>
                </c:pt>
                <c:pt idx="15223">
                  <c:v>1.9930283452425082E-3</c:v>
                </c:pt>
                <c:pt idx="15224">
                  <c:v>1E-4</c:v>
                </c:pt>
                <c:pt idx="15225">
                  <c:v>1.707054236308559E-3</c:v>
                </c:pt>
                <c:pt idx="15226">
                  <c:v>2.0016445934298971E-3</c:v>
                </c:pt>
                <c:pt idx="15227">
                  <c:v>1.12570860603585E-3</c:v>
                </c:pt>
                <c:pt idx="15228">
                  <c:v>1E-4</c:v>
                </c:pt>
                <c:pt idx="15229">
                  <c:v>1.2485464364978701E-3</c:v>
                </c:pt>
                <c:pt idx="15230">
                  <c:v>2.5649361319652398E-3</c:v>
                </c:pt>
                <c:pt idx="15231">
                  <c:v>2.5303179594474172E-3</c:v>
                </c:pt>
                <c:pt idx="15232">
                  <c:v>1E-4</c:v>
                </c:pt>
                <c:pt idx="15233">
                  <c:v>3.1064333890844431E-3</c:v>
                </c:pt>
                <c:pt idx="15234">
                  <c:v>3.44446118893493E-3</c:v>
                </c:pt>
                <c:pt idx="15235">
                  <c:v>1.085074096275754E-3</c:v>
                </c:pt>
                <c:pt idx="15236">
                  <c:v>1E-4</c:v>
                </c:pt>
                <c:pt idx="15237">
                  <c:v>2.6040362243081689E-3</c:v>
                </c:pt>
                <c:pt idx="15238">
                  <c:v>6.0145369959833149E-3</c:v>
                </c:pt>
                <c:pt idx="15239">
                  <c:v>5.4440769438053073E-3</c:v>
                </c:pt>
                <c:pt idx="15240">
                  <c:v>1E-4</c:v>
                </c:pt>
                <c:pt idx="15241">
                  <c:v>6.2492968543650263E-3</c:v>
                </c:pt>
                <c:pt idx="15242">
                  <c:v>8.367586021856133E-3</c:v>
                </c:pt>
                <c:pt idx="15243">
                  <c:v>5.0979838117392526E-3</c:v>
                </c:pt>
                <c:pt idx="15244">
                  <c:v>1E-4</c:v>
                </c:pt>
                <c:pt idx="15245">
                  <c:v>1.9123803530962859E-3</c:v>
                </c:pt>
                <c:pt idx="15246">
                  <c:v>3.9144736464238167E-4</c:v>
                </c:pt>
                <c:pt idx="15247">
                  <c:v>2.4568338486143908E-3</c:v>
                </c:pt>
                <c:pt idx="15248">
                  <c:v>1E-4</c:v>
                </c:pt>
                <c:pt idx="15249">
                  <c:v>4.8467010860358296E-3</c:v>
                </c:pt>
                <c:pt idx="15250">
                  <c:v>6.0923398136899726E-3</c:v>
                </c:pt>
                <c:pt idx="15251">
                  <c:v>2.5969198134164202E-3</c:v>
                </c:pt>
                <c:pt idx="15252">
                  <c:v>1E-4</c:v>
                </c:pt>
                <c:pt idx="15253">
                  <c:v>2.3258771733359451E-3</c:v>
                </c:pt>
                <c:pt idx="15254">
                  <c:v>5.8576838621027241E-3</c:v>
                </c:pt>
                <c:pt idx="15255">
                  <c:v>4.8209085868036426E-3</c:v>
                </c:pt>
                <c:pt idx="15256">
                  <c:v>1E-4</c:v>
                </c:pt>
                <c:pt idx="15257">
                  <c:v>2.8169747973626701E-3</c:v>
                </c:pt>
                <c:pt idx="15258">
                  <c:v>1.4070563991759679E-3</c:v>
                </c:pt>
                <c:pt idx="15259">
                  <c:v>6.2582668859964866E-4</c:v>
                </c:pt>
                <c:pt idx="15260">
                  <c:v>1E-4</c:v>
                </c:pt>
                <c:pt idx="15261">
                  <c:v>2.115408806714104E-3</c:v>
                </c:pt>
                <c:pt idx="15262">
                  <c:v>3.033172831768224E-3</c:v>
                </c:pt>
                <c:pt idx="15263">
                  <c:v>2.082901326133937E-3</c:v>
                </c:pt>
                <c:pt idx="15264">
                  <c:v>1E-4</c:v>
                </c:pt>
                <c:pt idx="15265">
                  <c:v>2.3472471995289088E-3</c:v>
                </c:pt>
                <c:pt idx="15266">
                  <c:v>3.4574144159959918E-3</c:v>
                </c:pt>
                <c:pt idx="15267">
                  <c:v>2.1134750704132621E-3</c:v>
                </c:pt>
                <c:pt idx="15268">
                  <c:v>1E-4</c:v>
                </c:pt>
                <c:pt idx="15269">
                  <c:v>5.571418985796157E-4</c:v>
                </c:pt>
                <c:pt idx="15270">
                  <c:v>3.6144169982916812E-3</c:v>
                </c:pt>
                <c:pt idx="15271">
                  <c:v>4.3468192784303656E-3</c:v>
                </c:pt>
                <c:pt idx="15272">
                  <c:v>1E-4</c:v>
                </c:pt>
                <c:pt idx="15273">
                  <c:v>5.1913797453154876E-3</c:v>
                </c:pt>
                <c:pt idx="15274">
                  <c:v>5.4245044995491444E-3</c:v>
                </c:pt>
                <c:pt idx="15275">
                  <c:v>1.629541122665272E-3</c:v>
                </c:pt>
                <c:pt idx="15276">
                  <c:v>1E-4</c:v>
                </c:pt>
                <c:pt idx="15277">
                  <c:v>2.9119785836331119E-3</c:v>
                </c:pt>
                <c:pt idx="15278">
                  <c:v>5.8454073475443027E-3</c:v>
                </c:pt>
                <c:pt idx="15279">
                  <c:v>4.3258962563431074E-3</c:v>
                </c:pt>
                <c:pt idx="15280">
                  <c:v>1E-4</c:v>
                </c:pt>
                <c:pt idx="15281">
                  <c:v>2.3607576679362799E-3</c:v>
                </c:pt>
                <c:pt idx="15282">
                  <c:v>1.3159864731693211E-3</c:v>
                </c:pt>
                <c:pt idx="15283">
                  <c:v>3.6213047266662291E-4</c:v>
                </c:pt>
                <c:pt idx="15284">
                  <c:v>1E-4</c:v>
                </c:pt>
                <c:pt idx="15285">
                  <c:v>1.9593912248509382E-3</c:v>
                </c:pt>
                <c:pt idx="15286">
                  <c:v>3.1260275406764962E-3</c:v>
                </c:pt>
                <c:pt idx="15287">
                  <c:v>2.065517699316973E-3</c:v>
                </c:pt>
                <c:pt idx="15288">
                  <c:v>1E-4</c:v>
                </c:pt>
                <c:pt idx="15289">
                  <c:v>3.4154593405268379E-4</c:v>
                </c:pt>
                <c:pt idx="15290">
                  <c:v>1.7646705519901639E-3</c:v>
                </c:pt>
                <c:pt idx="15291">
                  <c:v>3.0925057727235182E-3</c:v>
                </c:pt>
                <c:pt idx="15292">
                  <c:v>1E-4</c:v>
                </c:pt>
                <c:pt idx="15293">
                  <c:v>6.0299467230417597E-3</c:v>
                </c:pt>
                <c:pt idx="15294">
                  <c:v>8.9470403775184313E-3</c:v>
                </c:pt>
                <c:pt idx="15295">
                  <c:v>5.5676543110703544E-3</c:v>
                </c:pt>
                <c:pt idx="15296">
                  <c:v>1E-4</c:v>
                </c:pt>
                <c:pt idx="15297">
                  <c:v>1.6266222393381191E-3</c:v>
                </c:pt>
                <c:pt idx="15298">
                  <c:v>9.7767810082111909E-4</c:v>
                </c:pt>
                <c:pt idx="15299">
                  <c:v>2.6156867350197979E-3</c:v>
                </c:pt>
                <c:pt idx="15300">
                  <c:v>1E-4</c:v>
                </c:pt>
                <c:pt idx="15301">
                  <c:v>4.3183812920714283E-3</c:v>
                </c:pt>
                <c:pt idx="15302">
                  <c:v>5.8110290105465772E-3</c:v>
                </c:pt>
                <c:pt idx="15303">
                  <c:v>3.396856202744292E-3</c:v>
                </c:pt>
                <c:pt idx="15304">
                  <c:v>1E-4</c:v>
                </c:pt>
                <c:pt idx="15305">
                  <c:v>1.0574445416464779E-3</c:v>
                </c:pt>
                <c:pt idx="15306">
                  <c:v>5.2581919809990938E-4</c:v>
                </c:pt>
                <c:pt idx="15307">
                  <c:v>1.812263227436831E-3</c:v>
                </c:pt>
                <c:pt idx="15308">
                  <c:v>1E-4</c:v>
                </c:pt>
                <c:pt idx="15309">
                  <c:v>3.753428375374243E-3</c:v>
                </c:pt>
                <c:pt idx="15310">
                  <c:v>5.1725579730013344E-3</c:v>
                </c:pt>
                <c:pt idx="15311">
                  <c:v>2.6002113957824058E-3</c:v>
                </c:pt>
                <c:pt idx="15312">
                  <c:v>1E-4</c:v>
                </c:pt>
                <c:pt idx="15313">
                  <c:v>1.726718780167276E-3</c:v>
                </c:pt>
                <c:pt idx="15314">
                  <c:v>5.7127348881712541E-3</c:v>
                </c:pt>
                <c:pt idx="15315">
                  <c:v>5.6648530071307561E-3</c:v>
                </c:pt>
                <c:pt idx="15316">
                  <c:v>1E-4</c:v>
                </c:pt>
                <c:pt idx="15317">
                  <c:v>5.4585620209887378E-3</c:v>
                </c:pt>
                <c:pt idx="15318">
                  <c:v>5.2612765706644919E-3</c:v>
                </c:pt>
                <c:pt idx="15319">
                  <c:v>1.4033175935854231E-3</c:v>
                </c:pt>
                <c:pt idx="15320">
                  <c:v>1E-4</c:v>
                </c:pt>
                <c:pt idx="15321">
                  <c:v>3.0659065040331461E-3</c:v>
                </c:pt>
                <c:pt idx="15322">
                  <c:v>6.4988322487446624E-3</c:v>
                </c:pt>
                <c:pt idx="15323">
                  <c:v>5.5386738547245672E-3</c:v>
                </c:pt>
                <c:pt idx="15324">
                  <c:v>1E-4</c:v>
                </c:pt>
                <c:pt idx="15325">
                  <c:v>5.8281911394063484E-3</c:v>
                </c:pt>
                <c:pt idx="15326">
                  <c:v>7.338099673444157E-3</c:v>
                </c:pt>
                <c:pt idx="15327">
                  <c:v>3.9751717463671048E-3</c:v>
                </c:pt>
                <c:pt idx="15328">
                  <c:v>1E-4</c:v>
                </c:pt>
                <c:pt idx="15329">
                  <c:v>6.1282771720810357E-5</c:v>
                </c:pt>
                <c:pt idx="15330">
                  <c:v>3.0926249064792532E-3</c:v>
                </c:pt>
                <c:pt idx="15331">
                  <c:v>4.0185578735454164E-3</c:v>
                </c:pt>
                <c:pt idx="15332">
                  <c:v>1E-4</c:v>
                </c:pt>
                <c:pt idx="15333">
                  <c:v>5.0508124069101384E-3</c:v>
                </c:pt>
                <c:pt idx="15334">
                  <c:v>5.7944549685332407E-3</c:v>
                </c:pt>
                <c:pt idx="15335">
                  <c:v>2.5327250835107491E-3</c:v>
                </c:pt>
                <c:pt idx="15336">
                  <c:v>1E-4</c:v>
                </c:pt>
                <c:pt idx="15337">
                  <c:v>4.4779559912699592E-4</c:v>
                </c:pt>
                <c:pt idx="15338">
                  <c:v>1.5321856075245449E-3</c:v>
                </c:pt>
                <c:pt idx="15339">
                  <c:v>1.0272575019658679E-3</c:v>
                </c:pt>
                <c:pt idx="15340">
                  <c:v>1E-4</c:v>
                </c:pt>
                <c:pt idx="15341">
                  <c:v>2.926022126917739E-4</c:v>
                </c:pt>
                <c:pt idx="15342">
                  <c:v>1.39722511870219E-3</c:v>
                </c:pt>
                <c:pt idx="15343">
                  <c:v>1.515298194451155E-3</c:v>
                </c:pt>
                <c:pt idx="15344">
                  <c:v>1E-4</c:v>
                </c:pt>
                <c:pt idx="15345">
                  <c:v>2.2650988764334901E-3</c:v>
                </c:pt>
                <c:pt idx="15346">
                  <c:v>3.7762610687900101E-3</c:v>
                </c:pt>
                <c:pt idx="15347">
                  <c:v>3.0649406256347462E-3</c:v>
                </c:pt>
                <c:pt idx="15348">
                  <c:v>1E-4</c:v>
                </c:pt>
                <c:pt idx="15349">
                  <c:v>2.9763712616792518E-3</c:v>
                </c:pt>
                <c:pt idx="15350">
                  <c:v>2.8829495140852749E-3</c:v>
                </c:pt>
                <c:pt idx="15351">
                  <c:v>4.3244067470949739E-4</c:v>
                </c:pt>
                <c:pt idx="15352">
                  <c:v>1E-4</c:v>
                </c:pt>
                <c:pt idx="15353">
                  <c:v>3.6967256564581609E-3</c:v>
                </c:pt>
                <c:pt idx="15354">
                  <c:v>7.4880153847035006E-3</c:v>
                </c:pt>
                <c:pt idx="15355">
                  <c:v>6.0161799125673576E-3</c:v>
                </c:pt>
                <c:pt idx="15356">
                  <c:v>1E-4</c:v>
                </c:pt>
                <c:pt idx="15357">
                  <c:v>4.3992285966425069E-3</c:v>
                </c:pt>
                <c:pt idx="15358">
                  <c:v>3.549588177445163E-3</c:v>
                </c:pt>
                <c:pt idx="15359">
                  <c:v>4.8698106980007419E-4</c:v>
                </c:pt>
                <c:pt idx="15360">
                  <c:v>1E-4</c:v>
                </c:pt>
                <c:pt idx="15361">
                  <c:v>2.3352736347680069E-3</c:v>
                </c:pt>
                <c:pt idx="15362">
                  <c:v>3.8551350270465859E-3</c:v>
                </c:pt>
                <c:pt idx="15363">
                  <c:v>2.4913176810707929E-3</c:v>
                </c:pt>
                <c:pt idx="15364">
                  <c:v>1E-4</c:v>
                </c:pt>
                <c:pt idx="15365">
                  <c:v>9.5805213705133744E-4</c:v>
                </c:pt>
                <c:pt idx="15366">
                  <c:v>5.9256096070632593E-5</c:v>
                </c:pt>
                <c:pt idx="15367">
                  <c:v>8.3743935693793758E-4</c:v>
                </c:pt>
                <c:pt idx="15368">
                  <c:v>1E-4</c:v>
                </c:pt>
                <c:pt idx="15369">
                  <c:v>2.446001099488E-3</c:v>
                </c:pt>
                <c:pt idx="15370">
                  <c:v>4.4612028308481369E-3</c:v>
                </c:pt>
                <c:pt idx="15371">
                  <c:v>3.7021649514999751E-3</c:v>
                </c:pt>
                <c:pt idx="15372">
                  <c:v>1E-4</c:v>
                </c:pt>
                <c:pt idx="15373">
                  <c:v>3.749424621167043E-3</c:v>
                </c:pt>
                <c:pt idx="15374">
                  <c:v>4.26713035337565E-3</c:v>
                </c:pt>
                <c:pt idx="15375">
                  <c:v>1.775164073206542E-3</c:v>
                </c:pt>
                <c:pt idx="15376">
                  <c:v>1E-4</c:v>
                </c:pt>
                <c:pt idx="15377">
                  <c:v>1.5336950130588501E-3</c:v>
                </c:pt>
                <c:pt idx="15378">
                  <c:v>4.2862870948165684E-3</c:v>
                </c:pt>
                <c:pt idx="15379">
                  <c:v>4.0400352124903682E-3</c:v>
                </c:pt>
                <c:pt idx="15380">
                  <c:v>1E-4</c:v>
                </c:pt>
                <c:pt idx="15381">
                  <c:v>3.9636807848914286E-3</c:v>
                </c:pt>
                <c:pt idx="15382">
                  <c:v>4.1030121853483648E-3</c:v>
                </c:pt>
                <c:pt idx="15383">
                  <c:v>1.3742045909833391E-3</c:v>
                </c:pt>
                <c:pt idx="15384">
                  <c:v>1E-4</c:v>
                </c:pt>
                <c:pt idx="15385">
                  <c:v>2.047034619643289E-3</c:v>
                </c:pt>
                <c:pt idx="15386">
                  <c:v>4.8383054053165913E-3</c:v>
                </c:pt>
                <c:pt idx="15387">
                  <c:v>4.2970571455802926E-3</c:v>
                </c:pt>
                <c:pt idx="15388">
                  <c:v>1E-4</c:v>
                </c:pt>
                <c:pt idx="15389">
                  <c:v>4.1491430978878091E-3</c:v>
                </c:pt>
                <c:pt idx="15390">
                  <c:v>4.4486276254437889E-3</c:v>
                </c:pt>
                <c:pt idx="15391">
                  <c:v>1.6905701737929559E-3</c:v>
                </c:pt>
                <c:pt idx="15392">
                  <c:v>1E-4</c:v>
                </c:pt>
                <c:pt idx="15393">
                  <c:v>1.652949042991057E-3</c:v>
                </c:pt>
                <c:pt idx="15394">
                  <c:v>4.2780428613472324E-3</c:v>
                </c:pt>
                <c:pt idx="15395">
                  <c:v>3.9218362200203506E-3</c:v>
                </c:pt>
                <c:pt idx="15396">
                  <c:v>1E-4</c:v>
                </c:pt>
                <c:pt idx="15397">
                  <c:v>3.9927656688023517E-3</c:v>
                </c:pt>
                <c:pt idx="15398">
                  <c:v>4.618756317691701E-3</c:v>
                </c:pt>
                <c:pt idx="15399">
                  <c:v>2.2126707878603988E-3</c:v>
                </c:pt>
                <c:pt idx="15400">
                  <c:v>1E-4</c:v>
                </c:pt>
                <c:pt idx="15401">
                  <c:v>2.0321813838637979E-4</c:v>
                </c:pt>
                <c:pt idx="15402">
                  <c:v>1.7257139796117229E-3</c:v>
                </c:pt>
                <c:pt idx="15403">
                  <c:v>1.9103619720528609E-3</c:v>
                </c:pt>
                <c:pt idx="15404">
                  <c:v>1E-4</c:v>
                </c:pt>
                <c:pt idx="15405">
                  <c:v>1.7092511156416811E-3</c:v>
                </c:pt>
                <c:pt idx="15406">
                  <c:v>9.1064169335211196E-4</c:v>
                </c:pt>
                <c:pt idx="15407">
                  <c:v>1.012324261272573E-3</c:v>
                </c:pt>
                <c:pt idx="15408">
                  <c:v>1E-4</c:v>
                </c:pt>
                <c:pt idx="15409">
                  <c:v>5.0726494360056806E-3</c:v>
                </c:pt>
                <c:pt idx="15410">
                  <c:v>9.455237146536153E-3</c:v>
                </c:pt>
                <c:pt idx="15411">
                  <c:v>7.4742780863653229E-3</c:v>
                </c:pt>
                <c:pt idx="15412">
                  <c:v>1E-4</c:v>
                </c:pt>
                <c:pt idx="15413">
                  <c:v>5.7786025335110651E-3</c:v>
                </c:pt>
                <c:pt idx="15414">
                  <c:v>4.9372623696001382E-3</c:v>
                </c:pt>
                <c:pt idx="15415">
                  <c:v>7.4115998003202995E-4</c:v>
                </c:pt>
                <c:pt idx="15416">
                  <c:v>1E-4</c:v>
                </c:pt>
                <c:pt idx="15417">
                  <c:v>4.1742950228829106E-3</c:v>
                </c:pt>
                <c:pt idx="15418">
                  <c:v>7.8670688784847134E-3</c:v>
                </c:pt>
                <c:pt idx="15419">
                  <c:v>6.0315083772537713E-3</c:v>
                </c:pt>
                <c:pt idx="15420">
                  <c:v>1E-4</c:v>
                </c:pt>
                <c:pt idx="15421">
                  <c:v>4.6970478796741896E-3</c:v>
                </c:pt>
                <c:pt idx="15422">
                  <c:v>4.7966620580906444E-3</c:v>
                </c:pt>
                <c:pt idx="15423">
                  <c:v>2.012937904014662E-3</c:v>
                </c:pt>
                <c:pt idx="15424">
                  <c:v>1E-4</c:v>
                </c:pt>
                <c:pt idx="15425">
                  <c:v>2.2093124661771499E-4</c:v>
                </c:pt>
                <c:pt idx="15426">
                  <c:v>1.167872319651819E-3</c:v>
                </c:pt>
                <c:pt idx="15427">
                  <c:v>1.0106625029817019E-3</c:v>
                </c:pt>
                <c:pt idx="15428">
                  <c:v>1E-4</c:v>
                </c:pt>
                <c:pt idx="15429">
                  <c:v>6.8509019738397431E-5</c:v>
                </c:pt>
                <c:pt idx="15430">
                  <c:v>1.3798693955445901E-3</c:v>
                </c:pt>
                <c:pt idx="15431">
                  <c:v>2.149092377354017E-3</c:v>
                </c:pt>
                <c:pt idx="15432">
                  <c:v>1E-4</c:v>
                </c:pt>
                <c:pt idx="15433">
                  <c:v>3.9632860733061614E-3</c:v>
                </c:pt>
                <c:pt idx="15434">
                  <c:v>5.8475777731871693E-3</c:v>
                </c:pt>
                <c:pt idx="15435">
                  <c:v>3.6427321570971041E-3</c:v>
                </c:pt>
                <c:pt idx="15436">
                  <c:v>1E-4</c:v>
                </c:pt>
                <c:pt idx="15437">
                  <c:v>9.6152741949779891E-4</c:v>
                </c:pt>
                <c:pt idx="15438">
                  <c:v>1.106386126551624E-3</c:v>
                </c:pt>
                <c:pt idx="15439">
                  <c:v>2.4130203450603098E-3</c:v>
                </c:pt>
                <c:pt idx="15440">
                  <c:v>1E-4</c:v>
                </c:pt>
                <c:pt idx="15441">
                  <c:v>4.4870333033756281E-3</c:v>
                </c:pt>
                <c:pt idx="15442">
                  <c:v>6.7493792612216708E-3</c:v>
                </c:pt>
                <c:pt idx="15443">
                  <c:v>4.6143312263208823E-3</c:v>
                </c:pt>
                <c:pt idx="15444">
                  <c:v>1E-4</c:v>
                </c:pt>
                <c:pt idx="15445">
                  <c:v>3.36703090276462E-3</c:v>
                </c:pt>
                <c:pt idx="15446">
                  <c:v>3.4445454750665749E-3</c:v>
                </c:pt>
                <c:pt idx="15447">
                  <c:v>1.362837179008649E-3</c:v>
                </c:pt>
                <c:pt idx="15448">
                  <c:v>1E-4</c:v>
                </c:pt>
                <c:pt idx="15449">
                  <c:v>9.6037969656955554E-4</c:v>
                </c:pt>
                <c:pt idx="15450">
                  <c:v>2.751724038034671E-3</c:v>
                </c:pt>
                <c:pt idx="15451">
                  <c:v>2.5618922121447688E-3</c:v>
                </c:pt>
                <c:pt idx="15452">
                  <c:v>1E-4</c:v>
                </c:pt>
                <c:pt idx="15453">
                  <c:v>2.0391569458231649E-3</c:v>
                </c:pt>
                <c:pt idx="15454">
                  <c:v>1.2258920694071891E-3</c:v>
                </c:pt>
                <c:pt idx="15455">
                  <c:v>6.7228397227668177E-4</c:v>
                </c:pt>
                <c:pt idx="15456">
                  <c:v>1E-4</c:v>
                </c:pt>
                <c:pt idx="15457">
                  <c:v>3.436395636375563E-3</c:v>
                </c:pt>
                <c:pt idx="15458">
                  <c:v>5.6343720113501521E-3</c:v>
                </c:pt>
                <c:pt idx="15459">
                  <c:v>3.726571979255554E-3</c:v>
                </c:pt>
                <c:pt idx="15460">
                  <c:v>1E-4</c:v>
                </c:pt>
                <c:pt idx="15461">
                  <c:v>1.13596780881973E-3</c:v>
                </c:pt>
                <c:pt idx="15462">
                  <c:v>9.5218292523970981E-4</c:v>
                </c:pt>
                <c:pt idx="15463">
                  <c:v>2.388961818506518E-3</c:v>
                </c:pt>
                <c:pt idx="15464">
                  <c:v>1E-4</c:v>
                </c:pt>
                <c:pt idx="15465">
                  <c:v>4.5342332849817937E-3</c:v>
                </c:pt>
                <c:pt idx="15466">
                  <c:v>6.660632326496085E-3</c:v>
                </c:pt>
                <c:pt idx="15467">
                  <c:v>4.2797442094271053E-3</c:v>
                </c:pt>
                <c:pt idx="15468">
                  <c:v>1E-4</c:v>
                </c:pt>
                <c:pt idx="15469">
                  <c:v>2.0179467686316649E-3</c:v>
                </c:pt>
                <c:pt idx="15470">
                  <c:v>7.3903807104674045E-4</c:v>
                </c:pt>
                <c:pt idx="15471">
                  <c:v>9.4031190640036046E-4</c:v>
                </c:pt>
                <c:pt idx="15472">
                  <c:v>1E-4</c:v>
                </c:pt>
                <c:pt idx="15473">
                  <c:v>3.0045233479819851E-3</c:v>
                </c:pt>
                <c:pt idx="15474">
                  <c:v>4.7945886746910207E-3</c:v>
                </c:pt>
                <c:pt idx="15475">
                  <c:v>3.3543273299358359E-3</c:v>
                </c:pt>
                <c:pt idx="15476">
                  <c:v>1E-4</c:v>
                </c:pt>
                <c:pt idx="15477">
                  <c:v>2.4430908354148742E-3</c:v>
                </c:pt>
                <c:pt idx="15478">
                  <c:v>2.5055621168003461E-3</c:v>
                </c:pt>
                <c:pt idx="15479">
                  <c:v>9.9739843731203102E-4</c:v>
                </c:pt>
                <c:pt idx="15480">
                  <c:v>1E-4</c:v>
                </c:pt>
                <c:pt idx="15481">
                  <c:v>1.045293841280855E-3</c:v>
                </c:pt>
                <c:pt idx="15482">
                  <c:v>3.2596694716122859E-3</c:v>
                </c:pt>
                <c:pt idx="15483">
                  <c:v>3.5308765255376859E-3</c:v>
                </c:pt>
                <c:pt idx="15484">
                  <c:v>1E-4</c:v>
                </c:pt>
                <c:pt idx="15485">
                  <c:v>4.6101241644791336E-3</c:v>
                </c:pt>
                <c:pt idx="15486">
                  <c:v>5.4753368607615939E-3</c:v>
                </c:pt>
                <c:pt idx="15487">
                  <c:v>2.1842266919965868E-3</c:v>
                </c:pt>
                <c:pt idx="15488">
                  <c:v>1E-4</c:v>
                </c:pt>
                <c:pt idx="15489">
                  <c:v>2.671908939551246E-3</c:v>
                </c:pt>
                <c:pt idx="15490">
                  <c:v>6.6026111816735716E-3</c:v>
                </c:pt>
                <c:pt idx="15491">
                  <c:v>5.6234434719658688E-3</c:v>
                </c:pt>
                <c:pt idx="15492">
                  <c:v>1E-4</c:v>
                </c:pt>
                <c:pt idx="15493">
                  <c:v>3.6921708754845519E-3</c:v>
                </c:pt>
                <c:pt idx="15494">
                  <c:v>1.8712851524214939E-3</c:v>
                </c:pt>
                <c:pt idx="15495">
                  <c:v>1.2362411773598431E-3</c:v>
                </c:pt>
                <c:pt idx="15496">
                  <c:v>1E-4</c:v>
                </c:pt>
                <c:pt idx="15497">
                  <c:v>4.7437540179891633E-3</c:v>
                </c:pt>
                <c:pt idx="15498">
                  <c:v>7.2883006135381241E-3</c:v>
                </c:pt>
                <c:pt idx="15499">
                  <c:v>4.7408708656162431E-3</c:v>
                </c:pt>
                <c:pt idx="15500">
                  <c:v>1E-4</c:v>
                </c:pt>
                <c:pt idx="15501">
                  <c:v>2.535808930415068E-3</c:v>
                </c:pt>
                <c:pt idx="15502">
                  <c:v>1.751815380109366E-3</c:v>
                </c:pt>
                <c:pt idx="15503">
                  <c:v>5.4748985421786269E-5</c:v>
                </c:pt>
                <c:pt idx="15504">
                  <c:v>1E-4</c:v>
                </c:pt>
                <c:pt idx="15505">
                  <c:v>2.3749938772190211E-3</c:v>
                </c:pt>
                <c:pt idx="15506">
                  <c:v>4.7884759468528387E-3</c:v>
                </c:pt>
                <c:pt idx="15507">
                  <c:v>4.118526631879723E-3</c:v>
                </c:pt>
                <c:pt idx="15508">
                  <c:v>1E-4</c:v>
                </c:pt>
                <c:pt idx="15509">
                  <c:v>4.0277921047345341E-3</c:v>
                </c:pt>
                <c:pt idx="15510">
                  <c:v>4.2670475741950261E-3</c:v>
                </c:pt>
                <c:pt idx="15511">
                  <c:v>1.488126254398769E-3</c:v>
                </c:pt>
                <c:pt idx="15512">
                  <c:v>1E-4</c:v>
                </c:pt>
                <c:pt idx="15513">
                  <c:v>1.839991272553132E-3</c:v>
                </c:pt>
                <c:pt idx="15514">
                  <c:v>4.0283061818291374E-3</c:v>
                </c:pt>
                <c:pt idx="15515">
                  <c:v>3.0191397394172871E-3</c:v>
                </c:pt>
                <c:pt idx="15516">
                  <c:v>1E-4</c:v>
                </c:pt>
                <c:pt idx="15517">
                  <c:v>7.8596848550956436E-4</c:v>
                </c:pt>
                <c:pt idx="15518">
                  <c:v>1.572722870968727E-3</c:v>
                </c:pt>
                <c:pt idx="15519">
                  <c:v>2.956192203027723E-3</c:v>
                </c:pt>
                <c:pt idx="15520">
                  <c:v>1E-4</c:v>
                </c:pt>
                <c:pt idx="15521">
                  <c:v>4.8509982252916556E-3</c:v>
                </c:pt>
                <c:pt idx="15522">
                  <c:v>6.3441449572158616E-3</c:v>
                </c:pt>
                <c:pt idx="15523">
                  <c:v>3.333284458785485E-3</c:v>
                </c:pt>
                <c:pt idx="15524">
                  <c:v>1E-4</c:v>
                </c:pt>
                <c:pt idx="15525">
                  <c:v>7.059002572089037E-5</c:v>
                </c:pt>
                <c:pt idx="15526">
                  <c:v>2.1768792895137021E-3</c:v>
                </c:pt>
                <c:pt idx="15527">
                  <c:v>2.5467171682782251E-3</c:v>
                </c:pt>
                <c:pt idx="15528">
                  <c:v>1E-4</c:v>
                </c:pt>
                <c:pt idx="15529">
                  <c:v>3.0331867353839818E-3</c:v>
                </c:pt>
                <c:pt idx="15530">
                  <c:v>3.9454872377007932E-3</c:v>
                </c:pt>
                <c:pt idx="15531">
                  <c:v>2.461795225059937E-3</c:v>
                </c:pt>
                <c:pt idx="15532">
                  <c:v>1E-4</c:v>
                </c:pt>
                <c:pt idx="15533">
                  <c:v>1.841377809117534E-3</c:v>
                </c:pt>
                <c:pt idx="15534">
                  <c:v>2.058170898945332E-3</c:v>
                </c:pt>
                <c:pt idx="15535">
                  <c:v>8.9072720605791922E-4</c:v>
                </c:pt>
                <c:pt idx="15536">
                  <c:v>1E-4</c:v>
                </c:pt>
                <c:pt idx="15537">
                  <c:v>8.4677962610195054E-4</c:v>
                </c:pt>
                <c:pt idx="15538">
                  <c:v>2.5115458784429E-3</c:v>
                </c:pt>
                <c:pt idx="15539">
                  <c:v>2.4635594898081482E-3</c:v>
                </c:pt>
                <c:pt idx="15540">
                  <c:v>1E-4</c:v>
                </c:pt>
                <c:pt idx="15541">
                  <c:v>2.3949664687563008E-3</c:v>
                </c:pt>
                <c:pt idx="15542">
                  <c:v>2.235702965000363E-3</c:v>
                </c:pt>
                <c:pt idx="15543">
                  <c:v>4.4625233455340208E-4</c:v>
                </c:pt>
                <c:pt idx="15544">
                  <c:v>1E-4</c:v>
                </c:pt>
                <c:pt idx="15545">
                  <c:v>1.7498152831219691E-3</c:v>
                </c:pt>
                <c:pt idx="15546">
                  <c:v>3.3251431351975168E-3</c:v>
                </c:pt>
                <c:pt idx="15547">
                  <c:v>2.4945054505255458E-3</c:v>
                </c:pt>
                <c:pt idx="15548">
                  <c:v>1E-4</c:v>
                </c:pt>
                <c:pt idx="15549">
                  <c:v>1.710999072294673E-3</c:v>
                </c:pt>
                <c:pt idx="15550">
                  <c:v>1.5366397348779001E-3</c:v>
                </c:pt>
                <c:pt idx="15551">
                  <c:v>4.9022382713860731E-4</c:v>
                </c:pt>
                <c:pt idx="15552">
                  <c:v>1E-4</c:v>
                </c:pt>
                <c:pt idx="15553">
                  <c:v>4.9840808174520912E-4</c:v>
                </c:pt>
                <c:pt idx="15554">
                  <c:v>1.348085568439782E-3</c:v>
                </c:pt>
                <c:pt idx="15555">
                  <c:v>1.4439238906546041E-3</c:v>
                </c:pt>
                <c:pt idx="15556">
                  <c:v>1E-4</c:v>
                </c:pt>
                <c:pt idx="15557">
                  <c:v>2.3285794587726118E-3</c:v>
                </c:pt>
                <c:pt idx="15558">
                  <c:v>3.4478446878548831E-3</c:v>
                </c:pt>
                <c:pt idx="15559">
                  <c:v>2.0883889732326339E-3</c:v>
                </c:pt>
                <c:pt idx="15560">
                  <c:v>1E-4</c:v>
                </c:pt>
                <c:pt idx="15561">
                  <c:v>3.0961629076107079E-4</c:v>
                </c:pt>
                <c:pt idx="15562">
                  <c:v>3.034076223335565E-3</c:v>
                </c:pt>
                <c:pt idx="15563">
                  <c:v>4.0395615942979031E-3</c:v>
                </c:pt>
                <c:pt idx="15564">
                  <c:v>1E-4</c:v>
                </c:pt>
                <c:pt idx="15565">
                  <c:v>6.5453759065400921E-3</c:v>
                </c:pt>
                <c:pt idx="15566">
                  <c:v>9.3858713541723898E-3</c:v>
                </c:pt>
                <c:pt idx="15567">
                  <c:v>5.8869213769570626E-3</c:v>
                </c:pt>
                <c:pt idx="15568">
                  <c:v>1E-4</c:v>
                </c:pt>
                <c:pt idx="15569">
                  <c:v>2.7144741179434828E-3</c:v>
                </c:pt>
                <c:pt idx="15570">
                  <c:v>1.3445010155742521E-3</c:v>
                </c:pt>
                <c:pt idx="15571">
                  <c:v>5.1125845492507158E-4</c:v>
                </c:pt>
                <c:pt idx="15572">
                  <c:v>1E-4</c:v>
                </c:pt>
                <c:pt idx="15573">
                  <c:v>1.8390331139275121E-3</c:v>
                </c:pt>
                <c:pt idx="15574">
                  <c:v>2.3565707466535269E-3</c:v>
                </c:pt>
                <c:pt idx="15575">
                  <c:v>1.059763580454618E-3</c:v>
                </c:pt>
                <c:pt idx="15576">
                  <c:v>1E-4</c:v>
                </c:pt>
                <c:pt idx="15577">
                  <c:v>8.3987804720820009E-4</c:v>
                </c:pt>
                <c:pt idx="15578">
                  <c:v>2.5310780388523029E-3</c:v>
                </c:pt>
                <c:pt idx="15579">
                  <c:v>2.5275515438820239E-3</c:v>
                </c:pt>
                <c:pt idx="15580">
                  <c:v>1E-4</c:v>
                </c:pt>
                <c:pt idx="15581">
                  <c:v>2.8538991109215111E-3</c:v>
                </c:pt>
                <c:pt idx="15582">
                  <c:v>3.2647926822480479E-3</c:v>
                </c:pt>
                <c:pt idx="15583">
                  <c:v>1.3123965368403889E-3</c:v>
                </c:pt>
                <c:pt idx="15584">
                  <c:v>1E-4</c:v>
                </c:pt>
                <c:pt idx="15585">
                  <c:v>1.570075288986278E-3</c:v>
                </c:pt>
                <c:pt idx="15586">
                  <c:v>4.3693364332989164E-3</c:v>
                </c:pt>
                <c:pt idx="15587">
                  <c:v>4.3764112788860368E-3</c:v>
                </c:pt>
                <c:pt idx="15588">
                  <c:v>1E-4</c:v>
                </c:pt>
                <c:pt idx="15589">
                  <c:v>5.4219994041533439E-3</c:v>
                </c:pt>
                <c:pt idx="15590">
                  <c:v>6.910245234523024E-3</c:v>
                </c:pt>
                <c:pt idx="15591">
                  <c:v>3.6049094110344611E-3</c:v>
                </c:pt>
                <c:pt idx="15592">
                  <c:v>1E-4</c:v>
                </c:pt>
                <c:pt idx="15593">
                  <c:v>4.9246939333425074E-4</c:v>
                </c:pt>
                <c:pt idx="15594">
                  <c:v>3.7020896793980942E-3</c:v>
                </c:pt>
                <c:pt idx="15595">
                  <c:v>4.2495256531036767E-3</c:v>
                </c:pt>
                <c:pt idx="15596">
                  <c:v>1E-4</c:v>
                </c:pt>
                <c:pt idx="15597">
                  <c:v>4.9259019318089927E-3</c:v>
                </c:pt>
                <c:pt idx="15598">
                  <c:v>5.6058016097052764E-3</c:v>
                </c:pt>
                <c:pt idx="15599">
                  <c:v>2.5052534341964069E-3</c:v>
                </c:pt>
                <c:pt idx="15600">
                  <c:v>1E-4</c:v>
                </c:pt>
                <c:pt idx="15601">
                  <c:v>2.5978413552959752E-4</c:v>
                </c:pt>
                <c:pt idx="15602">
                  <c:v>1.4022291531748971E-3</c:v>
                </c:pt>
                <c:pt idx="15603">
                  <c:v>1.2743714624184231E-3</c:v>
                </c:pt>
                <c:pt idx="15604">
                  <c:v>1E-4</c:v>
                </c:pt>
                <c:pt idx="15605">
                  <c:v>1.394749498613965E-3</c:v>
                </c:pt>
                <c:pt idx="15606">
                  <c:v>2.3779657100466518E-3</c:v>
                </c:pt>
                <c:pt idx="15607">
                  <c:v>2.1772662130801232E-3</c:v>
                </c:pt>
                <c:pt idx="15608">
                  <c:v>1E-4</c:v>
                </c:pt>
                <c:pt idx="15609">
                  <c:v>2.963485782869266E-3</c:v>
                </c:pt>
                <c:pt idx="15610">
                  <c:v>3.909846450743739E-3</c:v>
                </c:pt>
                <c:pt idx="15611">
                  <c:v>2.0554187772111269E-3</c:v>
                </c:pt>
                <c:pt idx="15612">
                  <c:v>1E-4</c:v>
                </c:pt>
                <c:pt idx="15613">
                  <c:v>8.3190314941868505E-5</c:v>
                </c:pt>
                <c:pt idx="15614">
                  <c:v>1.124457310529221E-3</c:v>
                </c:pt>
                <c:pt idx="15615">
                  <c:v>9.3242906368981202E-4</c:v>
                </c:pt>
                <c:pt idx="15616">
                  <c:v>1E-4</c:v>
                </c:pt>
                <c:pt idx="15617">
                  <c:v>6.297041003771915E-4</c:v>
                </c:pt>
                <c:pt idx="15618">
                  <c:v>2.732728667994832E-3</c:v>
                </c:pt>
                <c:pt idx="15619">
                  <c:v>3.220616448981012E-3</c:v>
                </c:pt>
                <c:pt idx="15620">
                  <c:v>1E-4</c:v>
                </c:pt>
                <c:pt idx="15621">
                  <c:v>4.9628051481542847E-3</c:v>
                </c:pt>
                <c:pt idx="15622">
                  <c:v>7.4284590265794766E-3</c:v>
                </c:pt>
                <c:pt idx="15623">
                  <c:v>5.1456939495946969E-3</c:v>
                </c:pt>
                <c:pt idx="15624">
                  <c:v>1E-4</c:v>
                </c:pt>
                <c:pt idx="15625">
                  <c:v>3.824166791321719E-3</c:v>
                </c:pt>
                <c:pt idx="15626">
                  <c:v>3.8212637492411011E-3</c:v>
                </c:pt>
                <c:pt idx="15627">
                  <c:v>1.40641418275847E-3</c:v>
                </c:pt>
                <c:pt idx="15628">
                  <c:v>1E-4</c:v>
                </c:pt>
                <c:pt idx="15629">
                  <c:v>1.0853297903932969E-3</c:v>
                </c:pt>
                <c:pt idx="15630">
                  <c:v>2.8253542170646679E-3</c:v>
                </c:pt>
                <c:pt idx="15631">
                  <c:v>2.610389823393336E-3</c:v>
                </c:pt>
                <c:pt idx="15632">
                  <c:v>1E-4</c:v>
                </c:pt>
                <c:pt idx="15633">
                  <c:v>3.056084494398599E-3</c:v>
                </c:pt>
                <c:pt idx="15634">
                  <c:v>4.1619978256177042E-3</c:v>
                </c:pt>
                <c:pt idx="15635">
                  <c:v>2.548562301834441E-3</c:v>
                </c:pt>
                <c:pt idx="15636">
                  <c:v>1E-4</c:v>
                </c:pt>
                <c:pt idx="15637">
                  <c:v>5.6729926675845187E-4</c:v>
                </c:pt>
                <c:pt idx="15638">
                  <c:v>1.389573764042638E-3</c:v>
                </c:pt>
                <c:pt idx="15639">
                  <c:v>2.5871782582782008E-3</c:v>
                </c:pt>
                <c:pt idx="15640">
                  <c:v>1E-4</c:v>
                </c:pt>
                <c:pt idx="15641">
                  <c:v>4.2251387905826469E-3</c:v>
                </c:pt>
                <c:pt idx="15642">
                  <c:v>5.0073985237417086E-3</c:v>
                </c:pt>
                <c:pt idx="15643">
                  <c:v>1.800494709555606E-3</c:v>
                </c:pt>
                <c:pt idx="15644">
                  <c:v>1E-4</c:v>
                </c:pt>
                <c:pt idx="15645">
                  <c:v>3.0939057076693529E-3</c:v>
                </c:pt>
                <c:pt idx="15646">
                  <c:v>7.0407140122159722E-3</c:v>
                </c:pt>
                <c:pt idx="15647">
                  <c:v>5.8173893627272693E-3</c:v>
                </c:pt>
                <c:pt idx="15648">
                  <c:v>1E-4</c:v>
                </c:pt>
                <c:pt idx="15649">
                  <c:v>4.2377965141862798E-3</c:v>
                </c:pt>
                <c:pt idx="15650">
                  <c:v>3.541306770690911E-3</c:v>
                </c:pt>
                <c:pt idx="15651">
                  <c:v>7.7476067199431359E-4</c:v>
                </c:pt>
                <c:pt idx="15652">
                  <c:v>1E-4</c:v>
                </c:pt>
                <c:pt idx="15653">
                  <c:v>1.5781018797461079E-3</c:v>
                </c:pt>
                <c:pt idx="15654">
                  <c:v>3.0765043607965188E-3</c:v>
                </c:pt>
                <c:pt idx="15655">
                  <c:v>2.5735625284032402E-3</c:v>
                </c:pt>
                <c:pt idx="15656">
                  <c:v>1E-4</c:v>
                </c:pt>
                <c:pt idx="15657">
                  <c:v>3.0482207032360991E-3</c:v>
                </c:pt>
                <c:pt idx="15658">
                  <c:v>4.2080634041060079E-3</c:v>
                </c:pt>
                <c:pt idx="15659">
                  <c:v>2.5126895801247549E-3</c:v>
                </c:pt>
                <c:pt idx="15660">
                  <c:v>1E-4</c:v>
                </c:pt>
                <c:pt idx="15661">
                  <c:v>3.4374405965374532E-4</c:v>
                </c:pt>
                <c:pt idx="15662">
                  <c:v>1.477980158335745E-3</c:v>
                </c:pt>
                <c:pt idx="15663">
                  <c:v>2.259102979215086E-3</c:v>
                </c:pt>
                <c:pt idx="15664">
                  <c:v>1E-4</c:v>
                </c:pt>
                <c:pt idx="15665">
                  <c:v>3.229389709554087E-3</c:v>
                </c:pt>
                <c:pt idx="15666">
                  <c:v>3.9744085886380363E-3</c:v>
                </c:pt>
                <c:pt idx="15667">
                  <c:v>1.8794659839382929E-3</c:v>
                </c:pt>
                <c:pt idx="15668">
                  <c:v>1E-4</c:v>
                </c:pt>
                <c:pt idx="15669">
                  <c:v>7.87253162533022E-4</c:v>
                </c:pt>
                <c:pt idx="15670">
                  <c:v>2.9355839834315179E-3</c:v>
                </c:pt>
                <c:pt idx="15671">
                  <c:v>3.0411934250732719E-3</c:v>
                </c:pt>
                <c:pt idx="15672">
                  <c:v>1E-4</c:v>
                </c:pt>
                <c:pt idx="15673">
                  <c:v>3.351654610854969E-3</c:v>
                </c:pt>
                <c:pt idx="15674">
                  <c:v>3.7127910478711871E-3</c:v>
                </c:pt>
                <c:pt idx="15675">
                  <c:v>1.485967268350861E-3</c:v>
                </c:pt>
                <c:pt idx="15676">
                  <c:v>1E-4</c:v>
                </c:pt>
                <c:pt idx="15677">
                  <c:v>9.9394526435394887E-4</c:v>
                </c:pt>
                <c:pt idx="15678">
                  <c:v>2.6836361264238029E-3</c:v>
                </c:pt>
                <c:pt idx="15679">
                  <c:v>2.5191054522528161E-3</c:v>
                </c:pt>
                <c:pt idx="15680">
                  <c:v>1E-4</c:v>
                </c:pt>
                <c:pt idx="15681">
                  <c:v>3.4989424453472609E-3</c:v>
                </c:pt>
                <c:pt idx="15682">
                  <c:v>5.8154632664464134E-3</c:v>
                </c:pt>
                <c:pt idx="15683">
                  <c:v>4.7092787869892402E-3</c:v>
                </c:pt>
                <c:pt idx="15684">
                  <c:v>1E-4</c:v>
                </c:pt>
                <c:pt idx="15685">
                  <c:v>4.49523724105286E-3</c:v>
                </c:pt>
                <c:pt idx="15686">
                  <c:v>4.2924015446398796E-3</c:v>
                </c:pt>
                <c:pt idx="15687">
                  <c:v>6.4648081368313362E-4</c:v>
                </c:pt>
                <c:pt idx="15688">
                  <c:v>1E-4</c:v>
                </c:pt>
                <c:pt idx="15689">
                  <c:v>4.9386548502064866E-3</c:v>
                </c:pt>
                <c:pt idx="15690">
                  <c:v>9.4917575983307131E-3</c:v>
                </c:pt>
                <c:pt idx="15691">
                  <c:v>7.0936486790879874E-3</c:v>
                </c:pt>
                <c:pt idx="15692">
                  <c:v>1E-4</c:v>
                </c:pt>
                <c:pt idx="15693">
                  <c:v>3.940176876001426E-3</c:v>
                </c:pt>
                <c:pt idx="15694">
                  <c:v>2.0283906818158509E-3</c:v>
                </c:pt>
                <c:pt idx="15695">
                  <c:v>8.4708378958865509E-4</c:v>
                </c:pt>
                <c:pt idx="15696">
                  <c:v>1E-4</c:v>
                </c:pt>
                <c:pt idx="15697">
                  <c:v>3.5035921120515831E-3</c:v>
                </c:pt>
                <c:pt idx="15698">
                  <c:v>5.6711128264429781E-3</c:v>
                </c:pt>
                <c:pt idx="15699">
                  <c:v>4.2733300862662646E-3</c:v>
                </c:pt>
                <c:pt idx="15700">
                  <c:v>1E-4</c:v>
                </c:pt>
                <c:pt idx="15701">
                  <c:v>4.2846802732832154E-3</c:v>
                </c:pt>
                <c:pt idx="15702">
                  <c:v>5.2233324943178261E-3</c:v>
                </c:pt>
                <c:pt idx="15703">
                  <c:v>2.440670056074712E-3</c:v>
                </c:pt>
                <c:pt idx="15704">
                  <c:v>1E-4</c:v>
                </c:pt>
                <c:pt idx="15705">
                  <c:v>1.584139898429241E-3</c:v>
                </c:pt>
                <c:pt idx="15706">
                  <c:v>4.9083299679253973E-3</c:v>
                </c:pt>
                <c:pt idx="15707">
                  <c:v>4.5615063301003454E-3</c:v>
                </c:pt>
                <c:pt idx="15708">
                  <c:v>1E-4</c:v>
                </c:pt>
                <c:pt idx="15709">
                  <c:v>3.5183604974977291E-3</c:v>
                </c:pt>
                <c:pt idx="15710">
                  <c:v>2.5640869732066899E-3</c:v>
                </c:pt>
                <c:pt idx="15711">
                  <c:v>7.8414914322141584E-5</c:v>
                </c:pt>
                <c:pt idx="15712">
                  <c:v>1E-4</c:v>
                </c:pt>
                <c:pt idx="15713">
                  <c:v>2.9479661445078499E-3</c:v>
                </c:pt>
                <c:pt idx="15714">
                  <c:v>5.4699057826396759E-3</c:v>
                </c:pt>
                <c:pt idx="15715">
                  <c:v>4.6196741263008776E-3</c:v>
                </c:pt>
                <c:pt idx="15716">
                  <c:v>1E-4</c:v>
                </c:pt>
                <c:pt idx="15717">
                  <c:v>5.6534365946110006E-3</c:v>
                </c:pt>
                <c:pt idx="15718">
                  <c:v>7.7462422125726864E-3</c:v>
                </c:pt>
                <c:pt idx="15719">
                  <c:v>4.4329844685328202E-3</c:v>
                </c:pt>
                <c:pt idx="15720">
                  <c:v>1E-4</c:v>
                </c:pt>
                <c:pt idx="15721">
                  <c:v>2.1349853690676141E-4</c:v>
                </c:pt>
                <c:pt idx="15722">
                  <c:v>4.1271073229103769E-3</c:v>
                </c:pt>
                <c:pt idx="15723">
                  <c:v>4.9833069125574236E-3</c:v>
                </c:pt>
                <c:pt idx="15724">
                  <c:v>1E-4</c:v>
                </c:pt>
                <c:pt idx="15725">
                  <c:v>5.498951034792963E-3</c:v>
                </c:pt>
                <c:pt idx="15726">
                  <c:v>5.9090117076394874E-3</c:v>
                </c:pt>
                <c:pt idx="15727">
                  <c:v>2.5531319005895579E-3</c:v>
                </c:pt>
                <c:pt idx="15728">
                  <c:v>1E-4</c:v>
                </c:pt>
                <c:pt idx="15729">
                  <c:v>6.5825145026893249E-4</c:v>
                </c:pt>
                <c:pt idx="15730">
                  <c:v>1.001153080523E-3</c:v>
                </c:pt>
                <c:pt idx="15731">
                  <c:v>1.045303717417706E-3</c:v>
                </c:pt>
                <c:pt idx="15732">
                  <c:v>1E-4</c:v>
                </c:pt>
                <c:pt idx="15733">
                  <c:v>8.8752759252240434E-4</c:v>
                </c:pt>
                <c:pt idx="15734">
                  <c:v>1.9537959651003649E-4</c:v>
                </c:pt>
                <c:pt idx="15735">
                  <c:v>6.9445444002550784E-4</c:v>
                </c:pt>
                <c:pt idx="15736">
                  <c:v>1E-4</c:v>
                </c:pt>
                <c:pt idx="15737">
                  <c:v>8.4401261459471257E-4</c:v>
                </c:pt>
                <c:pt idx="15738">
                  <c:v>2.9018833348151338E-4</c:v>
                </c:pt>
                <c:pt idx="15739">
                  <c:v>1.6884100101946711E-3</c:v>
                </c:pt>
                <c:pt idx="15740">
                  <c:v>1E-4</c:v>
                </c:pt>
                <c:pt idx="15741">
                  <c:v>3.8640482395069799E-3</c:v>
                </c:pt>
                <c:pt idx="15742">
                  <c:v>5.3468667054009759E-3</c:v>
                </c:pt>
                <c:pt idx="15743">
                  <c:v>2.877550914145665E-3</c:v>
                </c:pt>
                <c:pt idx="15744">
                  <c:v>1E-4</c:v>
                </c:pt>
                <c:pt idx="15745">
                  <c:v>8.0577860748705409E-5</c:v>
                </c:pt>
                <c:pt idx="15746">
                  <c:v>1.96641672387852E-3</c:v>
                </c:pt>
                <c:pt idx="15747">
                  <c:v>2.4088975754716891E-3</c:v>
                </c:pt>
                <c:pt idx="15748">
                  <c:v>1E-4</c:v>
                </c:pt>
                <c:pt idx="15749">
                  <c:v>3.9023579002718488E-3</c:v>
                </c:pt>
                <c:pt idx="15750">
                  <c:v>6.5624416560651272E-3</c:v>
                </c:pt>
                <c:pt idx="15751">
                  <c:v>5.3718158514483886E-3</c:v>
                </c:pt>
                <c:pt idx="15752">
                  <c:v>1E-4</c:v>
                </c:pt>
                <c:pt idx="15753">
                  <c:v>6.0281345976622037E-3</c:v>
                </c:pt>
                <c:pt idx="15754">
                  <c:v>7.7921216577295496E-3</c:v>
                </c:pt>
                <c:pt idx="15755">
                  <c:v>4.3036356487556352E-3</c:v>
                </c:pt>
                <c:pt idx="15756">
                  <c:v>1E-4</c:v>
                </c:pt>
                <c:pt idx="15757">
                  <c:v>4.317727290519588E-4</c:v>
                </c:pt>
                <c:pt idx="15758">
                  <c:v>2.3296102249328828E-3</c:v>
                </c:pt>
                <c:pt idx="15759">
                  <c:v>3.377492572697401E-3</c:v>
                </c:pt>
                <c:pt idx="15760">
                  <c:v>1E-4</c:v>
                </c:pt>
                <c:pt idx="15761">
                  <c:v>4.8723340915602679E-3</c:v>
                </c:pt>
                <c:pt idx="15762">
                  <c:v>6.3248781854869877E-3</c:v>
                </c:pt>
                <c:pt idx="15763">
                  <c:v>3.4243926859274468E-3</c:v>
                </c:pt>
                <c:pt idx="15764">
                  <c:v>1E-4</c:v>
                </c:pt>
                <c:pt idx="15765">
                  <c:v>4.3871257052220918E-4</c:v>
                </c:pt>
                <c:pt idx="15766">
                  <c:v>1.207583908334544E-3</c:v>
                </c:pt>
                <c:pt idx="15767">
                  <c:v>1.653047414703668E-3</c:v>
                </c:pt>
                <c:pt idx="15768">
                  <c:v>1E-4</c:v>
                </c:pt>
                <c:pt idx="15769">
                  <c:v>1.5647938925867279E-3</c:v>
                </c:pt>
                <c:pt idx="15770">
                  <c:v>1.338469151166412E-3</c:v>
                </c:pt>
                <c:pt idx="15771">
                  <c:v>2.364935071440022E-4</c:v>
                </c:pt>
                <c:pt idx="15772">
                  <c:v>1E-4</c:v>
                </c:pt>
                <c:pt idx="15773">
                  <c:v>1.0452826997754221E-3</c:v>
                </c:pt>
                <c:pt idx="15774">
                  <c:v>2.356565704301298E-3</c:v>
                </c:pt>
                <c:pt idx="15775">
                  <c:v>2.3860047688321622E-3</c:v>
                </c:pt>
                <c:pt idx="15776">
                  <c:v>1E-4</c:v>
                </c:pt>
                <c:pt idx="15777">
                  <c:v>3.8401535278435638E-3</c:v>
                </c:pt>
                <c:pt idx="15778">
                  <c:v>5.7661897155368404E-3</c:v>
                </c:pt>
                <c:pt idx="15779">
                  <c:v>3.6004643829948609E-3</c:v>
                </c:pt>
                <c:pt idx="15780">
                  <c:v>1E-4</c:v>
                </c:pt>
                <c:pt idx="15781">
                  <c:v>4.0588614986872279E-4</c:v>
                </c:pt>
                <c:pt idx="15782">
                  <c:v>2.342344318934765E-3</c:v>
                </c:pt>
                <c:pt idx="15783">
                  <c:v>3.2910739406805519E-3</c:v>
                </c:pt>
                <c:pt idx="15784">
                  <c:v>1E-4</c:v>
                </c:pt>
                <c:pt idx="15785">
                  <c:v>3.7803121149367078E-3</c:v>
                </c:pt>
                <c:pt idx="15786">
                  <c:v>3.867663894187042E-3</c:v>
                </c:pt>
                <c:pt idx="15787">
                  <c:v>1.416629270264271E-3</c:v>
                </c:pt>
                <c:pt idx="15788">
                  <c:v>1E-4</c:v>
                </c:pt>
                <c:pt idx="15789">
                  <c:v>1.163575524442367E-4</c:v>
                </c:pt>
                <c:pt idx="15790">
                  <c:v>2.0251033138005642E-5</c:v>
                </c:pt>
                <c:pt idx="15791">
                  <c:v>2.924662748394482E-4</c:v>
                </c:pt>
                <c:pt idx="15792">
                  <c:v>1E-4</c:v>
                </c:pt>
                <c:pt idx="15793">
                  <c:v>1.7554399834051861E-4</c:v>
                </c:pt>
                <c:pt idx="15794">
                  <c:v>1.7330543615254239E-3</c:v>
                </c:pt>
                <c:pt idx="15795">
                  <c:v>2.459757244622357E-3</c:v>
                </c:pt>
                <c:pt idx="15796">
                  <c:v>1E-4</c:v>
                </c:pt>
                <c:pt idx="15797">
                  <c:v>3.2828983847511149E-3</c:v>
                </c:pt>
                <c:pt idx="15798">
                  <c:v>3.1213580124481179E-3</c:v>
                </c:pt>
                <c:pt idx="15799">
                  <c:v>3.1901545932043728E-4</c:v>
                </c:pt>
                <c:pt idx="15800">
                  <c:v>1E-4</c:v>
                </c:pt>
                <c:pt idx="15801">
                  <c:v>3.615087530965874E-3</c:v>
                </c:pt>
                <c:pt idx="15802">
                  <c:v>6.4102996954576346E-3</c:v>
                </c:pt>
                <c:pt idx="15803">
                  <c:v>4.4513325133083044E-3</c:v>
                </c:pt>
                <c:pt idx="15804">
                  <c:v>1E-4</c:v>
                </c:pt>
                <c:pt idx="15805">
                  <c:v>2.2575128964116022E-3</c:v>
                </c:pt>
                <c:pt idx="15806">
                  <c:v>1.2862452613480221E-3</c:v>
                </c:pt>
                <c:pt idx="15807">
                  <c:v>2.7362716092487572E-4</c:v>
                </c:pt>
                <c:pt idx="15808">
                  <c:v>1E-4</c:v>
                </c:pt>
                <c:pt idx="15809">
                  <c:v>2.2015867353552738E-3</c:v>
                </c:pt>
                <c:pt idx="15810">
                  <c:v>4.4173857992042577E-3</c:v>
                </c:pt>
                <c:pt idx="15811">
                  <c:v>3.9462894414838074E-3</c:v>
                </c:pt>
                <c:pt idx="15812">
                  <c:v>1E-4</c:v>
                </c:pt>
                <c:pt idx="15813">
                  <c:v>4.1892084102926773E-3</c:v>
                </c:pt>
                <c:pt idx="15814">
                  <c:v>4.3627191213373492E-3</c:v>
                </c:pt>
                <c:pt idx="15815">
                  <c:v>1.1534891058906449E-3</c:v>
                </c:pt>
                <c:pt idx="15816">
                  <c:v>1E-4</c:v>
                </c:pt>
                <c:pt idx="15817">
                  <c:v>3.5601952282785731E-3</c:v>
                </c:pt>
                <c:pt idx="15818">
                  <c:v>7.352586258373134E-3</c:v>
                </c:pt>
                <c:pt idx="15819">
                  <c:v>5.7844735471283886E-3</c:v>
                </c:pt>
                <c:pt idx="15820">
                  <c:v>1E-4</c:v>
                </c:pt>
                <c:pt idx="15821">
                  <c:v>3.8699882485514099E-3</c:v>
                </c:pt>
                <c:pt idx="15822">
                  <c:v>2.9675174835559321E-3</c:v>
                </c:pt>
                <c:pt idx="15823">
                  <c:v>4.3198151108489452E-4</c:v>
                </c:pt>
                <c:pt idx="15824">
                  <c:v>1E-4</c:v>
                </c:pt>
                <c:pt idx="15825">
                  <c:v>1.4451477607074011E-3</c:v>
                </c:pt>
                <c:pt idx="15826">
                  <c:v>2.300786561593183E-3</c:v>
                </c:pt>
                <c:pt idx="15827">
                  <c:v>1.561970246268619E-3</c:v>
                </c:pt>
                <c:pt idx="15828">
                  <c:v>1E-4</c:v>
                </c:pt>
                <c:pt idx="15829">
                  <c:v>1.524977125097687E-3</c:v>
                </c:pt>
                <c:pt idx="15830">
                  <c:v>2.436965922008347E-3</c:v>
                </c:pt>
                <c:pt idx="15831">
                  <c:v>1.9904655787565798E-3</c:v>
                </c:pt>
                <c:pt idx="15832">
                  <c:v>1E-4</c:v>
                </c:pt>
                <c:pt idx="15833">
                  <c:v>2.1532089082269461E-3</c:v>
                </c:pt>
                <c:pt idx="15834">
                  <c:v>2.567730048736879E-3</c:v>
                </c:pt>
                <c:pt idx="15835">
                  <c:v>1.162559103494714E-3</c:v>
                </c:pt>
                <c:pt idx="15836">
                  <c:v>1E-4</c:v>
                </c:pt>
                <c:pt idx="15837">
                  <c:v>6.7237442272109229E-4</c:v>
                </c:pt>
                <c:pt idx="15838">
                  <c:v>2.0557987771213748E-3</c:v>
                </c:pt>
                <c:pt idx="15839">
                  <c:v>1.8478584906492269E-3</c:v>
                </c:pt>
                <c:pt idx="15840">
                  <c:v>1E-4</c:v>
                </c:pt>
                <c:pt idx="15841">
                  <c:v>9.3521449846070833E-4</c:v>
                </c:pt>
                <c:pt idx="15842">
                  <c:v>4.244178590321223E-4</c:v>
                </c:pt>
                <c:pt idx="15843">
                  <c:v>1.7643955355161011E-3</c:v>
                </c:pt>
                <c:pt idx="15844">
                  <c:v>1E-4</c:v>
                </c:pt>
                <c:pt idx="15845">
                  <c:v>4.1297440747413957E-3</c:v>
                </c:pt>
                <c:pt idx="15846">
                  <c:v>6.4694333271621144E-3</c:v>
                </c:pt>
                <c:pt idx="15847">
                  <c:v>4.4760695170605038E-3</c:v>
                </c:pt>
                <c:pt idx="15848">
                  <c:v>1E-4</c:v>
                </c:pt>
                <c:pt idx="15849">
                  <c:v>3.3290737148129051E-3</c:v>
                </c:pt>
                <c:pt idx="15850">
                  <c:v>3.7979439563218579E-3</c:v>
                </c:pt>
                <c:pt idx="15851">
                  <c:v>2.1197794709319111E-3</c:v>
                </c:pt>
                <c:pt idx="15852">
                  <c:v>1E-4</c:v>
                </c:pt>
                <c:pt idx="15853">
                  <c:v>8.2020984272339586E-4</c:v>
                </c:pt>
                <c:pt idx="15854">
                  <c:v>3.1343735152518289E-4</c:v>
                </c:pt>
                <c:pt idx="15855">
                  <c:v>1.587024220887841E-3</c:v>
                </c:pt>
                <c:pt idx="15856">
                  <c:v>1E-4</c:v>
                </c:pt>
                <c:pt idx="15857">
                  <c:v>4.475606445881946E-3</c:v>
                </c:pt>
                <c:pt idx="15858">
                  <c:v>7.5065869910585989E-3</c:v>
                </c:pt>
                <c:pt idx="15859">
                  <c:v>5.3206261555380739E-3</c:v>
                </c:pt>
                <c:pt idx="15860">
                  <c:v>1E-4</c:v>
                </c:pt>
                <c:pt idx="15861">
                  <c:v>2.792019106349874E-3</c:v>
                </c:pt>
                <c:pt idx="15862">
                  <c:v>1.1227119370580581E-3</c:v>
                </c:pt>
                <c:pt idx="15863">
                  <c:v>1.0880805580628741E-3</c:v>
                </c:pt>
                <c:pt idx="15864">
                  <c:v>1E-4</c:v>
                </c:pt>
                <c:pt idx="15865">
                  <c:v>2.9030938806850039E-3</c:v>
                </c:pt>
                <c:pt idx="15866">
                  <c:v>3.5435399551001271E-3</c:v>
                </c:pt>
                <c:pt idx="15867">
                  <c:v>1.378901355315557E-3</c:v>
                </c:pt>
                <c:pt idx="15868">
                  <c:v>1E-4</c:v>
                </c:pt>
                <c:pt idx="15869">
                  <c:v>1.8294311798495849E-3</c:v>
                </c:pt>
                <c:pt idx="15870">
                  <c:v>4.6140524638010293E-3</c:v>
                </c:pt>
                <c:pt idx="15871">
                  <c:v>4.278594453548056E-3</c:v>
                </c:pt>
                <c:pt idx="15872">
                  <c:v>1E-4</c:v>
                </c:pt>
                <c:pt idx="15873">
                  <c:v>4.7702417496235166E-3</c:v>
                </c:pt>
                <c:pt idx="15874">
                  <c:v>6.0888540180069487E-3</c:v>
                </c:pt>
                <c:pt idx="15875">
                  <c:v>3.4834379218054361E-3</c:v>
                </c:pt>
                <c:pt idx="15876">
                  <c:v>1E-4</c:v>
                </c:pt>
                <c:pt idx="15877">
                  <c:v>1.221728602643659E-3</c:v>
                </c:pt>
                <c:pt idx="15878">
                  <c:v>3.058112157624855E-5</c:v>
                </c:pt>
                <c:pt idx="15879">
                  <c:v>1.071995739217595E-3</c:v>
                </c:pt>
                <c:pt idx="15880">
                  <c:v>1E-4</c:v>
                </c:pt>
                <c:pt idx="15881">
                  <c:v>2.6247321358342729E-3</c:v>
                </c:pt>
                <c:pt idx="15882">
                  <c:v>4.2812699846523734E-3</c:v>
                </c:pt>
                <c:pt idx="15883">
                  <c:v>3.201513360882426E-3</c:v>
                </c:pt>
                <c:pt idx="15884">
                  <c:v>1E-4</c:v>
                </c:pt>
                <c:pt idx="15885">
                  <c:v>2.971321032710552E-3</c:v>
                </c:pt>
                <c:pt idx="15886">
                  <c:v>3.640851459880376E-3</c:v>
                </c:pt>
                <c:pt idx="15887">
                  <c:v>1.965555833655824E-3</c:v>
                </c:pt>
                <c:pt idx="15888">
                  <c:v>1E-4</c:v>
                </c:pt>
                <c:pt idx="15889">
                  <c:v>1.514495600603385E-4</c:v>
                </c:pt>
                <c:pt idx="15890">
                  <c:v>1.259741895734204E-3</c:v>
                </c:pt>
                <c:pt idx="15891">
                  <c:v>1.771288738542068E-3</c:v>
                </c:pt>
                <c:pt idx="15892">
                  <c:v>1E-4</c:v>
                </c:pt>
                <c:pt idx="15893">
                  <c:v>2.2948641656546621E-3</c:v>
                </c:pt>
                <c:pt idx="15894">
                  <c:v>2.4909196554667519E-3</c:v>
                </c:pt>
                <c:pt idx="15895">
                  <c:v>8.1238508729816088E-4</c:v>
                </c:pt>
                <c:pt idx="15896">
                  <c:v>1E-4</c:v>
                </c:pt>
                <c:pt idx="15897">
                  <c:v>1.3678672909681561E-3</c:v>
                </c:pt>
                <c:pt idx="15898">
                  <c:v>3.0108887147358211E-3</c:v>
                </c:pt>
                <c:pt idx="15899">
                  <c:v>2.5502048760122241E-3</c:v>
                </c:pt>
                <c:pt idx="15900">
                  <c:v>1E-4</c:v>
                </c:pt>
                <c:pt idx="15901">
                  <c:v>2.7987707010127209E-3</c:v>
                </c:pt>
                <c:pt idx="15902">
                  <c:v>4.138013178820594E-3</c:v>
                </c:pt>
                <c:pt idx="15903">
                  <c:v>3.101038624650769E-3</c:v>
                </c:pt>
                <c:pt idx="15904">
                  <c:v>1E-4</c:v>
                </c:pt>
                <c:pt idx="15905">
                  <c:v>2.8218302451008372E-3</c:v>
                </c:pt>
                <c:pt idx="15906">
                  <c:v>2.62645886138488E-3</c:v>
                </c:pt>
                <c:pt idx="15907">
                  <c:v>2.1605987586331579E-4</c:v>
                </c:pt>
                <c:pt idx="15908">
                  <c:v>1E-4</c:v>
                </c:pt>
                <c:pt idx="15909">
                  <c:v>3.9687700610311558E-3</c:v>
                </c:pt>
                <c:pt idx="15910">
                  <c:v>7.6631192554478793E-3</c:v>
                </c:pt>
                <c:pt idx="15911">
                  <c:v>5.7509999637786677E-3</c:v>
                </c:pt>
                <c:pt idx="15912">
                  <c:v>1E-4</c:v>
                </c:pt>
                <c:pt idx="15913">
                  <c:v>2.7058307523365622E-3</c:v>
                </c:pt>
                <c:pt idx="15914">
                  <c:v>1.2561787465030321E-4</c:v>
                </c:pt>
                <c:pt idx="15915">
                  <c:v>2.374246665199674E-3</c:v>
                </c:pt>
                <c:pt idx="15916">
                  <c:v>1E-4</c:v>
                </c:pt>
                <c:pt idx="15917">
                  <c:v>4.737354815101678E-3</c:v>
                </c:pt>
                <c:pt idx="15918">
                  <c:v>6.2423188453228544E-3</c:v>
                </c:pt>
                <c:pt idx="15919">
                  <c:v>3.4835073294242369E-3</c:v>
                </c:pt>
                <c:pt idx="15920">
                  <c:v>1E-4</c:v>
                </c:pt>
                <c:pt idx="15921">
                  <c:v>1.604399519270697E-3</c:v>
                </c:pt>
                <c:pt idx="15922">
                  <c:v>1.645393603276457E-3</c:v>
                </c:pt>
                <c:pt idx="15923">
                  <c:v>9.8356696199309083E-4</c:v>
                </c:pt>
                <c:pt idx="15924">
                  <c:v>1E-4</c:v>
                </c:pt>
                <c:pt idx="15925">
                  <c:v>3.4386185083436801E-4</c:v>
                </c:pt>
                <c:pt idx="15926">
                  <c:v>6.8136626131600311E-4</c:v>
                </c:pt>
                <c:pt idx="15927">
                  <c:v>1.5819105702650381E-3</c:v>
                </c:pt>
                <c:pt idx="15928">
                  <c:v>1E-4</c:v>
                </c:pt>
                <c:pt idx="15929">
                  <c:v>3.6174040948916339E-3</c:v>
                </c:pt>
                <c:pt idx="15930">
                  <c:v>5.7791236019960968E-3</c:v>
                </c:pt>
                <c:pt idx="15931">
                  <c:v>4.0736869141121748E-3</c:v>
                </c:pt>
                <c:pt idx="15932">
                  <c:v>1E-4</c:v>
                </c:pt>
                <c:pt idx="15933">
                  <c:v>2.945691186249919E-3</c:v>
                </c:pt>
                <c:pt idx="15934">
                  <c:v>2.9228490873450452E-3</c:v>
                </c:pt>
                <c:pt idx="15935">
                  <c:v>1.070742451556729E-3</c:v>
                </c:pt>
                <c:pt idx="15936">
                  <c:v>1E-4</c:v>
                </c:pt>
                <c:pt idx="15937">
                  <c:v>1.15977897440542E-3</c:v>
                </c:pt>
                <c:pt idx="15938">
                  <c:v>3.119222810988032E-3</c:v>
                </c:pt>
                <c:pt idx="15939">
                  <c:v>2.9474252164384692E-3</c:v>
                </c:pt>
                <c:pt idx="15940">
                  <c:v>1E-4</c:v>
                </c:pt>
                <c:pt idx="15941">
                  <c:v>2.6207250728196032E-3</c:v>
                </c:pt>
                <c:pt idx="15942">
                  <c:v>1.9515108714393569E-3</c:v>
                </c:pt>
                <c:pt idx="15943">
                  <c:v>3.9100635783229608E-4</c:v>
                </c:pt>
                <c:pt idx="15944">
                  <c:v>1E-4</c:v>
                </c:pt>
                <c:pt idx="15945">
                  <c:v>4.0930133481782418E-3</c:v>
                </c:pt>
                <c:pt idx="15946">
                  <c:v>7.5449333854733939E-3</c:v>
                </c:pt>
                <c:pt idx="15947">
                  <c:v>5.9144299797813044E-3</c:v>
                </c:pt>
                <c:pt idx="15948">
                  <c:v>1E-4</c:v>
                </c:pt>
                <c:pt idx="15949">
                  <c:v>5.2183899068348992E-3</c:v>
                </c:pt>
                <c:pt idx="15950">
                  <c:v>5.9066132584672431E-3</c:v>
                </c:pt>
                <c:pt idx="15951">
                  <c:v>2.7891211529268061E-3</c:v>
                </c:pt>
                <c:pt idx="15952">
                  <c:v>1E-4</c:v>
                </c:pt>
                <c:pt idx="15953">
                  <c:v>9.3291808819556828E-4</c:v>
                </c:pt>
                <c:pt idx="15954">
                  <c:v>4.4171963144589129E-3</c:v>
                </c:pt>
                <c:pt idx="15955">
                  <c:v>5.2463167323287246E-3</c:v>
                </c:pt>
                <c:pt idx="15956">
                  <c:v>1E-4</c:v>
                </c:pt>
                <c:pt idx="15957">
                  <c:v>7.7498511174578276E-3</c:v>
                </c:pt>
                <c:pt idx="15958">
                  <c:v>1.050306294637547E-2</c:v>
                </c:pt>
                <c:pt idx="15959">
                  <c:v>5.8926856504804967E-3</c:v>
                </c:pt>
                <c:pt idx="15960">
                  <c:v>1E-4</c:v>
                </c:pt>
                <c:pt idx="15961">
                  <c:v>3.72734493362634E-4</c:v>
                </c:pt>
                <c:pt idx="15962">
                  <c:v>3.5666009153960988E-3</c:v>
                </c:pt>
                <c:pt idx="15963">
                  <c:v>4.7277751901988333E-3</c:v>
                </c:pt>
                <c:pt idx="15964">
                  <c:v>1E-4</c:v>
                </c:pt>
                <c:pt idx="15965">
                  <c:v>5.8718767471717462E-3</c:v>
                </c:pt>
                <c:pt idx="15966">
                  <c:v>6.9292429242418041E-3</c:v>
                </c:pt>
                <c:pt idx="15967">
                  <c:v>3.3313747393502978E-3</c:v>
                </c:pt>
                <c:pt idx="15968">
                  <c:v>1E-4</c:v>
                </c:pt>
                <c:pt idx="15969">
                  <c:v>1.0132072852004601E-4</c:v>
                </c:pt>
                <c:pt idx="15970">
                  <c:v>1.3855042085931669E-3</c:v>
                </c:pt>
                <c:pt idx="15971">
                  <c:v>1.550644397009075E-3</c:v>
                </c:pt>
                <c:pt idx="15972">
                  <c:v>1E-4</c:v>
                </c:pt>
                <c:pt idx="15973">
                  <c:v>1.7059509928921521E-3</c:v>
                </c:pt>
                <c:pt idx="15974">
                  <c:v>2.3986621771286531E-3</c:v>
                </c:pt>
                <c:pt idx="15975">
                  <c:v>1.839850375155115E-3</c:v>
                </c:pt>
                <c:pt idx="15976">
                  <c:v>1E-4</c:v>
                </c:pt>
                <c:pt idx="15977">
                  <c:v>2.501124304978882E-3</c:v>
                </c:pt>
                <c:pt idx="15978">
                  <c:v>3.7524375095909402E-3</c:v>
                </c:pt>
                <c:pt idx="15979">
                  <c:v>2.337418008951651E-3</c:v>
                </c:pt>
                <c:pt idx="15980">
                  <c:v>1E-4</c:v>
                </c:pt>
                <c:pt idx="15981">
                  <c:v>3.2511151208990168E-4</c:v>
                </c:pt>
                <c:pt idx="15982">
                  <c:v>3.5090637551444901E-3</c:v>
                </c:pt>
                <c:pt idx="15983">
                  <c:v>4.7114656620861946E-3</c:v>
                </c:pt>
                <c:pt idx="15984">
                  <c:v>1E-4</c:v>
                </c:pt>
                <c:pt idx="15985">
                  <c:v>7.3290749480878136E-3</c:v>
                </c:pt>
                <c:pt idx="15986">
                  <c:v>9.8562135830276964E-3</c:v>
                </c:pt>
                <c:pt idx="15987">
                  <c:v>5.4486481262079906E-3</c:v>
                </c:pt>
                <c:pt idx="15988">
                  <c:v>1E-4</c:v>
                </c:pt>
                <c:pt idx="15989">
                  <c:v>5.404506064077292E-4</c:v>
                </c:pt>
                <c:pt idx="15990">
                  <c:v>2.4233152267356941E-3</c:v>
                </c:pt>
                <c:pt idx="15991">
                  <c:v>3.221412811273465E-3</c:v>
                </c:pt>
                <c:pt idx="15992">
                  <c:v>1E-4</c:v>
                </c:pt>
                <c:pt idx="15993">
                  <c:v>3.7910541662423639E-3</c:v>
                </c:pt>
                <c:pt idx="15994">
                  <c:v>4.786377470836072E-3</c:v>
                </c:pt>
                <c:pt idx="15995">
                  <c:v>3.0185955714947151E-3</c:v>
                </c:pt>
                <c:pt idx="15996">
                  <c:v>1E-4</c:v>
                </c:pt>
                <c:pt idx="15997">
                  <c:v>3.083727446188793E-3</c:v>
                </c:pt>
                <c:pt idx="15998">
                  <c:v>4.627705404590233E-3</c:v>
                </c:pt>
                <c:pt idx="15999">
                  <c:v>3.1647131245018472E-3</c:v>
                </c:pt>
                <c:pt idx="16000">
                  <c:v>1E-4</c:v>
                </c:pt>
                <c:pt idx="16001">
                  <c:v>1.286581084862804E-3</c:v>
                </c:pt>
                <c:pt idx="16002">
                  <c:v>3.9972593360721408E-4</c:v>
                </c:pt>
                <c:pt idx="16003">
                  <c:v>1.7667422588536E-3</c:v>
                </c:pt>
                <c:pt idx="16004">
                  <c:v>1E-4</c:v>
                </c:pt>
                <c:pt idx="16005">
                  <c:v>2.7670852955537519E-3</c:v>
                </c:pt>
                <c:pt idx="16006">
                  <c:v>2.7006295303336489E-3</c:v>
                </c:pt>
                <c:pt idx="16007">
                  <c:v>3.7209975133929571E-4</c:v>
                </c:pt>
                <c:pt idx="16008">
                  <c:v>1E-4</c:v>
                </c:pt>
                <c:pt idx="16009">
                  <c:v>2.9532226432236498E-3</c:v>
                </c:pt>
                <c:pt idx="16010">
                  <c:v>5.4925885274342981E-3</c:v>
                </c:pt>
                <c:pt idx="16011">
                  <c:v>4.0714267536633014E-3</c:v>
                </c:pt>
                <c:pt idx="16012">
                  <c:v>1E-4</c:v>
                </c:pt>
                <c:pt idx="16013">
                  <c:v>2.7792057821417692E-3</c:v>
                </c:pt>
                <c:pt idx="16014">
                  <c:v>2.6102568826092279E-3</c:v>
                </c:pt>
                <c:pt idx="16015">
                  <c:v>1.0158612113992001E-3</c:v>
                </c:pt>
                <c:pt idx="16016">
                  <c:v>1E-4</c:v>
                </c:pt>
                <c:pt idx="16017">
                  <c:v>2.9438325287054482E-4</c:v>
                </c:pt>
                <c:pt idx="16018">
                  <c:v>1.4101115934593541E-3</c:v>
                </c:pt>
                <c:pt idx="16019">
                  <c:v>1.895326948921349E-3</c:v>
                </c:pt>
                <c:pt idx="16020">
                  <c:v>1E-4</c:v>
                </c:pt>
                <c:pt idx="16021">
                  <c:v>4.1017959910851828E-3</c:v>
                </c:pt>
                <c:pt idx="16022">
                  <c:v>7.1252589390932179E-3</c:v>
                </c:pt>
                <c:pt idx="16023">
                  <c:v>5.5332086901908779E-3</c:v>
                </c:pt>
                <c:pt idx="16024">
                  <c:v>1E-4</c:v>
                </c:pt>
                <c:pt idx="16025">
                  <c:v>4.5389820716053384E-3</c:v>
                </c:pt>
                <c:pt idx="16026">
                  <c:v>4.2914260339102367E-3</c:v>
                </c:pt>
                <c:pt idx="16027">
                  <c:v>1.0666065456768491E-3</c:v>
                </c:pt>
                <c:pt idx="16028">
                  <c:v>1E-4</c:v>
                </c:pt>
                <c:pt idx="16029">
                  <c:v>3.122179523941844E-3</c:v>
                </c:pt>
                <c:pt idx="16030">
                  <c:v>6.6561966340763076E-3</c:v>
                </c:pt>
                <c:pt idx="16031">
                  <c:v>5.5891723766332098E-3</c:v>
                </c:pt>
                <c:pt idx="16032">
                  <c:v>1E-4</c:v>
                </c:pt>
                <c:pt idx="16033">
                  <c:v>4.7790499547270384E-3</c:v>
                </c:pt>
                <c:pt idx="16034">
                  <c:v>4.5797104780965006E-3</c:v>
                </c:pt>
                <c:pt idx="16035">
                  <c:v>1.2996635017585439E-3</c:v>
                </c:pt>
                <c:pt idx="16036">
                  <c:v>1E-4</c:v>
                </c:pt>
                <c:pt idx="16037">
                  <c:v>2.2441387026537209E-3</c:v>
                </c:pt>
                <c:pt idx="16038">
                  <c:v>4.5466164250840954E-3</c:v>
                </c:pt>
                <c:pt idx="16039">
                  <c:v>3.4911676469909902E-3</c:v>
                </c:pt>
                <c:pt idx="16040">
                  <c:v>1E-4</c:v>
                </c:pt>
                <c:pt idx="16041">
                  <c:v>2.5275905421191739E-3</c:v>
                </c:pt>
                <c:pt idx="16042">
                  <c:v>2.5207594946370111E-3</c:v>
                </c:pt>
                <c:pt idx="16043">
                  <c:v>1.1238547490538501E-3</c:v>
                </c:pt>
                <c:pt idx="16044">
                  <c:v>1E-4</c:v>
                </c:pt>
                <c:pt idx="16045">
                  <c:v>7.9520699638432432E-5</c:v>
                </c:pt>
                <c:pt idx="16046">
                  <c:v>8.1825046402417853E-4</c:v>
                </c:pt>
                <c:pt idx="16047">
                  <c:v>1.432588649401216E-3</c:v>
                </c:pt>
                <c:pt idx="16048">
                  <c:v>1E-4</c:v>
                </c:pt>
                <c:pt idx="16049">
                  <c:v>3.4742087469446818E-3</c:v>
                </c:pt>
                <c:pt idx="16050">
                  <c:v>5.9560157585653332E-3</c:v>
                </c:pt>
                <c:pt idx="16051">
                  <c:v>4.423224335421274E-3</c:v>
                </c:pt>
                <c:pt idx="16052">
                  <c:v>1E-4</c:v>
                </c:pt>
                <c:pt idx="16053">
                  <c:v>2.926950894628143E-3</c:v>
                </c:pt>
                <c:pt idx="16054">
                  <c:v>2.0573644707090658E-3</c:v>
                </c:pt>
                <c:pt idx="16055">
                  <c:v>1.7629261978074581E-4</c:v>
                </c:pt>
                <c:pt idx="16056">
                  <c:v>1E-4</c:v>
                </c:pt>
                <c:pt idx="16057">
                  <c:v>2.980899403077828E-3</c:v>
                </c:pt>
                <c:pt idx="16058">
                  <c:v>5.583898796421672E-3</c:v>
                </c:pt>
                <c:pt idx="16059">
                  <c:v>4.6003953693209178E-3</c:v>
                </c:pt>
                <c:pt idx="16060">
                  <c:v>1E-4</c:v>
                </c:pt>
                <c:pt idx="16061">
                  <c:v>4.9061852749008334E-3</c:v>
                </c:pt>
                <c:pt idx="16062">
                  <c:v>6.3056762046843958E-3</c:v>
                </c:pt>
                <c:pt idx="16063">
                  <c:v>3.5544669539097919E-3</c:v>
                </c:pt>
                <c:pt idx="16064">
                  <c:v>1E-4</c:v>
                </c:pt>
                <c:pt idx="16065">
                  <c:v>6.7856541816794732E-4</c:v>
                </c:pt>
                <c:pt idx="16066">
                  <c:v>1.2666225765072109E-3</c:v>
                </c:pt>
                <c:pt idx="16067">
                  <c:v>2.2339742061668771E-3</c:v>
                </c:pt>
                <c:pt idx="16068">
                  <c:v>1E-4</c:v>
                </c:pt>
                <c:pt idx="16069">
                  <c:v>3.7190616619232329E-3</c:v>
                </c:pt>
                <c:pt idx="16070">
                  <c:v>5.5931596058966457E-3</c:v>
                </c:pt>
                <c:pt idx="16071">
                  <c:v>4.0372286442027514E-3</c:v>
                </c:pt>
                <c:pt idx="16072">
                  <c:v>1E-4</c:v>
                </c:pt>
                <c:pt idx="16073">
                  <c:v>3.9565046478775784E-3</c:v>
                </c:pt>
                <c:pt idx="16074">
                  <c:v>5.0792744149286426E-3</c:v>
                </c:pt>
                <c:pt idx="16075">
                  <c:v>2.7765487549651011E-3</c:v>
                </c:pt>
                <c:pt idx="16076">
                  <c:v>1E-4</c:v>
                </c:pt>
                <c:pt idx="16077">
                  <c:v>2.6192887077981227E-4</c:v>
                </c:pt>
                <c:pt idx="16078">
                  <c:v>2.7423436050874879E-3</c:v>
                </c:pt>
                <c:pt idx="16079">
                  <c:v>3.0970588964471212E-3</c:v>
                </c:pt>
                <c:pt idx="16080">
                  <c:v>1E-4</c:v>
                </c:pt>
                <c:pt idx="16081">
                  <c:v>2.3345045301609948E-3</c:v>
                </c:pt>
                <c:pt idx="16082">
                  <c:v>5.8789346293715468E-4</c:v>
                </c:pt>
                <c:pt idx="16083">
                  <c:v>1.9548742089767939E-3</c:v>
                </c:pt>
                <c:pt idx="16084">
                  <c:v>1E-4</c:v>
                </c:pt>
                <c:pt idx="16085">
                  <c:v>5.4780654150875432E-3</c:v>
                </c:pt>
                <c:pt idx="16086">
                  <c:v>8.1722013014067073E-3</c:v>
                </c:pt>
                <c:pt idx="16087">
                  <c:v>5.1196467446132064E-3</c:v>
                </c:pt>
                <c:pt idx="16088">
                  <c:v>1E-4</c:v>
                </c:pt>
                <c:pt idx="16089">
                  <c:v>2.6958392236467502E-3</c:v>
                </c:pt>
                <c:pt idx="16090">
                  <c:v>2.633584786280261E-3</c:v>
                </c:pt>
                <c:pt idx="16091">
                  <c:v>1.5359315944432079E-3</c:v>
                </c:pt>
                <c:pt idx="16092">
                  <c:v>1E-4</c:v>
                </c:pt>
                <c:pt idx="16093">
                  <c:v>1.430902919110486E-3</c:v>
                </c:pt>
                <c:pt idx="16094">
                  <c:v>1.250853589882655E-3</c:v>
                </c:pt>
                <c:pt idx="16095">
                  <c:v>2.9959696287770791E-4</c:v>
                </c:pt>
                <c:pt idx="16096">
                  <c:v>1E-4</c:v>
                </c:pt>
                <c:pt idx="16097">
                  <c:v>3.8331532664906401E-3</c:v>
                </c:pt>
                <c:pt idx="16098">
                  <c:v>7.5464001152539513E-3</c:v>
                </c:pt>
                <c:pt idx="16099">
                  <c:v>6.1058813320292518E-3</c:v>
                </c:pt>
                <c:pt idx="16100">
                  <c:v>1E-4</c:v>
                </c:pt>
                <c:pt idx="16101">
                  <c:v>5.0392631280567878E-3</c:v>
                </c:pt>
                <c:pt idx="16102">
                  <c:v>5.099169408473307E-3</c:v>
                </c:pt>
                <c:pt idx="16103">
                  <c:v>2.040500687506486E-3</c:v>
                </c:pt>
                <c:pt idx="16104">
                  <c:v>1E-4</c:v>
                </c:pt>
                <c:pt idx="16105">
                  <c:v>4.4611953755254081E-4</c:v>
                </c:pt>
                <c:pt idx="16106">
                  <c:v>1.6815078226155699E-3</c:v>
                </c:pt>
                <c:pt idx="16107">
                  <c:v>1.6444435384957311E-3</c:v>
                </c:pt>
                <c:pt idx="16108">
                  <c:v>1E-4</c:v>
                </c:pt>
                <c:pt idx="16109">
                  <c:v>1.722072589310232E-3</c:v>
                </c:pt>
                <c:pt idx="16110">
                  <c:v>1.731914768220516E-3</c:v>
                </c:pt>
                <c:pt idx="16111">
                  <c:v>2.9204543754590798E-4</c:v>
                </c:pt>
                <c:pt idx="16112">
                  <c:v>1E-4</c:v>
                </c:pt>
                <c:pt idx="16113">
                  <c:v>2.5617236998543048E-3</c:v>
                </c:pt>
                <c:pt idx="16114">
                  <c:v>5.6091556703457583E-3</c:v>
                </c:pt>
                <c:pt idx="16115">
                  <c:v>4.9192482946956006E-3</c:v>
                </c:pt>
                <c:pt idx="16116">
                  <c:v>1E-4</c:v>
                </c:pt>
                <c:pt idx="16117">
                  <c:v>4.6720903757129107E-3</c:v>
                </c:pt>
                <c:pt idx="16118">
                  <c:v>5.0070189007513453E-3</c:v>
                </c:pt>
                <c:pt idx="16119">
                  <c:v>2.056413211392646E-3</c:v>
                </c:pt>
                <c:pt idx="16120">
                  <c:v>1E-4</c:v>
                </c:pt>
                <c:pt idx="16121">
                  <c:v>8.0623403866099505E-4</c:v>
                </c:pt>
                <c:pt idx="16122">
                  <c:v>2.5846714724984368E-3</c:v>
                </c:pt>
                <c:pt idx="16123">
                  <c:v>2.549243143815326E-3</c:v>
                </c:pt>
                <c:pt idx="16124">
                  <c:v>1E-4</c:v>
                </c:pt>
                <c:pt idx="16125">
                  <c:v>3.3326534287432012E-3</c:v>
                </c:pt>
                <c:pt idx="16126">
                  <c:v>4.8526358905235829E-3</c:v>
                </c:pt>
                <c:pt idx="16127">
                  <c:v>3.2646435757754041E-3</c:v>
                </c:pt>
                <c:pt idx="16128">
                  <c:v>1E-4</c:v>
                </c:pt>
                <c:pt idx="16129">
                  <c:v>1.939875485842337E-3</c:v>
                </c:pt>
                <c:pt idx="16130">
                  <c:v>1.2682004557926631E-3</c:v>
                </c:pt>
                <c:pt idx="16131">
                  <c:v>1.698666853883251E-4</c:v>
                </c:pt>
                <c:pt idx="16132">
                  <c:v>1E-4</c:v>
                </c:pt>
                <c:pt idx="16133">
                  <c:v>1.559566743020482E-3</c:v>
                </c:pt>
                <c:pt idx="16134">
                  <c:v>2.514600491938062E-3</c:v>
                </c:pt>
                <c:pt idx="16135">
                  <c:v>1.842257235996948E-3</c:v>
                </c:pt>
                <c:pt idx="16136">
                  <c:v>1E-4</c:v>
                </c:pt>
                <c:pt idx="16137">
                  <c:v>2.3568547827953071E-3</c:v>
                </c:pt>
                <c:pt idx="16138">
                  <c:v>4.2405288574183251E-3</c:v>
                </c:pt>
                <c:pt idx="16139">
                  <c:v>3.7192370456462722E-3</c:v>
                </c:pt>
                <c:pt idx="16140">
                  <c:v>1E-4</c:v>
                </c:pt>
                <c:pt idx="16141">
                  <c:v>4.0580645995409517E-3</c:v>
                </c:pt>
                <c:pt idx="16142">
                  <c:v>4.4151808233594946E-3</c:v>
                </c:pt>
                <c:pt idx="16143">
                  <c:v>1.422649995975951E-3</c:v>
                </c:pt>
                <c:pt idx="16144">
                  <c:v>1E-4</c:v>
                </c:pt>
                <c:pt idx="16145">
                  <c:v>2.8571653748010479E-3</c:v>
                </c:pt>
                <c:pt idx="16146">
                  <c:v>6.2729438419989866E-3</c:v>
                </c:pt>
                <c:pt idx="16147">
                  <c:v>5.1055061247930822E-3</c:v>
                </c:pt>
                <c:pt idx="16148">
                  <c:v>1E-4</c:v>
                </c:pt>
                <c:pt idx="16149">
                  <c:v>3.544427472814951E-3</c:v>
                </c:pt>
                <c:pt idx="16150">
                  <c:v>2.5806372295112631E-3</c:v>
                </c:pt>
                <c:pt idx="16151">
                  <c:v>5.1258798503070519E-5</c:v>
                </c:pt>
                <c:pt idx="16152">
                  <c:v>1E-4</c:v>
                </c:pt>
                <c:pt idx="16153">
                  <c:v>2.652705404859628E-3</c:v>
                </c:pt>
                <c:pt idx="16154">
                  <c:v>4.60298748670803E-3</c:v>
                </c:pt>
                <c:pt idx="16155">
                  <c:v>3.4240905735717238E-3</c:v>
                </c:pt>
                <c:pt idx="16156">
                  <c:v>1E-4</c:v>
                </c:pt>
                <c:pt idx="16157">
                  <c:v>2.9030360847559309E-3</c:v>
                </c:pt>
                <c:pt idx="16158">
                  <c:v>3.3704598760787982E-3</c:v>
                </c:pt>
                <c:pt idx="16159">
                  <c:v>1.7531617890568839E-3</c:v>
                </c:pt>
                <c:pt idx="16160">
                  <c:v>1E-4</c:v>
                </c:pt>
                <c:pt idx="16161">
                  <c:v>2.7748246326445377E-4</c:v>
                </c:pt>
                <c:pt idx="16162">
                  <c:v>7.1471339572464702E-4</c:v>
                </c:pt>
                <c:pt idx="16163">
                  <c:v>1.262476147039516E-3</c:v>
                </c:pt>
                <c:pt idx="16164">
                  <c:v>1E-4</c:v>
                </c:pt>
                <c:pt idx="16165">
                  <c:v>2.5996870946569839E-3</c:v>
                </c:pt>
                <c:pt idx="16166">
                  <c:v>4.4012056176087966E-3</c:v>
                </c:pt>
                <c:pt idx="16167">
                  <c:v>3.432813927466655E-3</c:v>
                </c:pt>
                <c:pt idx="16168">
                  <c:v>1E-4</c:v>
                </c:pt>
                <c:pt idx="16169">
                  <c:v>3.0877992792846349E-3</c:v>
                </c:pt>
                <c:pt idx="16170">
                  <c:v>3.2176136395518722E-3</c:v>
                </c:pt>
                <c:pt idx="16171">
                  <c:v>1.0746811811469131E-3</c:v>
                </c:pt>
                <c:pt idx="16172">
                  <c:v>1E-4</c:v>
                </c:pt>
                <c:pt idx="16173">
                  <c:v>1.7499042002381911E-3</c:v>
                </c:pt>
                <c:pt idx="16174">
                  <c:v>4.0544518700827842E-3</c:v>
                </c:pt>
                <c:pt idx="16175">
                  <c:v>3.5297245222965972E-3</c:v>
                </c:pt>
                <c:pt idx="16176">
                  <c:v>1E-4</c:v>
                </c:pt>
                <c:pt idx="16177">
                  <c:v>3.495912030166875E-3</c:v>
                </c:pt>
                <c:pt idx="16178">
                  <c:v>4.3846959989320431E-3</c:v>
                </c:pt>
                <c:pt idx="16179">
                  <c:v>2.695428877948612E-3</c:v>
                </c:pt>
                <c:pt idx="16180">
                  <c:v>1E-4</c:v>
                </c:pt>
                <c:pt idx="16181">
                  <c:v>2.0144591360136792E-3</c:v>
                </c:pt>
                <c:pt idx="16182">
                  <c:v>2.137227488604506E-3</c:v>
                </c:pt>
                <c:pt idx="16183">
                  <c:v>6.8316950120823243E-4</c:v>
                </c:pt>
                <c:pt idx="16184">
                  <c:v>1E-4</c:v>
                </c:pt>
                <c:pt idx="16185">
                  <c:v>1.9882303677833842E-3</c:v>
                </c:pt>
                <c:pt idx="16186">
                  <c:v>4.7883268742051162E-3</c:v>
                </c:pt>
                <c:pt idx="16187">
                  <c:v>4.3307600651346324E-3</c:v>
                </c:pt>
                <c:pt idx="16188">
                  <c:v>1E-4</c:v>
                </c:pt>
                <c:pt idx="16189">
                  <c:v>3.7255969426534608E-3</c:v>
                </c:pt>
                <c:pt idx="16190">
                  <c:v>3.0742542751684E-3</c:v>
                </c:pt>
                <c:pt idx="16191">
                  <c:v>2.154241803913423E-4</c:v>
                </c:pt>
                <c:pt idx="16192">
                  <c:v>1E-4</c:v>
                </c:pt>
                <c:pt idx="16193">
                  <c:v>3.0021818922527162E-3</c:v>
                </c:pt>
                <c:pt idx="16194">
                  <c:v>4.974375119897052E-3</c:v>
                </c:pt>
                <c:pt idx="16195">
                  <c:v>3.2052777386752532E-3</c:v>
                </c:pt>
                <c:pt idx="16196">
                  <c:v>1E-4</c:v>
                </c:pt>
                <c:pt idx="16197">
                  <c:v>1.148390683397456E-3</c:v>
                </c:pt>
                <c:pt idx="16198">
                  <c:v>1.7350188137275641E-4</c:v>
                </c:pt>
                <c:pt idx="16199">
                  <c:v>5.5994922502007388E-4</c:v>
                </c:pt>
                <c:pt idx="16200">
                  <c:v>1E-4</c:v>
                </c:pt>
                <c:pt idx="16201">
                  <c:v>9.5098626694864951E-4</c:v>
                </c:pt>
                <c:pt idx="16202">
                  <c:v>1.476802703521061E-3</c:v>
                </c:pt>
                <c:pt idx="16203">
                  <c:v>1.361302249549181E-3</c:v>
                </c:pt>
                <c:pt idx="16204">
                  <c:v>1E-4</c:v>
                </c:pt>
                <c:pt idx="16205">
                  <c:v>2.8617697292826912E-3</c:v>
                </c:pt>
                <c:pt idx="16206">
                  <c:v>5.3419019438910066E-3</c:v>
                </c:pt>
                <c:pt idx="16207">
                  <c:v>4.4831108537613934E-3</c:v>
                </c:pt>
                <c:pt idx="16208">
                  <c:v>1E-4</c:v>
                </c:pt>
                <c:pt idx="16209">
                  <c:v>4.5337953598107569E-3</c:v>
                </c:pt>
                <c:pt idx="16210">
                  <c:v>5.4184217674943724E-3</c:v>
                </c:pt>
                <c:pt idx="16211">
                  <c:v>2.8197761358585232E-3</c:v>
                </c:pt>
                <c:pt idx="16212">
                  <c:v>1E-4</c:v>
                </c:pt>
                <c:pt idx="16213">
                  <c:v>6.4436450148565392E-4</c:v>
                </c:pt>
                <c:pt idx="16214">
                  <c:v>3.7332701868800911E-4</c:v>
                </c:pt>
                <c:pt idx="16215">
                  <c:v>1.017932348403334E-3</c:v>
                </c:pt>
                <c:pt idx="16216">
                  <c:v>1E-4</c:v>
                </c:pt>
                <c:pt idx="16217">
                  <c:v>2.2224267681406119E-3</c:v>
                </c:pt>
                <c:pt idx="16218">
                  <c:v>3.78237925989921E-3</c:v>
                </c:pt>
                <c:pt idx="16219">
                  <c:v>2.9190207871095889E-3</c:v>
                </c:pt>
                <c:pt idx="16220">
                  <c:v>1E-4</c:v>
                </c:pt>
                <c:pt idx="16221">
                  <c:v>2.304988349501685E-3</c:v>
                </c:pt>
                <c:pt idx="16222">
                  <c:v>1.939693951900933E-3</c:v>
                </c:pt>
                <c:pt idx="16223">
                  <c:v>1.824564629568945E-4</c:v>
                </c:pt>
                <c:pt idx="16224">
                  <c:v>1E-4</c:v>
                </c:pt>
                <c:pt idx="16225">
                  <c:v>1.9662018459211542E-3</c:v>
                </c:pt>
                <c:pt idx="16226">
                  <c:v>3.428667352384594E-3</c:v>
                </c:pt>
                <c:pt idx="16227">
                  <c:v>2.3479611906130769E-3</c:v>
                </c:pt>
                <c:pt idx="16228">
                  <c:v>1E-4</c:v>
                </c:pt>
                <c:pt idx="16229">
                  <c:v>1.121867708390512E-3</c:v>
                </c:pt>
                <c:pt idx="16230">
                  <c:v>6.0749534937001089E-4</c:v>
                </c:pt>
                <c:pt idx="16231">
                  <c:v>8.8976943404669716E-5</c:v>
                </c:pt>
                <c:pt idx="16232">
                  <c:v>1E-4</c:v>
                </c:pt>
                <c:pt idx="16233">
                  <c:v>5.4153401615190564E-4</c:v>
                </c:pt>
                <c:pt idx="16234">
                  <c:v>1.067765022970913E-3</c:v>
                </c:pt>
                <c:pt idx="16235">
                  <c:v>1.1244021971780311E-3</c:v>
                </c:pt>
                <c:pt idx="16236">
                  <c:v>1E-4</c:v>
                </c:pt>
                <c:pt idx="16237">
                  <c:v>2.1700893335702591E-3</c:v>
                </c:pt>
                <c:pt idx="16238">
                  <c:v>3.5212105762417209E-3</c:v>
                </c:pt>
                <c:pt idx="16239">
                  <c:v>2.3907889034998509E-3</c:v>
                </c:pt>
                <c:pt idx="16240">
                  <c:v>1E-4</c:v>
                </c:pt>
                <c:pt idx="16241">
                  <c:v>6.6095019811817832E-4</c:v>
                </c:pt>
                <c:pt idx="16242">
                  <c:v>1.0298911452443901E-3</c:v>
                </c:pt>
                <c:pt idx="16243">
                  <c:v>2.127844698401514E-3</c:v>
                </c:pt>
                <c:pt idx="16244">
                  <c:v>1E-4</c:v>
                </c:pt>
                <c:pt idx="16245">
                  <c:v>4.0383619861716624E-3</c:v>
                </c:pt>
                <c:pt idx="16246">
                  <c:v>6.1568146079443451E-3</c:v>
                </c:pt>
                <c:pt idx="16247">
                  <c:v>4.2947035421715346E-3</c:v>
                </c:pt>
                <c:pt idx="16248">
                  <c:v>1E-4</c:v>
                </c:pt>
                <c:pt idx="16249">
                  <c:v>3.459347024762758E-3</c:v>
                </c:pt>
                <c:pt idx="16250">
                  <c:v>3.9714836720611199E-3</c:v>
                </c:pt>
                <c:pt idx="16251">
                  <c:v>2.010433613972535E-3</c:v>
                </c:pt>
                <c:pt idx="16252">
                  <c:v>1E-4</c:v>
                </c:pt>
                <c:pt idx="16253">
                  <c:v>5.4405986411243592E-5</c:v>
                </c:pt>
                <c:pt idx="16254">
                  <c:v>1.5847687509352279E-3</c:v>
                </c:pt>
                <c:pt idx="16255">
                  <c:v>2.0877157403744388E-3</c:v>
                </c:pt>
                <c:pt idx="16256">
                  <c:v>1E-4</c:v>
                </c:pt>
                <c:pt idx="16257">
                  <c:v>3.0057783414170441E-3</c:v>
                </c:pt>
                <c:pt idx="16258">
                  <c:v>3.9730985269441702E-3</c:v>
                </c:pt>
                <c:pt idx="16259">
                  <c:v>2.2435679597205892E-3</c:v>
                </c:pt>
                <c:pt idx="16260">
                  <c:v>1E-4</c:v>
                </c:pt>
                <c:pt idx="16261">
                  <c:v>6.5282584553074438E-4</c:v>
                </c:pt>
                <c:pt idx="16262">
                  <c:v>4.2793265243410923E-5</c:v>
                </c:pt>
                <c:pt idx="16263">
                  <c:v>4.9130034431194545E-4</c:v>
                </c:pt>
                <c:pt idx="16264">
                  <c:v>1E-4</c:v>
                </c:pt>
                <c:pt idx="16265">
                  <c:v>7.4470326987879833E-4</c:v>
                </c:pt>
                <c:pt idx="16266">
                  <c:v>9.3968071261627602E-4</c:v>
                </c:pt>
                <c:pt idx="16267">
                  <c:v>5.4625351335808447E-4</c:v>
                </c:pt>
                <c:pt idx="16268">
                  <c:v>1E-4</c:v>
                </c:pt>
                <c:pt idx="16269">
                  <c:v>2.8240577562627128E-4</c:v>
                </c:pt>
                <c:pt idx="16270">
                  <c:v>1.2250888227549749E-4</c:v>
                </c:pt>
                <c:pt idx="16271">
                  <c:v>2.157900234802224E-4</c:v>
                </c:pt>
                <c:pt idx="16272">
                  <c:v>1E-4</c:v>
                </c:pt>
                <c:pt idx="16273">
                  <c:v>1.2759869766817229E-3</c:v>
                </c:pt>
                <c:pt idx="16274">
                  <c:v>2.8998535783393438E-3</c:v>
                </c:pt>
                <c:pt idx="16275">
                  <c:v>2.934476955296268E-3</c:v>
                </c:pt>
                <c:pt idx="16276">
                  <c:v>1E-4</c:v>
                </c:pt>
                <c:pt idx="16277">
                  <c:v>4.6656827140806514E-3</c:v>
                </c:pt>
                <c:pt idx="16278">
                  <c:v>7.4513152646401484E-3</c:v>
                </c:pt>
                <c:pt idx="16279">
                  <c:v>5.5110460210329596E-3</c:v>
                </c:pt>
                <c:pt idx="16280">
                  <c:v>1E-4</c:v>
                </c:pt>
                <c:pt idx="16281">
                  <c:v>4.4264164790450934E-3</c:v>
                </c:pt>
                <c:pt idx="16282">
                  <c:v>4.2376781075979756E-3</c:v>
                </c:pt>
                <c:pt idx="16283">
                  <c:v>1.0672695571441869E-3</c:v>
                </c:pt>
                <c:pt idx="16284">
                  <c:v>1E-4</c:v>
                </c:pt>
                <c:pt idx="16285">
                  <c:v>3.3377864725111801E-3</c:v>
                </c:pt>
                <c:pt idx="16286">
                  <c:v>7.2658305201700728E-3</c:v>
                </c:pt>
                <c:pt idx="16287">
                  <c:v>6.2323528853656454E-3</c:v>
                </c:pt>
                <c:pt idx="16288">
                  <c:v>1E-4</c:v>
                </c:pt>
                <c:pt idx="16289">
                  <c:v>5.7183874048862783E-3</c:v>
                </c:pt>
                <c:pt idx="16290">
                  <c:v>6.0722438482791064E-3</c:v>
                </c:pt>
                <c:pt idx="16291">
                  <c:v>2.491679888085855E-3</c:v>
                </c:pt>
                <c:pt idx="16292">
                  <c:v>1E-4</c:v>
                </c:pt>
                <c:pt idx="16293">
                  <c:v>7.6939024208122042E-4</c:v>
                </c:pt>
                <c:pt idx="16294">
                  <c:v>2.4471734892177409E-3</c:v>
                </c:pt>
                <c:pt idx="16295">
                  <c:v>2.204734258199348E-3</c:v>
                </c:pt>
                <c:pt idx="16296">
                  <c:v>1E-4</c:v>
                </c:pt>
                <c:pt idx="16297">
                  <c:v>2.4042801703111441E-3</c:v>
                </c:pt>
                <c:pt idx="16298">
                  <c:v>3.6143438240922279E-3</c:v>
                </c:pt>
                <c:pt idx="16299">
                  <c:v>2.8947785226435541E-3</c:v>
                </c:pt>
                <c:pt idx="16300">
                  <c:v>1E-4</c:v>
                </c:pt>
                <c:pt idx="16301">
                  <c:v>3.8145417198992651E-3</c:v>
                </c:pt>
                <c:pt idx="16302">
                  <c:v>5.6896797688334999E-3</c:v>
                </c:pt>
                <c:pt idx="16303">
                  <c:v>3.8143785954516379E-3</c:v>
                </c:pt>
                <c:pt idx="16304">
                  <c:v>1E-4</c:v>
                </c:pt>
                <c:pt idx="16305">
                  <c:v>1.885131438202643E-3</c:v>
                </c:pt>
                <c:pt idx="16306">
                  <c:v>4.6095158278001058E-4</c:v>
                </c:pt>
                <c:pt idx="16307">
                  <c:v>1.3536878687154671E-3</c:v>
                </c:pt>
                <c:pt idx="16308">
                  <c:v>1E-4</c:v>
                </c:pt>
                <c:pt idx="16309">
                  <c:v>3.9349532657251387E-3</c:v>
                </c:pt>
                <c:pt idx="16310">
                  <c:v>6.0953859634479473E-3</c:v>
                </c:pt>
                <c:pt idx="16311">
                  <c:v>3.8651956603465341E-3</c:v>
                </c:pt>
                <c:pt idx="16312">
                  <c:v>1E-4</c:v>
                </c:pt>
                <c:pt idx="16313">
                  <c:v>8.1477474392281505E-4</c:v>
                </c:pt>
                <c:pt idx="16314">
                  <c:v>1.7116081934158E-3</c:v>
                </c:pt>
                <c:pt idx="16315">
                  <c:v>2.9951526302376421E-3</c:v>
                </c:pt>
                <c:pt idx="16316">
                  <c:v>1E-4</c:v>
                </c:pt>
                <c:pt idx="16317">
                  <c:v>4.3927711406515938E-3</c:v>
                </c:pt>
                <c:pt idx="16318">
                  <c:v>5.321791958354102E-3</c:v>
                </c:pt>
                <c:pt idx="16319">
                  <c:v>2.4771125189966378E-3</c:v>
                </c:pt>
                <c:pt idx="16320">
                  <c:v>1E-4</c:v>
                </c:pt>
                <c:pt idx="16321">
                  <c:v>5.9269812864786928E-4</c:v>
                </c:pt>
                <c:pt idx="16322">
                  <c:v>2.4977984961793852E-3</c:v>
                </c:pt>
                <c:pt idx="16323">
                  <c:v>2.585484390828419E-3</c:v>
                </c:pt>
                <c:pt idx="16324">
                  <c:v>1E-4</c:v>
                </c:pt>
                <c:pt idx="16325">
                  <c:v>3.7277227468974759E-3</c:v>
                </c:pt>
                <c:pt idx="16326">
                  <c:v>6.1726911942489764E-3</c:v>
                </c:pt>
                <c:pt idx="16327">
                  <c:v>5.0604567053848769E-3</c:v>
                </c:pt>
                <c:pt idx="16328">
                  <c:v>1E-4</c:v>
                </c:pt>
                <c:pt idx="16329">
                  <c:v>5.862688856928663E-3</c:v>
                </c:pt>
                <c:pt idx="16330">
                  <c:v>7.8680710854914463E-3</c:v>
                </c:pt>
                <c:pt idx="16331">
                  <c:v>4.7366182707056694E-3</c:v>
                </c:pt>
                <c:pt idx="16332">
                  <c:v>1E-4</c:v>
                </c:pt>
                <c:pt idx="16333">
                  <c:v>2.3049964335080339E-3</c:v>
                </c:pt>
                <c:pt idx="16334">
                  <c:v>1.746830138911383E-3</c:v>
                </c:pt>
                <c:pt idx="16335">
                  <c:v>4.6666502221095812E-4</c:v>
                </c:pt>
                <c:pt idx="16336">
                  <c:v>1E-4</c:v>
                </c:pt>
                <c:pt idx="16337">
                  <c:v>5.5641131591765481E-4</c:v>
                </c:pt>
                <c:pt idx="16338">
                  <c:v>1.6310892240333399E-3</c:v>
                </c:pt>
                <c:pt idx="16339">
                  <c:v>1.905315887771618E-3</c:v>
                </c:pt>
                <c:pt idx="16340">
                  <c:v>1E-4</c:v>
                </c:pt>
                <c:pt idx="16341">
                  <c:v>3.0936554714669239E-3</c:v>
                </c:pt>
                <c:pt idx="16342">
                  <c:v>4.1397361659643254E-3</c:v>
                </c:pt>
                <c:pt idx="16343">
                  <c:v>2.0009299977654452E-3</c:v>
                </c:pt>
                <c:pt idx="16344">
                  <c:v>1E-4</c:v>
                </c:pt>
                <c:pt idx="16345">
                  <c:v>1.494860914234058E-3</c:v>
                </c:pt>
                <c:pt idx="16346">
                  <c:v>4.585674716290962E-3</c:v>
                </c:pt>
                <c:pt idx="16347">
                  <c:v>4.3954704864757827E-3</c:v>
                </c:pt>
                <c:pt idx="16348">
                  <c:v>1E-4</c:v>
                </c:pt>
                <c:pt idx="16349">
                  <c:v>4.1301255023410977E-3</c:v>
                </c:pt>
                <c:pt idx="16350">
                  <c:v>4.0926117996541818E-3</c:v>
                </c:pt>
                <c:pt idx="16351">
                  <c:v>1.283920977768401E-3</c:v>
                </c:pt>
                <c:pt idx="16352">
                  <c:v>1E-4</c:v>
                </c:pt>
                <c:pt idx="16353">
                  <c:v>2.0252696959444511E-3</c:v>
                </c:pt>
                <c:pt idx="16354">
                  <c:v>4.8362791131974668E-3</c:v>
                </c:pt>
                <c:pt idx="16355">
                  <c:v>4.5501223798118714E-3</c:v>
                </c:pt>
                <c:pt idx="16356">
                  <c:v>1E-4</c:v>
                </c:pt>
                <c:pt idx="16357">
                  <c:v>5.7792776334616254E-3</c:v>
                </c:pt>
                <c:pt idx="16358">
                  <c:v>8.1470684210537287E-3</c:v>
                </c:pt>
                <c:pt idx="16359">
                  <c:v>5.3244370863304051E-3</c:v>
                </c:pt>
                <c:pt idx="16360">
                  <c:v>1E-4</c:v>
                </c:pt>
                <c:pt idx="16361">
                  <c:v>3.7558983165631031E-3</c:v>
                </c:pt>
                <c:pt idx="16362">
                  <c:v>4.2847906881753224E-3</c:v>
                </c:pt>
                <c:pt idx="16363">
                  <c:v>2.5352516546551219E-3</c:v>
                </c:pt>
                <c:pt idx="16364">
                  <c:v>1E-4</c:v>
                </c:pt>
                <c:pt idx="16365">
                  <c:v>2.0223714175121809E-3</c:v>
                </c:pt>
                <c:pt idx="16366">
                  <c:v>2.3214867628178048E-3</c:v>
                </c:pt>
                <c:pt idx="16367">
                  <c:v>9.6169548592562844E-4</c:v>
                </c:pt>
                <c:pt idx="16368">
                  <c:v>1E-4</c:v>
                </c:pt>
                <c:pt idx="16369">
                  <c:v>1.141798553165945E-3</c:v>
                </c:pt>
                <c:pt idx="16370">
                  <c:v>3.0037411628468969E-3</c:v>
                </c:pt>
                <c:pt idx="16371">
                  <c:v>2.7108555537426748E-3</c:v>
                </c:pt>
                <c:pt idx="16372">
                  <c:v>1E-4</c:v>
                </c:pt>
                <c:pt idx="16373">
                  <c:v>2.2736318242386889E-3</c:v>
                </c:pt>
                <c:pt idx="16374">
                  <c:v>2.019124082629629E-3</c:v>
                </c:pt>
                <c:pt idx="16375">
                  <c:v>4.397430924850521E-4</c:v>
                </c:pt>
                <c:pt idx="16376">
                  <c:v>1E-4</c:v>
                </c:pt>
                <c:pt idx="16377">
                  <c:v>1.28874469281129E-3</c:v>
                </c:pt>
                <c:pt idx="16378">
                  <c:v>2.6298250578608798E-3</c:v>
                </c:pt>
                <c:pt idx="16379">
                  <c:v>2.205654970849407E-3</c:v>
                </c:pt>
                <c:pt idx="16380">
                  <c:v>1E-4</c:v>
                </c:pt>
                <c:pt idx="16381">
                  <c:v>2.0886904288200119E-3</c:v>
                </c:pt>
                <c:pt idx="16382">
                  <c:v>2.209143692972666E-3</c:v>
                </c:pt>
                <c:pt idx="16383">
                  <c:v>7.7447040024768783E-4</c:v>
                </c:pt>
                <c:pt idx="16384">
                  <c:v>1E-4</c:v>
                </c:pt>
                <c:pt idx="16385">
                  <c:v>9.2271178131673754E-4</c:v>
                </c:pt>
                <c:pt idx="16386">
                  <c:v>2.0140582138301871E-3</c:v>
                </c:pt>
                <c:pt idx="16387">
                  <c:v>1.5737515273930389E-3</c:v>
                </c:pt>
                <c:pt idx="16388">
                  <c:v>1E-4</c:v>
                </c:pt>
                <c:pt idx="16389">
                  <c:v>1.3847259770626761E-3</c:v>
                </c:pt>
                <c:pt idx="16390">
                  <c:v>2.172941598641323E-3</c:v>
                </c:pt>
                <c:pt idx="16391">
                  <c:v>2.0429127902888422E-3</c:v>
                </c:pt>
                <c:pt idx="16392">
                  <c:v>1E-4</c:v>
                </c:pt>
                <c:pt idx="16393">
                  <c:v>3.3647459160224109E-3</c:v>
                </c:pt>
                <c:pt idx="16394">
                  <c:v>4.8110716717919763E-3</c:v>
                </c:pt>
                <c:pt idx="16395">
                  <c:v>2.5784342310535579E-3</c:v>
                </c:pt>
                <c:pt idx="16396">
                  <c:v>1E-4</c:v>
                </c:pt>
                <c:pt idx="16397">
                  <c:v>1.364065453116121E-3</c:v>
                </c:pt>
                <c:pt idx="16398">
                  <c:v>5.0887635298796537E-3</c:v>
                </c:pt>
                <c:pt idx="16399">
                  <c:v>5.2530623995375994E-3</c:v>
                </c:pt>
                <c:pt idx="16400">
                  <c:v>1E-4</c:v>
                </c:pt>
                <c:pt idx="16401">
                  <c:v>5.7044259253075501E-3</c:v>
                </c:pt>
                <c:pt idx="16402">
                  <c:v>6.7288829439741907E-3</c:v>
                </c:pt>
                <c:pt idx="16403">
                  <c:v>3.556323838488452E-3</c:v>
                </c:pt>
                <c:pt idx="16404">
                  <c:v>1E-4</c:v>
                </c:pt>
                <c:pt idx="16405">
                  <c:v>1.614868972869278E-3</c:v>
                </c:pt>
                <c:pt idx="16406">
                  <c:v>1.272647099138109E-3</c:v>
                </c:pt>
                <c:pt idx="16407">
                  <c:v>8.2531460963605042E-5</c:v>
                </c:pt>
                <c:pt idx="16408">
                  <c:v>1E-4</c:v>
                </c:pt>
                <c:pt idx="16409">
                  <c:v>2.607330032528683E-3</c:v>
                </c:pt>
                <c:pt idx="16410">
                  <c:v>5.9737237736582514E-3</c:v>
                </c:pt>
                <c:pt idx="16411">
                  <c:v>5.5592024811522188E-3</c:v>
                </c:pt>
                <c:pt idx="16412">
                  <c:v>1E-4</c:v>
                </c:pt>
                <c:pt idx="16413">
                  <c:v>6.0472167363383377E-3</c:v>
                </c:pt>
                <c:pt idx="16414">
                  <c:v>7.1700113493316196E-3</c:v>
                </c:pt>
                <c:pt idx="16415">
                  <c:v>3.5953391490790121E-3</c:v>
                </c:pt>
                <c:pt idx="16416">
                  <c:v>1E-4</c:v>
                </c:pt>
                <c:pt idx="16417">
                  <c:v>6.4153486400592185E-4</c:v>
                </c:pt>
                <c:pt idx="16418">
                  <c:v>5.007273443688973E-4</c:v>
                </c:pt>
                <c:pt idx="16419">
                  <c:v>9.8703124582689376E-4</c:v>
                </c:pt>
                <c:pt idx="16420">
                  <c:v>1E-4</c:v>
                </c:pt>
                <c:pt idx="16421">
                  <c:v>1.6473120385888059E-3</c:v>
                </c:pt>
                <c:pt idx="16422">
                  <c:v>2.629736011881306E-3</c:v>
                </c:pt>
                <c:pt idx="16423">
                  <c:v>1.9975693915288738E-3</c:v>
                </c:pt>
                <c:pt idx="16424">
                  <c:v>1E-4</c:v>
                </c:pt>
                <c:pt idx="16425">
                  <c:v>1.86206268319439E-3</c:v>
                </c:pt>
                <c:pt idx="16426">
                  <c:v>2.2262316656232661E-3</c:v>
                </c:pt>
                <c:pt idx="16427">
                  <c:v>1.1916950160371421E-3</c:v>
                </c:pt>
                <c:pt idx="16428">
                  <c:v>1E-4</c:v>
                </c:pt>
                <c:pt idx="16429">
                  <c:v>1.9513056597673381E-4</c:v>
                </c:pt>
                <c:pt idx="16430">
                  <c:v>7.3950133374675391E-4</c:v>
                </c:pt>
                <c:pt idx="16431">
                  <c:v>1.448152942588907E-3</c:v>
                </c:pt>
                <c:pt idx="16432">
                  <c:v>1E-4</c:v>
                </c:pt>
                <c:pt idx="16433">
                  <c:v>3.6309610006845399E-3</c:v>
                </c:pt>
                <c:pt idx="16434">
                  <c:v>6.2650302789345122E-3</c:v>
                </c:pt>
                <c:pt idx="16435">
                  <c:v>4.6501685344972916E-3</c:v>
                </c:pt>
                <c:pt idx="16436">
                  <c:v>1E-4</c:v>
                </c:pt>
                <c:pt idx="16437">
                  <c:v>2.86812278597407E-3</c:v>
                </c:pt>
                <c:pt idx="16438">
                  <c:v>1.623536953559707E-3</c:v>
                </c:pt>
                <c:pt idx="16439">
                  <c:v>6.7111921924435029E-4</c:v>
                </c:pt>
                <c:pt idx="16440">
                  <c:v>1E-4</c:v>
                </c:pt>
                <c:pt idx="16441">
                  <c:v>3.300930297332976E-3</c:v>
                </c:pt>
                <c:pt idx="16442">
                  <c:v>5.4532838769578004E-3</c:v>
                </c:pt>
                <c:pt idx="16443">
                  <c:v>3.9966507830166576E-3</c:v>
                </c:pt>
                <c:pt idx="16444">
                  <c:v>1E-4</c:v>
                </c:pt>
                <c:pt idx="16445">
                  <c:v>3.547089021286102E-3</c:v>
                </c:pt>
                <c:pt idx="16446">
                  <c:v>4.2962175141944853E-3</c:v>
                </c:pt>
                <c:pt idx="16447">
                  <c:v>2.286342700503576E-3</c:v>
                </c:pt>
                <c:pt idx="16448">
                  <c:v>1E-4</c:v>
                </c:pt>
                <c:pt idx="16449">
                  <c:v>1.337035660765195E-4</c:v>
                </c:pt>
                <c:pt idx="16450">
                  <c:v>1.3722059284237581E-3</c:v>
                </c:pt>
                <c:pt idx="16451">
                  <c:v>1.7666364227050071E-3</c:v>
                </c:pt>
                <c:pt idx="16452">
                  <c:v>1E-4</c:v>
                </c:pt>
                <c:pt idx="16453">
                  <c:v>2.1280843395695909E-3</c:v>
                </c:pt>
                <c:pt idx="16454">
                  <c:v>2.848957214804495E-3</c:v>
                </c:pt>
                <c:pt idx="16455">
                  <c:v>2.121089303566579E-3</c:v>
                </c:pt>
                <c:pt idx="16456">
                  <c:v>1E-4</c:v>
                </c:pt>
                <c:pt idx="16457">
                  <c:v>3.607484800954503E-3</c:v>
                </c:pt>
                <c:pt idx="16458">
                  <c:v>6.5153979657986642E-3</c:v>
                </c:pt>
                <c:pt idx="16459">
                  <c:v>5.1472783795722989E-3</c:v>
                </c:pt>
                <c:pt idx="16460">
                  <c:v>1E-4</c:v>
                </c:pt>
                <c:pt idx="16461">
                  <c:v>3.2476560913260151E-3</c:v>
                </c:pt>
                <c:pt idx="16462">
                  <c:v>1.190869493989687E-3</c:v>
                </c:pt>
                <c:pt idx="16463">
                  <c:v>1.8714355382537971E-3</c:v>
                </c:pt>
                <c:pt idx="16464">
                  <c:v>1E-4</c:v>
                </c:pt>
                <c:pt idx="16465">
                  <c:v>5.3496448613304911E-3</c:v>
                </c:pt>
                <c:pt idx="16466">
                  <c:v>7.3666508952906443E-3</c:v>
                </c:pt>
                <c:pt idx="16467">
                  <c:v>3.8758496631553581E-3</c:v>
                </c:pt>
                <c:pt idx="16468">
                  <c:v>1E-4</c:v>
                </c:pt>
                <c:pt idx="16469">
                  <c:v>2.751602702029995E-4</c:v>
                </c:pt>
                <c:pt idx="16470">
                  <c:v>2.7540186898924938E-3</c:v>
                </c:pt>
                <c:pt idx="16471">
                  <c:v>2.9318451312179078E-3</c:v>
                </c:pt>
                <c:pt idx="16472">
                  <c:v>1E-4</c:v>
                </c:pt>
                <c:pt idx="16473">
                  <c:v>3.1055128274051561E-3</c:v>
                </c:pt>
                <c:pt idx="16474">
                  <c:v>3.9110120320505776E-3</c:v>
                </c:pt>
                <c:pt idx="16475">
                  <c:v>2.4177320271054092E-3</c:v>
                </c:pt>
                <c:pt idx="16476">
                  <c:v>1E-4</c:v>
                </c:pt>
                <c:pt idx="16477">
                  <c:v>1.9170343808419909E-3</c:v>
                </c:pt>
                <c:pt idx="16478">
                  <c:v>2.4267761674622141E-3</c:v>
                </c:pt>
                <c:pt idx="16479">
                  <c:v>1.507292494442865E-3</c:v>
                </c:pt>
                <c:pt idx="16480">
                  <c:v>1E-4</c:v>
                </c:pt>
                <c:pt idx="16481">
                  <c:v>9.4992898731002568E-4</c:v>
                </c:pt>
                <c:pt idx="16482">
                  <c:v>6.6034938879037453E-4</c:v>
                </c:pt>
                <c:pt idx="16483">
                  <c:v>2.9525423600855672E-4</c:v>
                </c:pt>
                <c:pt idx="16484">
                  <c:v>1E-4</c:v>
                </c:pt>
                <c:pt idx="16485">
                  <c:v>2.788199448446156E-3</c:v>
                </c:pt>
                <c:pt idx="16486">
                  <c:v>6.0219295193450796E-3</c:v>
                </c:pt>
                <c:pt idx="16487">
                  <c:v>5.4658502854253973E-3</c:v>
                </c:pt>
                <c:pt idx="16488">
                  <c:v>1E-4</c:v>
                </c:pt>
                <c:pt idx="16489">
                  <c:v>5.8292820430727414E-3</c:v>
                </c:pt>
                <c:pt idx="16490">
                  <c:v>6.7801215859327702E-3</c:v>
                </c:pt>
                <c:pt idx="16491">
                  <c:v>3.227905100155646E-3</c:v>
                </c:pt>
                <c:pt idx="16492">
                  <c:v>1E-4</c:v>
                </c:pt>
                <c:pt idx="16493">
                  <c:v>1.566527831645134E-4</c:v>
                </c:pt>
                <c:pt idx="16494">
                  <c:v>1.045782466744908E-3</c:v>
                </c:pt>
                <c:pt idx="16495">
                  <c:v>1.1315003951229241E-3</c:v>
                </c:pt>
                <c:pt idx="16496">
                  <c:v>1E-4</c:v>
                </c:pt>
                <c:pt idx="16497">
                  <c:v>1.2910125223349329E-3</c:v>
                </c:pt>
                <c:pt idx="16498">
                  <c:v>2.098507438988931E-3</c:v>
                </c:pt>
                <c:pt idx="16499">
                  <c:v>1.7979820663217849E-3</c:v>
                </c:pt>
                <c:pt idx="16500">
                  <c:v>1E-4</c:v>
                </c:pt>
                <c:pt idx="16501">
                  <c:v>2.057838322114668E-3</c:v>
                </c:pt>
                <c:pt idx="16502">
                  <c:v>2.3422255090428091E-3</c:v>
                </c:pt>
                <c:pt idx="16503">
                  <c:v>9.0189420797078521E-4</c:v>
                </c:pt>
                <c:pt idx="16504">
                  <c:v>1E-4</c:v>
                </c:pt>
                <c:pt idx="16505">
                  <c:v>8.0102381793385833E-4</c:v>
                </c:pt>
                <c:pt idx="16506">
                  <c:v>1.8256772410425899E-3</c:v>
                </c:pt>
                <c:pt idx="16507">
                  <c:v>1.4598964251460319E-3</c:v>
                </c:pt>
                <c:pt idx="16508">
                  <c:v>1E-4</c:v>
                </c:pt>
                <c:pt idx="16509">
                  <c:v>1.484746881367385E-3</c:v>
                </c:pt>
                <c:pt idx="16510">
                  <c:v>2.430957136380934E-3</c:v>
                </c:pt>
                <c:pt idx="16511">
                  <c:v>2.1469592234041189E-3</c:v>
                </c:pt>
                <c:pt idx="16512">
                  <c:v>1E-4</c:v>
                </c:pt>
                <c:pt idx="16513">
                  <c:v>2.7181008859775558E-3</c:v>
                </c:pt>
                <c:pt idx="16514">
                  <c:v>3.2901476622480392E-3</c:v>
                </c:pt>
                <c:pt idx="16515">
                  <c:v>1.323917517595795E-3</c:v>
                </c:pt>
                <c:pt idx="16516">
                  <c:v>1E-4</c:v>
                </c:pt>
                <c:pt idx="16517">
                  <c:v>1.8267309725820649E-3</c:v>
                </c:pt>
                <c:pt idx="16518">
                  <c:v>4.737353756983852E-3</c:v>
                </c:pt>
                <c:pt idx="16519">
                  <c:v>4.4932719681144437E-3</c:v>
                </c:pt>
                <c:pt idx="16520">
                  <c:v>1E-4</c:v>
                </c:pt>
                <c:pt idx="16521">
                  <c:v>5.4628407573901533E-3</c:v>
                </c:pt>
                <c:pt idx="16522">
                  <c:v>7.7163968974114459E-3</c:v>
                </c:pt>
                <c:pt idx="16523">
                  <c:v>5.2132093279865467E-3</c:v>
                </c:pt>
                <c:pt idx="16524">
                  <c:v>1E-4</c:v>
                </c:pt>
                <c:pt idx="16525">
                  <c:v>3.7390463152709159E-3</c:v>
                </c:pt>
                <c:pt idx="16526">
                  <c:v>3.224539940740232E-3</c:v>
                </c:pt>
                <c:pt idx="16527">
                  <c:v>3.4068547667611998E-4</c:v>
                </c:pt>
                <c:pt idx="16528">
                  <c:v>1E-4</c:v>
                </c:pt>
                <c:pt idx="16529">
                  <c:v>3.9467844450726004E-3</c:v>
                </c:pt>
                <c:pt idx="16530">
                  <c:v>7.7416420164285278E-3</c:v>
                </c:pt>
                <c:pt idx="16531">
                  <c:v>6.1355957026440287E-3</c:v>
                </c:pt>
                <c:pt idx="16532">
                  <c:v>1E-4</c:v>
                </c:pt>
                <c:pt idx="16533">
                  <c:v>4.8170810941461006E-3</c:v>
                </c:pt>
                <c:pt idx="16534">
                  <c:v>4.8355524932845546E-3</c:v>
                </c:pt>
                <c:pt idx="16535">
                  <c:v>2.0977585375634099E-3</c:v>
                </c:pt>
                <c:pt idx="16536">
                  <c:v>1E-4</c:v>
                </c:pt>
                <c:pt idx="16537">
                  <c:v>7.4609383946218637E-4</c:v>
                </c:pt>
                <c:pt idx="16538">
                  <c:v>9.4715737436621306E-4</c:v>
                </c:pt>
                <c:pt idx="16539">
                  <c:v>6.5244434398897821E-4</c:v>
                </c:pt>
                <c:pt idx="16540">
                  <c:v>1E-4</c:v>
                </c:pt>
                <c:pt idx="16541">
                  <c:v>3.5938153979895698E-4</c:v>
                </c:pt>
                <c:pt idx="16542">
                  <c:v>2.1383487386746319E-3</c:v>
                </c:pt>
                <c:pt idx="16543">
                  <c:v>2.8612519607608788E-3</c:v>
                </c:pt>
                <c:pt idx="16544">
                  <c:v>1E-4</c:v>
                </c:pt>
                <c:pt idx="16545">
                  <c:v>4.637750444127048E-3</c:v>
                </c:pt>
                <c:pt idx="16546">
                  <c:v>6.2556957088905941E-3</c:v>
                </c:pt>
                <c:pt idx="16547">
                  <c:v>3.3411820418011938E-3</c:v>
                </c:pt>
                <c:pt idx="16548">
                  <c:v>1E-4</c:v>
                </c:pt>
                <c:pt idx="16549">
                  <c:v>4.8662712891034529E-4</c:v>
                </c:pt>
                <c:pt idx="16550">
                  <c:v>3.3840491566442489E-3</c:v>
                </c:pt>
                <c:pt idx="16551">
                  <c:v>3.7411821757888999E-3</c:v>
                </c:pt>
                <c:pt idx="16552">
                  <c:v>1E-4</c:v>
                </c:pt>
                <c:pt idx="16553">
                  <c:v>4.0120815305377091E-3</c:v>
                </c:pt>
                <c:pt idx="16554">
                  <c:v>4.4097683792091447E-3</c:v>
                </c:pt>
                <c:pt idx="16555">
                  <c:v>1.9432692697196449E-3</c:v>
                </c:pt>
                <c:pt idx="16556">
                  <c:v>1E-4</c:v>
                </c:pt>
                <c:pt idx="16557">
                  <c:v>8.5148104506499163E-5</c:v>
                </c:pt>
                <c:pt idx="16558">
                  <c:v>4.1632215678640417E-4</c:v>
                </c:pt>
                <c:pt idx="16559">
                  <c:v>3.5453894080982729E-4</c:v>
                </c:pt>
                <c:pt idx="16560">
                  <c:v>1E-4</c:v>
                </c:pt>
                <c:pt idx="16561">
                  <c:v>4.2956759323898582E-4</c:v>
                </c:pt>
                <c:pt idx="16562">
                  <c:v>1.1341303239200331E-3</c:v>
                </c:pt>
                <c:pt idx="16563">
                  <c:v>1.417094629548495E-3</c:v>
                </c:pt>
                <c:pt idx="16564">
                  <c:v>1E-4</c:v>
                </c:pt>
                <c:pt idx="16565">
                  <c:v>2.56631875553594E-3</c:v>
                </c:pt>
                <c:pt idx="16566">
                  <c:v>3.6904334584879038E-3</c:v>
                </c:pt>
                <c:pt idx="16567">
                  <c:v>2.102263230203359E-3</c:v>
                </c:pt>
                <c:pt idx="16568">
                  <c:v>1E-4</c:v>
                </c:pt>
                <c:pt idx="16569">
                  <c:v>2.9174064666112918E-4</c:v>
                </c:pt>
                <c:pt idx="16570">
                  <c:v>2.4808199037928652E-3</c:v>
                </c:pt>
                <c:pt idx="16571">
                  <c:v>3.0922641204277411E-3</c:v>
                </c:pt>
                <c:pt idx="16572">
                  <c:v>1E-4</c:v>
                </c:pt>
                <c:pt idx="16573">
                  <c:v>4.8502814363857762E-3</c:v>
                </c:pt>
                <c:pt idx="16574">
                  <c:v>7.3885451883011072E-3</c:v>
                </c:pt>
                <c:pt idx="16575">
                  <c:v>5.3186546455677519E-3</c:v>
                </c:pt>
                <c:pt idx="16576">
                  <c:v>1E-4</c:v>
                </c:pt>
                <c:pt idx="16577">
                  <c:v>4.8392927473308806E-3</c:v>
                </c:pt>
                <c:pt idx="16578">
                  <c:v>6.092959128322647E-3</c:v>
                </c:pt>
                <c:pt idx="16579">
                  <c:v>3.606567476478906E-3</c:v>
                </c:pt>
                <c:pt idx="16580">
                  <c:v>1E-4</c:v>
                </c:pt>
                <c:pt idx="16581">
                  <c:v>1.8561624302181341E-3</c:v>
                </c:pt>
                <c:pt idx="16582">
                  <c:v>1.314135149328917E-3</c:v>
                </c:pt>
                <c:pt idx="16583">
                  <c:v>6.7475001438520202E-5</c:v>
                </c:pt>
                <c:pt idx="16584">
                  <c:v>1E-4</c:v>
                </c:pt>
                <c:pt idx="16585">
                  <c:v>1.48114659149404E-3</c:v>
                </c:pt>
                <c:pt idx="16586">
                  <c:v>2.9641694594529418E-3</c:v>
                </c:pt>
                <c:pt idx="16587">
                  <c:v>2.589051761966429E-3</c:v>
                </c:pt>
                <c:pt idx="16588">
                  <c:v>1E-4</c:v>
                </c:pt>
                <c:pt idx="16589">
                  <c:v>3.0562593775331332E-3</c:v>
                </c:pt>
                <c:pt idx="16590">
                  <c:v>4.1954481814876574E-3</c:v>
                </c:pt>
                <c:pt idx="16591">
                  <c:v>2.6651404134207962E-3</c:v>
                </c:pt>
                <c:pt idx="16592">
                  <c:v>1E-4</c:v>
                </c:pt>
                <c:pt idx="16593">
                  <c:v>1.637951475209967E-3</c:v>
                </c:pt>
                <c:pt idx="16594">
                  <c:v>1.485471390748795E-3</c:v>
                </c:pt>
                <c:pt idx="16595">
                  <c:v>4.8361491804217098E-4</c:v>
                </c:pt>
                <c:pt idx="16596">
                  <c:v>1E-4</c:v>
                </c:pt>
                <c:pt idx="16597">
                  <c:v>5.6134081966453038E-4</c:v>
                </c:pt>
                <c:pt idx="16598">
                  <c:v>1.426167182479727E-3</c:v>
                </c:pt>
                <c:pt idx="16599">
                  <c:v>1.3473180821779989E-3</c:v>
                </c:pt>
                <c:pt idx="16600">
                  <c:v>1E-4</c:v>
                </c:pt>
                <c:pt idx="16601">
                  <c:v>1.296383280760713E-3</c:v>
                </c:pt>
                <c:pt idx="16602">
                  <c:v>1.043671565487837E-3</c:v>
                </c:pt>
                <c:pt idx="16603">
                  <c:v>1.824086332607516E-4</c:v>
                </c:pt>
                <c:pt idx="16604">
                  <c:v>1E-4</c:v>
                </c:pt>
                <c:pt idx="16605">
                  <c:v>2.521095341196634E-3</c:v>
                </c:pt>
                <c:pt idx="16606">
                  <c:v>5.031971249722135E-3</c:v>
                </c:pt>
                <c:pt idx="16607">
                  <c:v>4.2962899129147629E-3</c:v>
                </c:pt>
                <c:pt idx="16608">
                  <c:v>1E-4</c:v>
                </c:pt>
                <c:pt idx="16609">
                  <c:v>4.8451279480241924E-3</c:v>
                </c:pt>
                <c:pt idx="16610">
                  <c:v>6.8758307567543461E-3</c:v>
                </c:pt>
                <c:pt idx="16611">
                  <c:v>4.8611951213083128E-3</c:v>
                </c:pt>
                <c:pt idx="16612">
                  <c:v>1E-4</c:v>
                </c:pt>
                <c:pt idx="16613">
                  <c:v>4.7475387047914621E-3</c:v>
                </c:pt>
                <c:pt idx="16614">
                  <c:v>6.1397639509337696E-3</c:v>
                </c:pt>
                <c:pt idx="16615">
                  <c:v>3.456529911948569E-3</c:v>
                </c:pt>
                <c:pt idx="16616">
                  <c:v>1E-4</c:v>
                </c:pt>
                <c:pt idx="16617">
                  <c:v>1.345195554853138E-4</c:v>
                </c:pt>
                <c:pt idx="16618">
                  <c:v>2.72870363612711E-3</c:v>
                </c:pt>
                <c:pt idx="16619">
                  <c:v>3.7538385759587679E-3</c:v>
                </c:pt>
                <c:pt idx="16620">
                  <c:v>1E-4</c:v>
                </c:pt>
                <c:pt idx="16621">
                  <c:v>5.3778006675584168E-3</c:v>
                </c:pt>
                <c:pt idx="16622">
                  <c:v>7.035051479750907E-3</c:v>
                </c:pt>
                <c:pt idx="16623">
                  <c:v>4.0061616887038963E-3</c:v>
                </c:pt>
                <c:pt idx="16624">
                  <c:v>1E-4</c:v>
                </c:pt>
                <c:pt idx="16625">
                  <c:v>1.8292318570113299E-3</c:v>
                </c:pt>
                <c:pt idx="16626">
                  <c:v>1.6599329854823199E-3</c:v>
                </c:pt>
                <c:pt idx="16627">
                  <c:v>8.6195621003410999E-4</c:v>
                </c:pt>
                <c:pt idx="16628">
                  <c:v>1E-4</c:v>
                </c:pt>
                <c:pt idx="16629">
                  <c:v>3.8844554753378899E-4</c:v>
                </c:pt>
                <c:pt idx="16630">
                  <c:v>3.421976462039787E-4</c:v>
                </c:pt>
                <c:pt idx="16631">
                  <c:v>1.1955281302527441E-3</c:v>
                </c:pt>
                <c:pt idx="16632">
                  <c:v>1E-4</c:v>
                </c:pt>
                <c:pt idx="16633">
                  <c:v>3.0592869158066719E-3</c:v>
                </c:pt>
                <c:pt idx="16634">
                  <c:v>4.6082958845285009E-3</c:v>
                </c:pt>
                <c:pt idx="16635">
                  <c:v>2.672431602335522E-3</c:v>
                </c:pt>
                <c:pt idx="16636">
                  <c:v>1E-4</c:v>
                </c:pt>
                <c:pt idx="16637">
                  <c:v>2.5651126715491197E-4</c:v>
                </c:pt>
                <c:pt idx="16638">
                  <c:v>2.49566338957664E-3</c:v>
                </c:pt>
                <c:pt idx="16639">
                  <c:v>2.7232358322910942E-3</c:v>
                </c:pt>
                <c:pt idx="16640">
                  <c:v>1E-4</c:v>
                </c:pt>
                <c:pt idx="16641">
                  <c:v>2.4279844422784888E-3</c:v>
                </c:pt>
                <c:pt idx="16642">
                  <c:v>2.26918887050799E-3</c:v>
                </c:pt>
                <c:pt idx="16643">
                  <c:v>8.955618767218182E-4</c:v>
                </c:pt>
                <c:pt idx="16644">
                  <c:v>1E-4</c:v>
                </c:pt>
                <c:pt idx="16645">
                  <c:v>1.0093612600595039E-3</c:v>
                </c:pt>
                <c:pt idx="16646">
                  <c:v>2.5032175905037629E-3</c:v>
                </c:pt>
                <c:pt idx="16647">
                  <c:v>2.5392270357644962E-3</c:v>
                </c:pt>
                <c:pt idx="16648">
                  <c:v>1E-4</c:v>
                </c:pt>
                <c:pt idx="16649">
                  <c:v>2.3616838154194172E-3</c:v>
                </c:pt>
                <c:pt idx="16650">
                  <c:v>1.4031784611726081E-3</c:v>
                </c:pt>
                <c:pt idx="16651">
                  <c:v>1.05032037114471E-3</c:v>
                </c:pt>
                <c:pt idx="16652">
                  <c:v>1E-4</c:v>
                </c:pt>
                <c:pt idx="16653">
                  <c:v>5.3761373394337706E-3</c:v>
                </c:pt>
                <c:pt idx="16654">
                  <c:v>9.5390877989132896E-3</c:v>
                </c:pt>
                <c:pt idx="16655">
                  <c:v>7.2150089479868984E-3</c:v>
                </c:pt>
                <c:pt idx="16656">
                  <c:v>1E-4</c:v>
                </c:pt>
                <c:pt idx="16657">
                  <c:v>5.6028610244843414E-3</c:v>
                </c:pt>
                <c:pt idx="16658">
                  <c:v>5.6330705967905506E-3</c:v>
                </c:pt>
                <c:pt idx="16659">
                  <c:v>2.2328466050594302E-3</c:v>
                </c:pt>
                <c:pt idx="16660">
                  <c:v>1E-4</c:v>
                </c:pt>
                <c:pt idx="16661">
                  <c:v>6.1329181516263679E-4</c:v>
                </c:pt>
                <c:pt idx="16662">
                  <c:v>1.953076153346621E-3</c:v>
                </c:pt>
                <c:pt idx="16663">
                  <c:v>1.6703858729101261E-3</c:v>
                </c:pt>
                <c:pt idx="16664">
                  <c:v>1E-4</c:v>
                </c:pt>
                <c:pt idx="16665">
                  <c:v>1.293607811312054E-3</c:v>
                </c:pt>
                <c:pt idx="16666">
                  <c:v>1.489852753999677E-3</c:v>
                </c:pt>
                <c:pt idx="16667">
                  <c:v>1.0682426339942311E-3</c:v>
                </c:pt>
                <c:pt idx="16668">
                  <c:v>1E-4</c:v>
                </c:pt>
                <c:pt idx="16669">
                  <c:v>2.0865192021725012E-3</c:v>
                </c:pt>
                <c:pt idx="16670">
                  <c:v>3.9632660454907813E-3</c:v>
                </c:pt>
                <c:pt idx="16671">
                  <c:v>3.270486319978685E-3</c:v>
                </c:pt>
                <c:pt idx="16672">
                  <c:v>1E-4</c:v>
                </c:pt>
                <c:pt idx="16673">
                  <c:v>2.5051584999492521E-3</c:v>
                </c:pt>
                <c:pt idx="16674">
                  <c:v>1.776425303572292E-3</c:v>
                </c:pt>
                <c:pt idx="16675">
                  <c:v>2.3267263355644831E-4</c:v>
                </c:pt>
                <c:pt idx="16676">
                  <c:v>1E-4</c:v>
                </c:pt>
                <c:pt idx="16677">
                  <c:v>2.3757114823277021E-3</c:v>
                </c:pt>
                <c:pt idx="16678">
                  <c:v>3.6411342698903721E-3</c:v>
                </c:pt>
                <c:pt idx="16679">
                  <c:v>2.255669917879604E-3</c:v>
                </c:pt>
                <c:pt idx="16680">
                  <c:v>1E-4</c:v>
                </c:pt>
                <c:pt idx="16681">
                  <c:v>1.2450462274448679E-3</c:v>
                </c:pt>
                <c:pt idx="16682">
                  <c:v>1.520478316220955E-3</c:v>
                </c:pt>
                <c:pt idx="16683">
                  <c:v>1.1813887160933749E-3</c:v>
                </c:pt>
                <c:pt idx="16684">
                  <c:v>1E-4</c:v>
                </c:pt>
                <c:pt idx="16685">
                  <c:v>1.2457281650848639E-3</c:v>
                </c:pt>
                <c:pt idx="16686">
                  <c:v>9.4399859619441603E-4</c:v>
                </c:pt>
                <c:pt idx="16687">
                  <c:v>4.1676247909831559E-4</c:v>
                </c:pt>
                <c:pt idx="16688">
                  <c:v>1E-4</c:v>
                </c:pt>
                <c:pt idx="16689">
                  <c:v>3.0506010835781531E-3</c:v>
                </c:pt>
                <c:pt idx="16690">
                  <c:v>5.4442406065686516E-3</c:v>
                </c:pt>
                <c:pt idx="16691">
                  <c:v>3.9622520323127821E-3</c:v>
                </c:pt>
                <c:pt idx="16692">
                  <c:v>1E-4</c:v>
                </c:pt>
                <c:pt idx="16693">
                  <c:v>2.4640831714151921E-3</c:v>
                </c:pt>
                <c:pt idx="16694">
                  <c:v>2.0273194631305119E-3</c:v>
                </c:pt>
                <c:pt idx="16695">
                  <c:v>5.9035003104139473E-4</c:v>
                </c:pt>
                <c:pt idx="16696">
                  <c:v>1E-4</c:v>
                </c:pt>
                <c:pt idx="16697">
                  <c:v>4.5068883194321552E-4</c:v>
                </c:pt>
                <c:pt idx="16698">
                  <c:v>1.38861735715031E-3</c:v>
                </c:pt>
                <c:pt idx="16699">
                  <c:v>1.768608900279331E-3</c:v>
                </c:pt>
                <c:pt idx="16700">
                  <c:v>1E-4</c:v>
                </c:pt>
                <c:pt idx="16701">
                  <c:v>3.8236159710151739E-3</c:v>
                </c:pt>
                <c:pt idx="16702">
                  <c:v>6.3575873006856383E-3</c:v>
                </c:pt>
                <c:pt idx="16703">
                  <c:v>4.4690790953763786E-3</c:v>
                </c:pt>
                <c:pt idx="16704">
                  <c:v>1E-4</c:v>
                </c:pt>
                <c:pt idx="16705">
                  <c:v>2.0219539210066702E-3</c:v>
                </c:pt>
                <c:pt idx="16706">
                  <c:v>1.8799412845215709E-4</c:v>
                </c:pt>
                <c:pt idx="16707">
                  <c:v>1.5672672248540421E-3</c:v>
                </c:pt>
                <c:pt idx="16708">
                  <c:v>1E-4</c:v>
                </c:pt>
                <c:pt idx="16709">
                  <c:v>2.9834743744528288E-3</c:v>
                </c:pt>
                <c:pt idx="16710">
                  <c:v>3.757404226598884E-3</c:v>
                </c:pt>
                <c:pt idx="16711">
                  <c:v>2.0350375516061899E-3</c:v>
                </c:pt>
                <c:pt idx="16712">
                  <c:v>1E-4</c:v>
                </c:pt>
                <c:pt idx="16713">
                  <c:v>1.4288489363590219E-3</c:v>
                </c:pt>
                <c:pt idx="16714">
                  <c:v>2.5394698766533232E-3</c:v>
                </c:pt>
                <c:pt idx="16715">
                  <c:v>2.448522992502518E-3</c:v>
                </c:pt>
                <c:pt idx="16716">
                  <c:v>1E-4</c:v>
                </c:pt>
                <c:pt idx="16717">
                  <c:v>3.3171684426704711E-3</c:v>
                </c:pt>
                <c:pt idx="16718">
                  <c:v>4.311890817137177E-3</c:v>
                </c:pt>
                <c:pt idx="16719">
                  <c:v>2.296187520569854E-3</c:v>
                </c:pt>
                <c:pt idx="16720">
                  <c:v>1E-4</c:v>
                </c:pt>
                <c:pt idx="16721">
                  <c:v>2.7509603725217548E-4</c:v>
                </c:pt>
                <c:pt idx="16722">
                  <c:v>6.5702177184406602E-4</c:v>
                </c:pt>
                <c:pt idx="16723">
                  <c:v>8.1719798597308256E-4</c:v>
                </c:pt>
                <c:pt idx="16724">
                  <c:v>1E-4</c:v>
                </c:pt>
                <c:pt idx="16725">
                  <c:v>5.8253909083254545E-4</c:v>
                </c:pt>
                <c:pt idx="16726">
                  <c:v>3.8356724202476218E-4</c:v>
                </c:pt>
                <c:pt idx="16727">
                  <c:v>5.1932721284933361E-5</c:v>
                </c:pt>
                <c:pt idx="16728">
                  <c:v>1E-4</c:v>
                </c:pt>
                <c:pt idx="16729">
                  <c:v>4.6558290320392488E-4</c:v>
                </c:pt>
                <c:pt idx="16730">
                  <c:v>9.9027179417698463E-4</c:v>
                </c:pt>
                <c:pt idx="16731">
                  <c:v>9.7636763411960699E-4</c:v>
                </c:pt>
                <c:pt idx="16732">
                  <c:v>1E-4</c:v>
                </c:pt>
                <c:pt idx="16733">
                  <c:v>1.4988350558833941E-3</c:v>
                </c:pt>
                <c:pt idx="16734">
                  <c:v>2.3334839159604489E-3</c:v>
                </c:pt>
                <c:pt idx="16735">
                  <c:v>1.7137947461048019E-3</c:v>
                </c:pt>
                <c:pt idx="16736">
                  <c:v>1E-4</c:v>
                </c:pt>
                <c:pt idx="16737">
                  <c:v>1.7534151236857081E-3</c:v>
                </c:pt>
                <c:pt idx="16738">
                  <c:v>2.5643050499136628E-3</c:v>
                </c:pt>
                <c:pt idx="16739">
                  <c:v>1.874353239483017E-3</c:v>
                </c:pt>
                <c:pt idx="16740">
                  <c:v>1E-4</c:v>
                </c:pt>
                <c:pt idx="16741">
                  <c:v>1.546635650784783E-3</c:v>
                </c:pt>
                <c:pt idx="16742">
                  <c:v>1.286466878569923E-3</c:v>
                </c:pt>
                <c:pt idx="16743">
                  <c:v>1.166036326009725E-4</c:v>
                </c:pt>
                <c:pt idx="16744">
                  <c:v>1E-4</c:v>
                </c:pt>
                <c:pt idx="16745">
                  <c:v>2.8303915616424611E-3</c:v>
                </c:pt>
                <c:pt idx="16746">
                  <c:v>5.8315567308270429E-3</c:v>
                </c:pt>
                <c:pt idx="16747">
                  <c:v>5.0847094230357433E-3</c:v>
                </c:pt>
                <c:pt idx="16748">
                  <c:v>1E-4</c:v>
                </c:pt>
                <c:pt idx="16749">
                  <c:v>5.5887311983901719E-3</c:v>
                </c:pt>
                <c:pt idx="16750">
                  <c:v>7.3094390932236953E-3</c:v>
                </c:pt>
                <c:pt idx="16751">
                  <c:v>4.4388927262810386E-3</c:v>
                </c:pt>
                <c:pt idx="16752">
                  <c:v>1E-4</c:v>
                </c:pt>
                <c:pt idx="16753">
                  <c:v>2.5243934748638238E-3</c:v>
                </c:pt>
                <c:pt idx="16754">
                  <c:v>2.134383520743661E-3</c:v>
                </c:pt>
                <c:pt idx="16755">
                  <c:v>5.2745891805127158E-4</c:v>
                </c:pt>
                <c:pt idx="16756">
                  <c:v>1E-4</c:v>
                </c:pt>
                <c:pt idx="16757">
                  <c:v>1.196572195635421E-3</c:v>
                </c:pt>
                <c:pt idx="16758">
                  <c:v>2.6186757179950458E-3</c:v>
                </c:pt>
                <c:pt idx="16759">
                  <c:v>2.3333462478734119E-3</c:v>
                </c:pt>
                <c:pt idx="16760">
                  <c:v>1E-4</c:v>
                </c:pt>
                <c:pt idx="16761">
                  <c:v>2.808645727839767E-3</c:v>
                </c:pt>
                <c:pt idx="16762">
                  <c:v>4.0897935455215667E-3</c:v>
                </c:pt>
                <c:pt idx="16763">
                  <c:v>2.951578258940588E-3</c:v>
                </c:pt>
                <c:pt idx="16764">
                  <c:v>1E-4</c:v>
                </c:pt>
                <c:pt idx="16765">
                  <c:v>3.1261443752679061E-3</c:v>
                </c:pt>
                <c:pt idx="16766">
                  <c:v>4.5466509049011733E-3</c:v>
                </c:pt>
                <c:pt idx="16767">
                  <c:v>3.2284413205704611E-3</c:v>
                </c:pt>
                <c:pt idx="16768">
                  <c:v>1E-4</c:v>
                </c:pt>
                <c:pt idx="16769">
                  <c:v>2.678044048453117E-3</c:v>
                </c:pt>
                <c:pt idx="16770">
                  <c:v>2.770069128040909E-3</c:v>
                </c:pt>
                <c:pt idx="16771">
                  <c:v>9.0352744165202354E-4</c:v>
                </c:pt>
                <c:pt idx="16772">
                  <c:v>1E-4</c:v>
                </c:pt>
                <c:pt idx="16773">
                  <c:v>1.916280879799873E-3</c:v>
                </c:pt>
                <c:pt idx="16774">
                  <c:v>4.6610618803933886E-3</c:v>
                </c:pt>
                <c:pt idx="16775">
                  <c:v>4.2905578863756816E-3</c:v>
                </c:pt>
                <c:pt idx="16776">
                  <c:v>1E-4</c:v>
                </c:pt>
                <c:pt idx="16777">
                  <c:v>4.1286758401356781E-3</c:v>
                </c:pt>
                <c:pt idx="16778">
                  <c:v>3.9683840017306123E-3</c:v>
                </c:pt>
                <c:pt idx="16779">
                  <c:v>8.7590490249581825E-4</c:v>
                </c:pt>
                <c:pt idx="16780">
                  <c:v>1E-4</c:v>
                </c:pt>
                <c:pt idx="16781">
                  <c:v>3.1797783911694391E-3</c:v>
                </c:pt>
                <c:pt idx="16782">
                  <c:v>6.2789464921410298E-3</c:v>
                </c:pt>
                <c:pt idx="16783">
                  <c:v>4.8508773098960541E-3</c:v>
                </c:pt>
                <c:pt idx="16784">
                  <c:v>1E-4</c:v>
                </c:pt>
                <c:pt idx="16785">
                  <c:v>3.5345466307261921E-3</c:v>
                </c:pt>
                <c:pt idx="16786">
                  <c:v>3.4718767125250672E-3</c:v>
                </c:pt>
                <c:pt idx="16787">
                  <c:v>1.555113869352227E-3</c:v>
                </c:pt>
                <c:pt idx="16788">
                  <c:v>1E-4</c:v>
                </c:pt>
                <c:pt idx="16789">
                  <c:v>7.0741431478978816E-4</c:v>
                </c:pt>
                <c:pt idx="16790">
                  <c:v>6.5213300111601564E-4</c:v>
                </c:pt>
                <c:pt idx="16791">
                  <c:v>5.3998747194662127E-5</c:v>
                </c:pt>
                <c:pt idx="16792">
                  <c:v>1E-4</c:v>
                </c:pt>
                <c:pt idx="16793">
                  <c:v>2.2140892933650712E-3</c:v>
                </c:pt>
                <c:pt idx="16794">
                  <c:v>5.2154745575050416E-3</c:v>
                </c:pt>
                <c:pt idx="16795">
                  <c:v>5.0068005160393281E-3</c:v>
                </c:pt>
                <c:pt idx="16796">
                  <c:v>1E-4</c:v>
                </c:pt>
                <c:pt idx="16797">
                  <c:v>6.072111051070108E-3</c:v>
                </c:pt>
                <c:pt idx="16798">
                  <c:v>8.0323089241229866E-3</c:v>
                </c:pt>
                <c:pt idx="16799">
                  <c:v>4.8681791655630071E-3</c:v>
                </c:pt>
                <c:pt idx="16800">
                  <c:v>1E-4</c:v>
                </c:pt>
                <c:pt idx="16801">
                  <c:v>2.892685692344096E-3</c:v>
                </c:pt>
                <c:pt idx="16802">
                  <c:v>2.780730240442497E-3</c:v>
                </c:pt>
                <c:pt idx="16803">
                  <c:v>1.046838108688306E-3</c:v>
                </c:pt>
                <c:pt idx="16804">
                  <c:v>1E-4</c:v>
                </c:pt>
                <c:pt idx="16805">
                  <c:v>1.0391088822717079E-3</c:v>
                </c:pt>
                <c:pt idx="16806">
                  <c:v>2.952545098351118E-3</c:v>
                </c:pt>
                <c:pt idx="16807">
                  <c:v>2.8695272134667991E-3</c:v>
                </c:pt>
                <c:pt idx="16808">
                  <c:v>1E-4</c:v>
                </c:pt>
                <c:pt idx="16809">
                  <c:v>2.777611988275139E-3</c:v>
                </c:pt>
                <c:pt idx="16810">
                  <c:v>2.6536665740052329E-3</c:v>
                </c:pt>
                <c:pt idx="16811">
                  <c:v>7.4593752517775026E-4</c:v>
                </c:pt>
                <c:pt idx="16812">
                  <c:v>1E-4</c:v>
                </c:pt>
                <c:pt idx="16813">
                  <c:v>6.2897933222944729E-4</c:v>
                </c:pt>
                <c:pt idx="16814">
                  <c:v>5.6769788663354982E-4</c:v>
                </c:pt>
                <c:pt idx="16815">
                  <c:v>2.9226473255078569E-4</c:v>
                </c:pt>
                <c:pt idx="16816">
                  <c:v>1E-4</c:v>
                </c:pt>
                <c:pt idx="16817">
                  <c:v>1.2915691495595681E-3</c:v>
                </c:pt>
                <c:pt idx="16818">
                  <c:v>1.0822637253557899E-3</c:v>
                </c:pt>
                <c:pt idx="16819">
                  <c:v>5.9335245027538925E-4</c:v>
                </c:pt>
                <c:pt idx="16820">
                  <c:v>1E-4</c:v>
                </c:pt>
                <c:pt idx="16821">
                  <c:v>4.2640859208083618E-3</c:v>
                </c:pt>
                <c:pt idx="16822">
                  <c:v>7.6490535863538078E-3</c:v>
                </c:pt>
                <c:pt idx="16823">
                  <c:v>5.4831074383177476E-3</c:v>
                </c:pt>
                <c:pt idx="16824">
                  <c:v>1E-4</c:v>
                </c:pt>
                <c:pt idx="16825">
                  <c:v>2.5208434353860909E-3</c:v>
                </c:pt>
                <c:pt idx="16826">
                  <c:v>4.3150844310001381E-4</c:v>
                </c:pt>
                <c:pt idx="16827">
                  <c:v>1.666482459094188E-3</c:v>
                </c:pt>
                <c:pt idx="16828">
                  <c:v>1E-4</c:v>
                </c:pt>
                <c:pt idx="16829">
                  <c:v>3.5845690637138598E-3</c:v>
                </c:pt>
                <c:pt idx="16830">
                  <c:v>5.0466164379739447E-3</c:v>
                </c:pt>
                <c:pt idx="16831">
                  <c:v>3.259985917261145E-3</c:v>
                </c:pt>
                <c:pt idx="16832">
                  <c:v>1E-4</c:v>
                </c:pt>
                <c:pt idx="16833">
                  <c:v>2.8662585920055431E-3</c:v>
                </c:pt>
                <c:pt idx="16834">
                  <c:v>4.2030821748169954E-3</c:v>
                </c:pt>
                <c:pt idx="16835">
                  <c:v>3.1535266308579959E-3</c:v>
                </c:pt>
                <c:pt idx="16836">
                  <c:v>1E-4</c:v>
                </c:pt>
                <c:pt idx="16837">
                  <c:v>3.0488865857872952E-3</c:v>
                </c:pt>
                <c:pt idx="16838">
                  <c:v>3.6174543990773471E-3</c:v>
                </c:pt>
                <c:pt idx="16839">
                  <c:v>1.778644612274789E-3</c:v>
                </c:pt>
                <c:pt idx="16840">
                  <c:v>1E-4</c:v>
                </c:pt>
                <c:pt idx="16841">
                  <c:v>3.9019638162813642E-4</c:v>
                </c:pt>
                <c:pt idx="16842">
                  <c:v>2.3276675432130469E-3</c:v>
                </c:pt>
                <c:pt idx="16843">
                  <c:v>2.9314721126909409E-3</c:v>
                </c:pt>
                <c:pt idx="16844">
                  <c:v>1E-4</c:v>
                </c:pt>
                <c:pt idx="16845">
                  <c:v>5.0168959675634343E-3</c:v>
                </c:pt>
                <c:pt idx="16846">
                  <c:v>7.6230879799168609E-3</c:v>
                </c:pt>
                <c:pt idx="16847">
                  <c:v>5.043181695127164E-3</c:v>
                </c:pt>
                <c:pt idx="16848">
                  <c:v>1E-4</c:v>
                </c:pt>
                <c:pt idx="16849">
                  <c:v>2.1368933406268982E-3</c:v>
                </c:pt>
                <c:pt idx="16850">
                  <c:v>8.7094281358157492E-5</c:v>
                </c:pt>
                <c:pt idx="16851">
                  <c:v>1.852152136185671E-3</c:v>
                </c:pt>
                <c:pt idx="16852">
                  <c:v>1E-4</c:v>
                </c:pt>
                <c:pt idx="16853">
                  <c:v>3.6440252964578118E-3</c:v>
                </c:pt>
                <c:pt idx="16854">
                  <c:v>4.6581713422453146E-3</c:v>
                </c:pt>
                <c:pt idx="16855">
                  <c:v>2.411911683257158E-3</c:v>
                </c:pt>
                <c:pt idx="16856">
                  <c:v>1E-4</c:v>
                </c:pt>
                <c:pt idx="16857">
                  <c:v>8.3618102482787551E-4</c:v>
                </c:pt>
                <c:pt idx="16858">
                  <c:v>1.1888300189378379E-3</c:v>
                </c:pt>
                <c:pt idx="16859">
                  <c:v>1.4563044976744781E-3</c:v>
                </c:pt>
                <c:pt idx="16860">
                  <c:v>1E-4</c:v>
                </c:pt>
                <c:pt idx="16861">
                  <c:v>3.285816048212202E-3</c:v>
                </c:pt>
                <c:pt idx="16862">
                  <c:v>5.1802167797751044E-3</c:v>
                </c:pt>
                <c:pt idx="16863">
                  <c:v>3.2814776719434341E-3</c:v>
                </c:pt>
                <c:pt idx="16864">
                  <c:v>1E-4</c:v>
                </c:pt>
                <c:pt idx="16865">
                  <c:v>3.8914669749108501E-4</c:v>
                </c:pt>
                <c:pt idx="16866">
                  <c:v>2.1710378865431152E-3</c:v>
                </c:pt>
                <c:pt idx="16867">
                  <c:v>3.2270147530457762E-3</c:v>
                </c:pt>
                <c:pt idx="16868">
                  <c:v>1E-4</c:v>
                </c:pt>
                <c:pt idx="16869">
                  <c:v>4.6850155143311903E-3</c:v>
                </c:pt>
                <c:pt idx="16870">
                  <c:v>5.9992083346331812E-3</c:v>
                </c:pt>
                <c:pt idx="16871">
                  <c:v>3.1611467475404381E-3</c:v>
                </c:pt>
                <c:pt idx="16872">
                  <c:v>1E-4</c:v>
                </c:pt>
                <c:pt idx="16873">
                  <c:v>1.6621488865155071E-4</c:v>
                </c:pt>
                <c:pt idx="16874">
                  <c:v>1.6681950517959991E-3</c:v>
                </c:pt>
                <c:pt idx="16875">
                  <c:v>2.11617325989186E-3</c:v>
                </c:pt>
                <c:pt idx="16876">
                  <c:v>1E-4</c:v>
                </c:pt>
                <c:pt idx="16877">
                  <c:v>2.5955416021330121E-3</c:v>
                </c:pt>
                <c:pt idx="16878">
                  <c:v>3.336663930608602E-3</c:v>
                </c:pt>
                <c:pt idx="16879">
                  <c:v>2.09076949048602E-3</c:v>
                </c:pt>
                <c:pt idx="16880">
                  <c:v>1E-4</c:v>
                </c:pt>
                <c:pt idx="16881">
                  <c:v>2.212657999787925E-3</c:v>
                </c:pt>
                <c:pt idx="16882">
                  <c:v>3.8313905900532802E-3</c:v>
                </c:pt>
                <c:pt idx="16883">
                  <c:v>3.3345375224026158E-3</c:v>
                </c:pt>
                <c:pt idx="16884">
                  <c:v>1E-4</c:v>
                </c:pt>
                <c:pt idx="16885">
                  <c:v>3.9639351997166642E-3</c:v>
                </c:pt>
                <c:pt idx="16886">
                  <c:v>4.9992430738737123E-3</c:v>
                </c:pt>
                <c:pt idx="16887">
                  <c:v>2.5157704140201498E-3</c:v>
                </c:pt>
                <c:pt idx="16888">
                  <c:v>1E-4</c:v>
                </c:pt>
                <c:pt idx="16889">
                  <c:v>7.3853886813398154E-4</c:v>
                </c:pt>
                <c:pt idx="16890">
                  <c:v>3.5118142786612879E-3</c:v>
                </c:pt>
                <c:pt idx="16891">
                  <c:v>3.9881390411985696E-3</c:v>
                </c:pt>
                <c:pt idx="16892">
                  <c:v>1E-4</c:v>
                </c:pt>
                <c:pt idx="16893">
                  <c:v>5.7289915930234013E-3</c:v>
                </c:pt>
                <c:pt idx="16894">
                  <c:v>8.3549806667935437E-3</c:v>
                </c:pt>
                <c:pt idx="16895">
                  <c:v>5.6983912265916254E-3</c:v>
                </c:pt>
                <c:pt idx="16896">
                  <c:v>1E-4</c:v>
                </c:pt>
                <c:pt idx="16897">
                  <c:v>4.5721686065214049E-3</c:v>
                </c:pt>
                <c:pt idx="16898">
                  <c:v>5.5678967746400918E-3</c:v>
                </c:pt>
                <c:pt idx="16899">
                  <c:v>3.4343358759803501E-3</c:v>
                </c:pt>
                <c:pt idx="16900">
                  <c:v>1E-4</c:v>
                </c:pt>
                <c:pt idx="16901">
                  <c:v>3.0153030051839249E-3</c:v>
                </c:pt>
                <c:pt idx="16902">
                  <c:v>4.145456553608165E-3</c:v>
                </c:pt>
                <c:pt idx="16903">
                  <c:v>2.6595141490915728E-3</c:v>
                </c:pt>
                <c:pt idx="16904">
                  <c:v>1E-4</c:v>
                </c:pt>
                <c:pt idx="16905">
                  <c:v>7.4950988010355187E-4</c:v>
                </c:pt>
                <c:pt idx="16906">
                  <c:v>1.314980781503556E-3</c:v>
                </c:pt>
                <c:pt idx="16907">
                  <c:v>2.7570815620885851E-3</c:v>
                </c:pt>
                <c:pt idx="16908">
                  <c:v>1E-4</c:v>
                </c:pt>
                <c:pt idx="16909">
                  <c:v>5.0005828592992099E-3</c:v>
                </c:pt>
                <c:pt idx="16910">
                  <c:v>6.568750782355662E-3</c:v>
                </c:pt>
                <c:pt idx="16911">
                  <c:v>3.202974115840623E-3</c:v>
                </c:pt>
                <c:pt idx="16912">
                  <c:v>1E-4</c:v>
                </c:pt>
                <c:pt idx="16913">
                  <c:v>1.4056506057369301E-3</c:v>
                </c:pt>
                <c:pt idx="16914">
                  <c:v>4.8294240570360041E-3</c:v>
                </c:pt>
                <c:pt idx="16915">
                  <c:v>4.5962032441594636E-3</c:v>
                </c:pt>
                <c:pt idx="16916">
                  <c:v>1E-4</c:v>
                </c:pt>
                <c:pt idx="16917">
                  <c:v>4.2559279524034309E-3</c:v>
                </c:pt>
                <c:pt idx="16918">
                  <c:v>4.6757488213514551E-3</c:v>
                </c:pt>
                <c:pt idx="16919">
                  <c:v>2.3799800766929361E-3</c:v>
                </c:pt>
                <c:pt idx="16920">
                  <c:v>1E-4</c:v>
                </c:pt>
                <c:pt idx="16921">
                  <c:v>1.420851487729977E-3</c:v>
                </c:pt>
                <c:pt idx="16922">
                  <c:v>1.761078683914373E-3</c:v>
                </c:pt>
                <c:pt idx="16923">
                  <c:v>9.6140769863075541E-4</c:v>
                </c:pt>
                <c:pt idx="16924">
                  <c:v>1E-4</c:v>
                </c:pt>
                <c:pt idx="16925">
                  <c:v>5.4326543762647653E-4</c:v>
                </c:pt>
                <c:pt idx="16926">
                  <c:v>2.3139208053267941E-3</c:v>
                </c:pt>
                <c:pt idx="16927">
                  <c:v>2.676687488219252E-3</c:v>
                </c:pt>
                <c:pt idx="16928">
                  <c:v>1E-4</c:v>
                </c:pt>
                <c:pt idx="16929">
                  <c:v>3.9156708008936938E-3</c:v>
                </c:pt>
                <c:pt idx="16930">
                  <c:v>5.8361413261276912E-3</c:v>
                </c:pt>
                <c:pt idx="16931">
                  <c:v>4.2622627071900463E-3</c:v>
                </c:pt>
                <c:pt idx="16932">
                  <c:v>1E-4</c:v>
                </c:pt>
                <c:pt idx="16933">
                  <c:v>4.7393382888921429E-3</c:v>
                </c:pt>
                <c:pt idx="16934">
                  <c:v>7.0069680624521386E-3</c:v>
                </c:pt>
                <c:pt idx="16935">
                  <c:v>4.8776655575541589E-3</c:v>
                </c:pt>
                <c:pt idx="16936">
                  <c:v>1E-4</c:v>
                </c:pt>
                <c:pt idx="16937">
                  <c:v>3.2121973206470718E-3</c:v>
                </c:pt>
                <c:pt idx="16938">
                  <c:v>2.4784220940266772E-3</c:v>
                </c:pt>
                <c:pt idx="16939">
                  <c:v>2.7113397962526422E-4</c:v>
                </c:pt>
                <c:pt idx="16940">
                  <c:v>1E-4</c:v>
                </c:pt>
                <c:pt idx="16941">
                  <c:v>1.452290297386933E-3</c:v>
                </c:pt>
                <c:pt idx="16942">
                  <c:v>2.0448114293696901E-3</c:v>
                </c:pt>
                <c:pt idx="16943">
                  <c:v>1.10833842294686E-3</c:v>
                </c:pt>
                <c:pt idx="16944">
                  <c:v>1E-4</c:v>
                </c:pt>
                <c:pt idx="16945">
                  <c:v>9.0826176232963567E-4</c:v>
                </c:pt>
                <c:pt idx="16946">
                  <c:v>2.1547048618714608E-3</c:v>
                </c:pt>
                <c:pt idx="16947">
                  <c:v>2.5233604715709521E-3</c:v>
                </c:pt>
                <c:pt idx="16948">
                  <c:v>1E-4</c:v>
                </c:pt>
                <c:pt idx="16949">
                  <c:v>4.083611275403104E-3</c:v>
                </c:pt>
                <c:pt idx="16950">
                  <c:v>5.4230627832638333E-3</c:v>
                </c:pt>
                <c:pt idx="16951">
                  <c:v>2.6900706104334279E-3</c:v>
                </c:pt>
                <c:pt idx="16952">
                  <c:v>1E-4</c:v>
                </c:pt>
                <c:pt idx="16953">
                  <c:v>1.2380348955641049E-3</c:v>
                </c:pt>
                <c:pt idx="16954">
                  <c:v>4.3811629959949524E-3</c:v>
                </c:pt>
                <c:pt idx="16955">
                  <c:v>4.3543873534813461E-3</c:v>
                </c:pt>
                <c:pt idx="16956">
                  <c:v>1E-4</c:v>
                </c:pt>
                <c:pt idx="16957">
                  <c:v>4.7366527868278894E-3</c:v>
                </c:pt>
                <c:pt idx="16958">
                  <c:v>5.9799228583929526E-3</c:v>
                </c:pt>
                <c:pt idx="16959">
                  <c:v>3.620060667120431E-3</c:v>
                </c:pt>
                <c:pt idx="16960">
                  <c:v>1E-4</c:v>
                </c:pt>
                <c:pt idx="16961">
                  <c:v>2.6218963631058048E-3</c:v>
                </c:pt>
                <c:pt idx="16962">
                  <c:v>3.0025328888180049E-3</c:v>
                </c:pt>
                <c:pt idx="16963">
                  <c:v>1.43900321418422E-3</c:v>
                </c:pt>
                <c:pt idx="16964">
                  <c:v>1E-4</c:v>
                </c:pt>
                <c:pt idx="16965">
                  <c:v>6.3806684532240285E-4</c:v>
                </c:pt>
                <c:pt idx="16966">
                  <c:v>2.495746636458452E-3</c:v>
                </c:pt>
                <c:pt idx="16967">
                  <c:v>2.6536985287982789E-3</c:v>
                </c:pt>
                <c:pt idx="16968">
                  <c:v>1E-4</c:v>
                </c:pt>
                <c:pt idx="16969">
                  <c:v>3.1414982016879488E-3</c:v>
                </c:pt>
                <c:pt idx="16970">
                  <c:v>3.9702726558256043E-3</c:v>
                </c:pt>
                <c:pt idx="16971">
                  <c:v>2.3157547340931328E-3</c:v>
                </c:pt>
                <c:pt idx="16972">
                  <c:v>1E-4</c:v>
                </c:pt>
                <c:pt idx="16973">
                  <c:v>1.4565682039172649E-3</c:v>
                </c:pt>
                <c:pt idx="16974">
                  <c:v>1.5592847233044211E-3</c:v>
                </c:pt>
                <c:pt idx="16975">
                  <c:v>6.3551683364965108E-4</c:v>
                </c:pt>
                <c:pt idx="16976">
                  <c:v>1E-4</c:v>
                </c:pt>
                <c:pt idx="16977">
                  <c:v>1.110757237299264E-3</c:v>
                </c:pt>
                <c:pt idx="16978">
                  <c:v>3.2553086615258759E-3</c:v>
                </c:pt>
                <c:pt idx="16979">
                  <c:v>3.4254432181660948E-3</c:v>
                </c:pt>
                <c:pt idx="16980">
                  <c:v>1E-4</c:v>
                </c:pt>
                <c:pt idx="16981">
                  <c:v>4.4563020470800097E-3</c:v>
                </c:pt>
                <c:pt idx="16982">
                  <c:v>5.8883486488284804E-3</c:v>
                </c:pt>
                <c:pt idx="16983">
                  <c:v>3.4965397713062631E-3</c:v>
                </c:pt>
                <c:pt idx="16984">
                  <c:v>1E-4</c:v>
                </c:pt>
                <c:pt idx="16985">
                  <c:v>2.1296716365317601E-3</c:v>
                </c:pt>
                <c:pt idx="16986">
                  <c:v>2.5855614022054609E-3</c:v>
                </c:pt>
                <c:pt idx="16987">
                  <c:v>1.7817035432659879E-3</c:v>
                </c:pt>
                <c:pt idx="16988">
                  <c:v>1E-4</c:v>
                </c:pt>
                <c:pt idx="16989">
                  <c:v>1.6020652607996459E-3</c:v>
                </c:pt>
                <c:pt idx="16990">
                  <c:v>1.464161675335845E-3</c:v>
                </c:pt>
                <c:pt idx="16991">
                  <c:v>7.9493693422790426E-5</c:v>
                </c:pt>
                <c:pt idx="16992">
                  <c:v>1E-4</c:v>
                </c:pt>
                <c:pt idx="16993">
                  <c:v>2.4497776845539341E-3</c:v>
                </c:pt>
                <c:pt idx="16994">
                  <c:v>4.9373410308956381E-3</c:v>
                </c:pt>
                <c:pt idx="16995">
                  <c:v>4.1438748519297356E-3</c:v>
                </c:pt>
                <c:pt idx="16996">
                  <c:v>1E-4</c:v>
                </c:pt>
                <c:pt idx="16997">
                  <c:v>4.2580777410691183E-3</c:v>
                </c:pt>
                <c:pt idx="16998">
                  <c:v>5.5481033952020893E-3</c:v>
                </c:pt>
                <c:pt idx="16999">
                  <c:v>3.472958507596457E-3</c:v>
                </c:pt>
                <c:pt idx="17000">
                  <c:v>1E-4</c:v>
                </c:pt>
                <c:pt idx="17001">
                  <c:v>2.342216260495709E-3</c:v>
                </c:pt>
                <c:pt idx="17002">
                  <c:v>2.305162714402335E-3</c:v>
                </c:pt>
                <c:pt idx="17003">
                  <c:v>8.3184042220085233E-4</c:v>
                </c:pt>
                <c:pt idx="17004">
                  <c:v>1E-4</c:v>
                </c:pt>
                <c:pt idx="17005">
                  <c:v>6.9595651393665578E-4</c:v>
                </c:pt>
                <c:pt idx="17006">
                  <c:v>1.6978651545892899E-3</c:v>
                </c:pt>
                <c:pt idx="17007">
                  <c:v>1.4585621174078029E-3</c:v>
                </c:pt>
                <c:pt idx="17008">
                  <c:v>1E-4</c:v>
                </c:pt>
                <c:pt idx="17009">
                  <c:v>1.441489729196651E-3</c:v>
                </c:pt>
                <c:pt idx="17010">
                  <c:v>1.947576537190442E-3</c:v>
                </c:pt>
                <c:pt idx="17011">
                  <c:v>1.375717232272901E-3</c:v>
                </c:pt>
                <c:pt idx="17012">
                  <c:v>1E-4</c:v>
                </c:pt>
                <c:pt idx="17013">
                  <c:v>1.407334813514392E-3</c:v>
                </c:pt>
                <c:pt idx="17014">
                  <c:v>1.756352775027374E-3</c:v>
                </c:pt>
                <c:pt idx="17015">
                  <c:v>8.5086674775443675E-4</c:v>
                </c:pt>
                <c:pt idx="17016">
                  <c:v>1E-4</c:v>
                </c:pt>
                <c:pt idx="17017">
                  <c:v>5.1299250708862563E-4</c:v>
                </c:pt>
                <c:pt idx="17018">
                  <c:v>1.783453217887527E-3</c:v>
                </c:pt>
                <c:pt idx="17019">
                  <c:v>1.896244856678427E-3</c:v>
                </c:pt>
                <c:pt idx="17020">
                  <c:v>1E-4</c:v>
                </c:pt>
                <c:pt idx="17021">
                  <c:v>2.6076004659739758E-3</c:v>
                </c:pt>
                <c:pt idx="17022">
                  <c:v>3.8383879462281778E-3</c:v>
                </c:pt>
                <c:pt idx="17023">
                  <c:v>2.7063972982189952E-3</c:v>
                </c:pt>
                <c:pt idx="17024">
                  <c:v>1E-4</c:v>
                </c:pt>
                <c:pt idx="17025">
                  <c:v>2.3598764034329718E-3</c:v>
                </c:pt>
                <c:pt idx="17026">
                  <c:v>2.78137876471528E-3</c:v>
                </c:pt>
                <c:pt idx="17027">
                  <c:v>1.4010739326132751E-3</c:v>
                </c:pt>
                <c:pt idx="17028">
                  <c:v>1E-4</c:v>
                </c:pt>
                <c:pt idx="17029">
                  <c:v>1.3695675991419169E-4</c:v>
                </c:pt>
                <c:pt idx="17030">
                  <c:v>1.345386763873542E-3</c:v>
                </c:pt>
                <c:pt idx="17031">
                  <c:v>1.7252908375120939E-3</c:v>
                </c:pt>
                <c:pt idx="17032">
                  <c:v>1E-4</c:v>
                </c:pt>
                <c:pt idx="17033">
                  <c:v>3.0012831661583822E-3</c:v>
                </c:pt>
                <c:pt idx="17034">
                  <c:v>4.928208483777668E-3</c:v>
                </c:pt>
                <c:pt idx="17035">
                  <c:v>3.834222694321065E-3</c:v>
                </c:pt>
                <c:pt idx="17036">
                  <c:v>1E-4</c:v>
                </c:pt>
                <c:pt idx="17037">
                  <c:v>3.8816898232775059E-3</c:v>
                </c:pt>
                <c:pt idx="17038">
                  <c:v>4.8887608931595756E-3</c:v>
                </c:pt>
                <c:pt idx="17039">
                  <c:v>2.717405761138695E-3</c:v>
                </c:pt>
                <c:pt idx="17040">
                  <c:v>1E-4</c:v>
                </c:pt>
                <c:pt idx="17041">
                  <c:v>5.9326548332856407E-4</c:v>
                </c:pt>
                <c:pt idx="17042">
                  <c:v>8.0349506157518613E-4</c:v>
                </c:pt>
                <c:pt idx="17043">
                  <c:v>1.6663056409616369E-3</c:v>
                </c:pt>
                <c:pt idx="17044">
                  <c:v>1E-4</c:v>
                </c:pt>
                <c:pt idx="17045">
                  <c:v>3.5511053322798991E-3</c:v>
                </c:pt>
                <c:pt idx="17046">
                  <c:v>6.128462304107859E-3</c:v>
                </c:pt>
                <c:pt idx="17047">
                  <c:v>4.9821451310621051E-3</c:v>
                </c:pt>
                <c:pt idx="17048">
                  <c:v>1E-4</c:v>
                </c:pt>
                <c:pt idx="17049">
                  <c:v>5.6131569053954663E-3</c:v>
                </c:pt>
                <c:pt idx="17050">
                  <c:v>7.7366319872345492E-3</c:v>
                </c:pt>
                <c:pt idx="17051">
                  <c:v>5.0186526370203299E-3</c:v>
                </c:pt>
                <c:pt idx="17052">
                  <c:v>1E-4</c:v>
                </c:pt>
                <c:pt idx="17053">
                  <c:v>3.5408236064385862E-3</c:v>
                </c:pt>
                <c:pt idx="17054">
                  <c:v>3.8789718160645251E-3</c:v>
                </c:pt>
                <c:pt idx="17055">
                  <c:v>2.0010094686096782E-3</c:v>
                </c:pt>
                <c:pt idx="17056">
                  <c:v>1E-4</c:v>
                </c:pt>
                <c:pt idx="17057">
                  <c:v>6.26631082992662E-4</c:v>
                </c:pt>
                <c:pt idx="17058">
                  <c:v>1.10025020153806E-4</c:v>
                </c:pt>
                <c:pt idx="17059">
                  <c:v>7.7515998428630349E-4</c:v>
                </c:pt>
                <c:pt idx="17060">
                  <c:v>1E-4</c:v>
                </c:pt>
                <c:pt idx="17061">
                  <c:v>1.7830634361933641E-3</c:v>
                </c:pt>
                <c:pt idx="17062">
                  <c:v>2.7107656575531751E-3</c:v>
                </c:pt>
                <c:pt idx="17063">
                  <c:v>1.7937112009195171E-3</c:v>
                </c:pt>
                <c:pt idx="17064">
                  <c:v>1E-4</c:v>
                </c:pt>
                <c:pt idx="17065">
                  <c:v>1.198129025159127E-3</c:v>
                </c:pt>
                <c:pt idx="17066">
                  <c:v>1.346789096238851E-3</c:v>
                </c:pt>
                <c:pt idx="17067">
                  <c:v>7.678504318821733E-4</c:v>
                </c:pt>
                <c:pt idx="17068">
                  <c:v>1E-4</c:v>
                </c:pt>
                <c:pt idx="17069">
                  <c:v>7.6737839839376964E-5</c:v>
                </c:pt>
                <c:pt idx="17070">
                  <c:v>1.047363777715734E-3</c:v>
                </c:pt>
                <c:pt idx="17071">
                  <c:v>1.8477153399643329E-3</c:v>
                </c:pt>
                <c:pt idx="17072">
                  <c:v>1E-4</c:v>
                </c:pt>
                <c:pt idx="17073">
                  <c:v>4.1106188055496226E-3</c:v>
                </c:pt>
                <c:pt idx="17074">
                  <c:v>6.6178859624043936E-3</c:v>
                </c:pt>
                <c:pt idx="17075">
                  <c:v>4.6187772699895664E-3</c:v>
                </c:pt>
                <c:pt idx="17076">
                  <c:v>1E-4</c:v>
                </c:pt>
                <c:pt idx="17077">
                  <c:v>2.898771510274492E-3</c:v>
                </c:pt>
                <c:pt idx="17078">
                  <c:v>2.3868586623773968E-3</c:v>
                </c:pt>
                <c:pt idx="17079">
                  <c:v>5.1910634941497902E-4</c:v>
                </c:pt>
                <c:pt idx="17080">
                  <c:v>1E-4</c:v>
                </c:pt>
                <c:pt idx="17081">
                  <c:v>1.633410158907061E-3</c:v>
                </c:pt>
                <c:pt idx="17082">
                  <c:v>3.9432860422311108E-3</c:v>
                </c:pt>
                <c:pt idx="17083">
                  <c:v>4.0454292019838443E-3</c:v>
                </c:pt>
                <c:pt idx="17084">
                  <c:v>1E-4</c:v>
                </c:pt>
                <c:pt idx="17085">
                  <c:v>6.1449641302829339E-3</c:v>
                </c:pt>
                <c:pt idx="17086">
                  <c:v>9.0871227451233914E-3</c:v>
                </c:pt>
                <c:pt idx="17087">
                  <c:v>5.9615316236944606E-3</c:v>
                </c:pt>
                <c:pt idx="17088">
                  <c:v>1E-4</c:v>
                </c:pt>
                <c:pt idx="17089">
                  <c:v>3.4939059683584388E-3</c:v>
                </c:pt>
                <c:pt idx="17090">
                  <c:v>3.2572048491912699E-3</c:v>
                </c:pt>
                <c:pt idx="17091">
                  <c:v>1.663725278252074E-3</c:v>
                </c:pt>
                <c:pt idx="17092">
                  <c:v>1E-4</c:v>
                </c:pt>
                <c:pt idx="17093">
                  <c:v>2.1733916783940972E-3</c:v>
                </c:pt>
                <c:pt idx="17094">
                  <c:v>3.8532102865627971E-3</c:v>
                </c:pt>
                <c:pt idx="17095">
                  <c:v>2.9205673344016472E-3</c:v>
                </c:pt>
                <c:pt idx="17096">
                  <c:v>1E-4</c:v>
                </c:pt>
                <c:pt idx="17097">
                  <c:v>1.5829466715414531E-3</c:v>
                </c:pt>
                <c:pt idx="17098">
                  <c:v>5.5813735305160748E-4</c:v>
                </c:pt>
                <c:pt idx="17099">
                  <c:v>6.5945163671690763E-4</c:v>
                </c:pt>
                <c:pt idx="17100">
                  <c:v>1E-4</c:v>
                </c:pt>
                <c:pt idx="17101">
                  <c:v>1.4948817332758101E-3</c:v>
                </c:pt>
                <c:pt idx="17102">
                  <c:v>2.022893698894716E-3</c:v>
                </c:pt>
                <c:pt idx="17103">
                  <c:v>1.403623425417825E-3</c:v>
                </c:pt>
                <c:pt idx="17104">
                  <c:v>1E-4</c:v>
                </c:pt>
                <c:pt idx="17105">
                  <c:v>2.104059434950054E-3</c:v>
                </c:pt>
                <c:pt idx="17106">
                  <c:v>3.69614303224049E-3</c:v>
                </c:pt>
                <c:pt idx="17107">
                  <c:v>2.8238389915709199E-3</c:v>
                </c:pt>
                <c:pt idx="17108">
                  <c:v>1E-4</c:v>
                </c:pt>
                <c:pt idx="17109">
                  <c:v>1.502040017109731E-3</c:v>
                </c:pt>
                <c:pt idx="17110">
                  <c:v>1.8674431794413169E-4</c:v>
                </c:pt>
                <c:pt idx="17111">
                  <c:v>1.263691085420484E-3</c:v>
                </c:pt>
                <c:pt idx="17112">
                  <c:v>1E-4</c:v>
                </c:pt>
                <c:pt idx="17113">
                  <c:v>2.81804326088257E-3</c:v>
                </c:pt>
                <c:pt idx="17114">
                  <c:v>3.9871938899759176E-3</c:v>
                </c:pt>
                <c:pt idx="17115">
                  <c:v>2.5489748924262209E-3</c:v>
                </c:pt>
                <c:pt idx="17116">
                  <c:v>1E-4</c:v>
                </c:pt>
                <c:pt idx="17117">
                  <c:v>2.173748556923804E-3</c:v>
                </c:pt>
                <c:pt idx="17118">
                  <c:v>3.1053447450963469E-3</c:v>
                </c:pt>
                <c:pt idx="17119">
                  <c:v>2.1455716552537169E-3</c:v>
                </c:pt>
                <c:pt idx="17120">
                  <c:v>1E-4</c:v>
                </c:pt>
                <c:pt idx="17121">
                  <c:v>9.3686055620479812E-4</c:v>
                </c:pt>
                <c:pt idx="17122">
                  <c:v>4.553625218354324E-4</c:v>
                </c:pt>
                <c:pt idx="17123">
                  <c:v>1.768158027774803E-3</c:v>
                </c:pt>
                <c:pt idx="17124">
                  <c:v>1E-4</c:v>
                </c:pt>
                <c:pt idx="17125">
                  <c:v>4.0068502518241754E-3</c:v>
                </c:pt>
                <c:pt idx="17126">
                  <c:v>6.2443302928117221E-3</c:v>
                </c:pt>
                <c:pt idx="17127">
                  <c:v>4.3599269091980633E-3</c:v>
                </c:pt>
                <c:pt idx="17128">
                  <c:v>1E-4</c:v>
                </c:pt>
                <c:pt idx="17129">
                  <c:v>3.479239663744132E-3</c:v>
                </c:pt>
                <c:pt idx="17130">
                  <c:v>4.1225659408708594E-3</c:v>
                </c:pt>
                <c:pt idx="17131">
                  <c:v>2.3219288158321289E-3</c:v>
                </c:pt>
                <c:pt idx="17132">
                  <c:v>1E-4</c:v>
                </c:pt>
                <c:pt idx="17133">
                  <c:v>1.0052362378531799E-3</c:v>
                </c:pt>
                <c:pt idx="17134">
                  <c:v>5.0041023297665995E-4</c:v>
                </c:pt>
                <c:pt idx="17135">
                  <c:v>1.7865279342311891E-4</c:v>
                </c:pt>
                <c:pt idx="17136">
                  <c:v>1E-4</c:v>
                </c:pt>
                <c:pt idx="17137">
                  <c:v>6.874072193135568E-4</c:v>
                </c:pt>
                <c:pt idx="17138">
                  <c:v>1.1950810962708159E-3</c:v>
                </c:pt>
                <c:pt idx="17139">
                  <c:v>1.176659212452494E-3</c:v>
                </c:pt>
                <c:pt idx="17140">
                  <c:v>1E-4</c:v>
                </c:pt>
                <c:pt idx="17141">
                  <c:v>2.7386713859832291E-3</c:v>
                </c:pt>
                <c:pt idx="17142">
                  <c:v>5.3173975927207871E-3</c:v>
                </c:pt>
                <c:pt idx="17143">
                  <c:v>4.5698539224785844E-3</c:v>
                </c:pt>
                <c:pt idx="17144">
                  <c:v>1E-4</c:v>
                </c:pt>
                <c:pt idx="17145">
                  <c:v>4.5603065611129912E-3</c:v>
                </c:pt>
                <c:pt idx="17146">
                  <c:v>5.2375589216449971E-3</c:v>
                </c:pt>
                <c:pt idx="17147">
                  <c:v>2.586863798047935E-3</c:v>
                </c:pt>
                <c:pt idx="17148">
                  <c:v>1E-4</c:v>
                </c:pt>
                <c:pt idx="17149">
                  <c:v>7.7532467863525854E-4</c:v>
                </c:pt>
                <c:pt idx="17150">
                  <c:v>4.4699943353085418E-4</c:v>
                </c:pt>
                <c:pt idx="17151">
                  <c:v>5.2820696827472642E-5</c:v>
                </c:pt>
                <c:pt idx="17152">
                  <c:v>1E-4</c:v>
                </c:pt>
                <c:pt idx="17153">
                  <c:v>1.276181879660662E-3</c:v>
                </c:pt>
                <c:pt idx="17154">
                  <c:v>3.3427846422576248E-3</c:v>
                </c:pt>
                <c:pt idx="17155">
                  <c:v>3.5166798952323188E-3</c:v>
                </c:pt>
                <c:pt idx="17156">
                  <c:v>1E-4</c:v>
                </c:pt>
                <c:pt idx="17157">
                  <c:v>4.6371564534775879E-3</c:v>
                </c:pt>
                <c:pt idx="17158">
                  <c:v>5.9057645863427096E-3</c:v>
                </c:pt>
                <c:pt idx="17159">
                  <c:v>3.1274731795638061E-3</c:v>
                </c:pt>
                <c:pt idx="17160">
                  <c:v>1E-4</c:v>
                </c:pt>
                <c:pt idx="17161">
                  <c:v>6.0933224800392488E-4</c:v>
                </c:pt>
                <c:pt idx="17162">
                  <c:v>3.209175188144352E-4</c:v>
                </c:pt>
                <c:pt idx="17163">
                  <c:v>6.255480401386439E-4</c:v>
                </c:pt>
                <c:pt idx="17164">
                  <c:v>1E-4</c:v>
                </c:pt>
                <c:pt idx="17165">
                  <c:v>7.1046534607904983E-4</c:v>
                </c:pt>
                <c:pt idx="17166">
                  <c:v>1.163537813275456E-3</c:v>
                </c:pt>
                <c:pt idx="17167">
                  <c:v>1.1377194522231E-3</c:v>
                </c:pt>
                <c:pt idx="17168">
                  <c:v>1E-4</c:v>
                </c:pt>
                <c:pt idx="17169">
                  <c:v>2.0920952282851161E-3</c:v>
                </c:pt>
                <c:pt idx="17170">
                  <c:v>3.4909101885737801E-3</c:v>
                </c:pt>
                <c:pt idx="17171">
                  <c:v>2.6563068780510648E-3</c:v>
                </c:pt>
                <c:pt idx="17172">
                  <c:v>1E-4</c:v>
                </c:pt>
                <c:pt idx="17173">
                  <c:v>2.4591284460167371E-3</c:v>
                </c:pt>
                <c:pt idx="17174">
                  <c:v>3.0015747960462271E-3</c:v>
                </c:pt>
                <c:pt idx="17175">
                  <c:v>1.6333374516599849E-3</c:v>
                </c:pt>
                <c:pt idx="17176">
                  <c:v>1E-4</c:v>
                </c:pt>
                <c:pt idx="17177">
                  <c:v>2.0754468626639789E-4</c:v>
                </c:pt>
                <c:pt idx="17178">
                  <c:v>8.6348122159523872E-4</c:v>
                </c:pt>
                <c:pt idx="17179">
                  <c:v>1.3009810218138271E-3</c:v>
                </c:pt>
                <c:pt idx="17180">
                  <c:v>1E-4</c:v>
                </c:pt>
                <c:pt idx="17181">
                  <c:v>1.792688415206134E-3</c:v>
                </c:pt>
                <c:pt idx="17182">
                  <c:v>2.2450172042911471E-3</c:v>
                </c:pt>
                <c:pt idx="17183">
                  <c:v>1.2811948524521471E-3</c:v>
                </c:pt>
                <c:pt idx="17184">
                  <c:v>1E-4</c:v>
                </c:pt>
                <c:pt idx="17185">
                  <c:v>1.1208451727570241E-3</c:v>
                </c:pt>
                <c:pt idx="17186">
                  <c:v>1.9395795183314349E-3</c:v>
                </c:pt>
                <c:pt idx="17187">
                  <c:v>1.649490766916895E-3</c:v>
                </c:pt>
                <c:pt idx="17188">
                  <c:v>1E-4</c:v>
                </c:pt>
                <c:pt idx="17189">
                  <c:v>1.303275277561695E-3</c:v>
                </c:pt>
                <c:pt idx="17190">
                  <c:v>6.4845331811199801E-4</c:v>
                </c:pt>
                <c:pt idx="17191">
                  <c:v>6.6078492247135612E-4</c:v>
                </c:pt>
                <c:pt idx="17192">
                  <c:v>1E-4</c:v>
                </c:pt>
                <c:pt idx="17193">
                  <c:v>2.5139668159691311E-3</c:v>
                </c:pt>
                <c:pt idx="17194">
                  <c:v>4.0319149254427712E-3</c:v>
                </c:pt>
                <c:pt idx="17195">
                  <c:v>2.8658866084724012E-3</c:v>
                </c:pt>
                <c:pt idx="17196">
                  <c:v>1E-4</c:v>
                </c:pt>
                <c:pt idx="17197">
                  <c:v>3.0370706061815219E-3</c:v>
                </c:pt>
                <c:pt idx="17198">
                  <c:v>5.1011121340131397E-3</c:v>
                </c:pt>
                <c:pt idx="17199">
                  <c:v>4.4119289944226057E-3</c:v>
                </c:pt>
                <c:pt idx="17200">
                  <c:v>1E-4</c:v>
                </c:pt>
                <c:pt idx="17201">
                  <c:v>5.2145194498281391E-3</c:v>
                </c:pt>
                <c:pt idx="17202">
                  <c:v>6.3288378246313939E-3</c:v>
                </c:pt>
                <c:pt idx="17203">
                  <c:v>2.859483192588593E-3</c:v>
                </c:pt>
                <c:pt idx="17204">
                  <c:v>1E-4</c:v>
                </c:pt>
                <c:pt idx="17205">
                  <c:v>1.56055367146671E-3</c:v>
                </c:pt>
                <c:pt idx="17206">
                  <c:v>4.6746794930916042E-3</c:v>
                </c:pt>
                <c:pt idx="17207">
                  <c:v>4.2211702086246651E-3</c:v>
                </c:pt>
                <c:pt idx="17208">
                  <c:v>1E-4</c:v>
                </c:pt>
                <c:pt idx="17209">
                  <c:v>3.7102486572087368E-3</c:v>
                </c:pt>
                <c:pt idx="17210">
                  <c:v>4.1693371035163877E-3</c:v>
                </c:pt>
                <c:pt idx="17211">
                  <c:v>2.367506481980172E-3</c:v>
                </c:pt>
                <c:pt idx="17212">
                  <c:v>1E-4</c:v>
                </c:pt>
                <c:pt idx="17213">
                  <c:v>2.3334824875776579E-3</c:v>
                </c:pt>
                <c:pt idx="17214">
                  <c:v>3.7384325965039069E-3</c:v>
                </c:pt>
                <c:pt idx="17215">
                  <c:v>2.826949668617428E-3</c:v>
                </c:pt>
                <c:pt idx="17216">
                  <c:v>1E-4</c:v>
                </c:pt>
                <c:pt idx="17217">
                  <c:v>2.069214210102329E-3</c:v>
                </c:pt>
                <c:pt idx="17218">
                  <c:v>1.567196030765415E-3</c:v>
                </c:pt>
                <c:pt idx="17219">
                  <c:v>6.8511230789867803E-5</c:v>
                </c:pt>
                <c:pt idx="17220">
                  <c:v>1E-4</c:v>
                </c:pt>
                <c:pt idx="17221">
                  <c:v>2.0907461018138999E-3</c:v>
                </c:pt>
                <c:pt idx="17222">
                  <c:v>3.7040441443281372E-3</c:v>
                </c:pt>
                <c:pt idx="17223">
                  <c:v>2.6790380194154691E-3</c:v>
                </c:pt>
                <c:pt idx="17224">
                  <c:v>1E-4</c:v>
                </c:pt>
                <c:pt idx="17225">
                  <c:v>1.435311604357614E-3</c:v>
                </c:pt>
                <c:pt idx="17226">
                  <c:v>5.2565455118692701E-4</c:v>
                </c:pt>
                <c:pt idx="17227">
                  <c:v>7.0958558314357357E-4</c:v>
                </c:pt>
                <c:pt idx="17228">
                  <c:v>1E-4</c:v>
                </c:pt>
                <c:pt idx="17229">
                  <c:v>2.0964033539309082E-3</c:v>
                </c:pt>
                <c:pt idx="17230">
                  <c:v>3.1709677490866701E-3</c:v>
                </c:pt>
                <c:pt idx="17231">
                  <c:v>2.1592348858458128E-3</c:v>
                </c:pt>
                <c:pt idx="17232">
                  <c:v>1E-4</c:v>
                </c:pt>
                <c:pt idx="17233">
                  <c:v>2.2569732962210128E-3</c:v>
                </c:pt>
                <c:pt idx="17234">
                  <c:v>3.9502856139781084E-3</c:v>
                </c:pt>
                <c:pt idx="17235">
                  <c:v>3.6323725595805421E-3</c:v>
                </c:pt>
                <c:pt idx="17236">
                  <c:v>1E-4</c:v>
                </c:pt>
                <c:pt idx="17237">
                  <c:v>5.234770908305689E-3</c:v>
                </c:pt>
                <c:pt idx="17238">
                  <c:v>7.7508493888877794E-3</c:v>
                </c:pt>
                <c:pt idx="17239">
                  <c:v>5.2393400102971957E-3</c:v>
                </c:pt>
                <c:pt idx="17240">
                  <c:v>1E-4</c:v>
                </c:pt>
                <c:pt idx="17241">
                  <c:v>4.0515292314895332E-3</c:v>
                </c:pt>
                <c:pt idx="17242">
                  <c:v>5.1580171163623364E-3</c:v>
                </c:pt>
                <c:pt idx="17243">
                  <c:v>3.556568529356811E-3</c:v>
                </c:pt>
                <c:pt idx="17244">
                  <c:v>1E-4</c:v>
                </c:pt>
                <c:pt idx="17245">
                  <c:v>3.6442419201334398E-3</c:v>
                </c:pt>
                <c:pt idx="17246">
                  <c:v>4.5204641801635118E-3</c:v>
                </c:pt>
                <c:pt idx="17247">
                  <c:v>2.1187064172919321E-3</c:v>
                </c:pt>
                <c:pt idx="17248">
                  <c:v>1E-4</c:v>
                </c:pt>
                <c:pt idx="17249">
                  <c:v>1.482423918734912E-3</c:v>
                </c:pt>
                <c:pt idx="17250">
                  <c:v>4.6442572029364131E-3</c:v>
                </c:pt>
                <c:pt idx="17251">
                  <c:v>4.5689426377387207E-3</c:v>
                </c:pt>
                <c:pt idx="17252">
                  <c:v>1E-4</c:v>
                </c:pt>
                <c:pt idx="17253">
                  <c:v>5.1232892278128906E-3</c:v>
                </c:pt>
                <c:pt idx="17254">
                  <c:v>6.7180430356939529E-3</c:v>
                </c:pt>
                <c:pt idx="17255">
                  <c:v>4.375519558250965E-3</c:v>
                </c:pt>
                <c:pt idx="17256">
                  <c:v>1E-4</c:v>
                </c:pt>
                <c:pt idx="17257">
                  <c:v>4.3658482180504244E-3</c:v>
                </c:pt>
                <c:pt idx="17258">
                  <c:v>6.5114605137710996E-3</c:v>
                </c:pt>
                <c:pt idx="17259">
                  <c:v>4.6828975166990751E-3</c:v>
                </c:pt>
                <c:pt idx="17260">
                  <c:v>1E-4</c:v>
                </c:pt>
                <c:pt idx="17261">
                  <c:v>3.5624420963521301E-3</c:v>
                </c:pt>
                <c:pt idx="17262">
                  <c:v>3.3549220640508512E-3</c:v>
                </c:pt>
                <c:pt idx="17263">
                  <c:v>1.0356755953820069E-3</c:v>
                </c:pt>
                <c:pt idx="17264">
                  <c:v>1E-4</c:v>
                </c:pt>
                <c:pt idx="17265">
                  <c:v>1.049781064038834E-3</c:v>
                </c:pt>
                <c:pt idx="17266">
                  <c:v>2.149475800619667E-3</c:v>
                </c:pt>
                <c:pt idx="17267">
                  <c:v>1.6602296084422599E-3</c:v>
                </c:pt>
                <c:pt idx="17268">
                  <c:v>1E-4</c:v>
                </c:pt>
                <c:pt idx="17269">
                  <c:v>1.567779434756555E-3</c:v>
                </c:pt>
                <c:pt idx="17270">
                  <c:v>2.246646496348698E-3</c:v>
                </c:pt>
                <c:pt idx="17271">
                  <c:v>1.688178029987478E-3</c:v>
                </c:pt>
                <c:pt idx="17272">
                  <c:v>1E-4</c:v>
                </c:pt>
                <c:pt idx="17273">
                  <c:v>1.742899034316429E-3</c:v>
                </c:pt>
                <c:pt idx="17274">
                  <c:v>2.058867281108755E-3</c:v>
                </c:pt>
                <c:pt idx="17275">
                  <c:v>8.5826327524942455E-4</c:v>
                </c:pt>
                <c:pt idx="17276">
                  <c:v>1E-4</c:v>
                </c:pt>
                <c:pt idx="17277">
                  <c:v>1.136126285983212E-3</c:v>
                </c:pt>
                <c:pt idx="17278">
                  <c:v>3.1891532045956171E-3</c:v>
                </c:pt>
                <c:pt idx="17279">
                  <c:v>3.1917059540104648E-3</c:v>
                </c:pt>
                <c:pt idx="17280">
                  <c:v>1E-4</c:v>
                </c:pt>
                <c:pt idx="17281">
                  <c:v>3.8159552805053622E-3</c:v>
                </c:pt>
                <c:pt idx="17282">
                  <c:v>4.8042421446564147E-3</c:v>
                </c:pt>
                <c:pt idx="17283">
                  <c:v>2.6492794469905258E-3</c:v>
                </c:pt>
                <c:pt idx="17284">
                  <c:v>1E-4</c:v>
                </c:pt>
                <c:pt idx="17285">
                  <c:v>1.2436311156720739E-3</c:v>
                </c:pt>
                <c:pt idx="17286">
                  <c:v>1.52122954771306E-3</c:v>
                </c:pt>
                <c:pt idx="17287">
                  <c:v>1.35409677478782E-3</c:v>
                </c:pt>
                <c:pt idx="17288">
                  <c:v>1E-4</c:v>
                </c:pt>
                <c:pt idx="17289">
                  <c:v>2.2803170883652882E-3</c:v>
                </c:pt>
                <c:pt idx="17290">
                  <c:v>3.05204084661796E-3</c:v>
                </c:pt>
                <c:pt idx="17291">
                  <c:v>1.231820673061951E-3</c:v>
                </c:pt>
                <c:pt idx="17292">
                  <c:v>1E-4</c:v>
                </c:pt>
                <c:pt idx="17293">
                  <c:v>2.8411404873279868E-3</c:v>
                </c:pt>
                <c:pt idx="17294">
                  <c:v>7.3614047717143038E-3</c:v>
                </c:pt>
                <c:pt idx="17295">
                  <c:v>7.0474802676608007E-3</c:v>
                </c:pt>
                <c:pt idx="17296">
                  <c:v>1E-4</c:v>
                </c:pt>
                <c:pt idx="17297">
                  <c:v>7.6416658557465211E-3</c:v>
                </c:pt>
                <c:pt idx="17298">
                  <c:v>9.0048359296064397E-3</c:v>
                </c:pt>
                <c:pt idx="17299">
                  <c:v>4.4983065540732271E-3</c:v>
                </c:pt>
                <c:pt idx="17300">
                  <c:v>1E-4</c:v>
                </c:pt>
                <c:pt idx="17301">
                  <c:v>9.0400310531455125E-4</c:v>
                </c:pt>
                <c:pt idx="17302">
                  <c:v>2.6116521822833151E-4</c:v>
                </c:pt>
                <c:pt idx="17303">
                  <c:v>7.5809662638487668E-4</c:v>
                </c:pt>
                <c:pt idx="17304">
                  <c:v>1E-4</c:v>
                </c:pt>
                <c:pt idx="17305">
                  <c:v>1.2739569195493849E-3</c:v>
                </c:pt>
                <c:pt idx="17306">
                  <c:v>2.4102580982037669E-3</c:v>
                </c:pt>
                <c:pt idx="17307">
                  <c:v>2.3849555776679948E-3</c:v>
                </c:pt>
                <c:pt idx="17308">
                  <c:v>1E-4</c:v>
                </c:pt>
                <c:pt idx="17309">
                  <c:v>4.0316303940869354E-3</c:v>
                </c:pt>
                <c:pt idx="17310">
                  <c:v>6.5318651715304057E-3</c:v>
                </c:pt>
                <c:pt idx="17311">
                  <c:v>4.8648164207467951E-3</c:v>
                </c:pt>
                <c:pt idx="17312">
                  <c:v>1E-4</c:v>
                </c:pt>
                <c:pt idx="17313">
                  <c:v>4.3729236701961632E-3</c:v>
                </c:pt>
                <c:pt idx="17314">
                  <c:v>5.4174857965581013E-3</c:v>
                </c:pt>
                <c:pt idx="17315">
                  <c:v>3.2294634693628178E-3</c:v>
                </c:pt>
                <c:pt idx="17316">
                  <c:v>1E-4</c:v>
                </c:pt>
                <c:pt idx="17317">
                  <c:v>1.9709073310828821E-3</c:v>
                </c:pt>
                <c:pt idx="17318">
                  <c:v>1.800978871374389E-3</c:v>
                </c:pt>
                <c:pt idx="17319">
                  <c:v>5.1234580758074771E-4</c:v>
                </c:pt>
                <c:pt idx="17320">
                  <c:v>1E-4</c:v>
                </c:pt>
                <c:pt idx="17321">
                  <c:v>1.0418211274783849E-3</c:v>
                </c:pt>
                <c:pt idx="17322">
                  <c:v>2.3577860390934921E-3</c:v>
                </c:pt>
                <c:pt idx="17323">
                  <c:v>2.117706440734792E-3</c:v>
                </c:pt>
                <c:pt idx="17324">
                  <c:v>1E-4</c:v>
                </c:pt>
                <c:pt idx="17325">
                  <c:v>2.6273295373355102E-3</c:v>
                </c:pt>
                <c:pt idx="17326">
                  <c:v>4.0816302774870283E-3</c:v>
                </c:pt>
                <c:pt idx="17327">
                  <c:v>3.2681067413276332E-3</c:v>
                </c:pt>
                <c:pt idx="17328">
                  <c:v>1E-4</c:v>
                </c:pt>
                <c:pt idx="17329">
                  <c:v>4.2454938007978936E-3</c:v>
                </c:pt>
                <c:pt idx="17330">
                  <c:v>6.3726907573064626E-3</c:v>
                </c:pt>
                <c:pt idx="17331">
                  <c:v>4.3231373508984356E-3</c:v>
                </c:pt>
                <c:pt idx="17332">
                  <c:v>1E-4</c:v>
                </c:pt>
                <c:pt idx="17333">
                  <c:v>2.235384725393732E-3</c:v>
                </c:pt>
                <c:pt idx="17334">
                  <c:v>7.9246665446481201E-4</c:v>
                </c:pt>
                <c:pt idx="17335">
                  <c:v>1.1286927761816909E-3</c:v>
                </c:pt>
                <c:pt idx="17336">
                  <c:v>1E-4</c:v>
                </c:pt>
                <c:pt idx="17337">
                  <c:v>3.201448570830206E-3</c:v>
                </c:pt>
                <c:pt idx="17338">
                  <c:v>4.6168726875910303E-3</c:v>
                </c:pt>
                <c:pt idx="17339">
                  <c:v>2.8098264911219461E-3</c:v>
                </c:pt>
                <c:pt idx="17340">
                  <c:v>1E-4</c:v>
                </c:pt>
                <c:pt idx="17341">
                  <c:v>1.56572623109229E-3</c:v>
                </c:pt>
                <c:pt idx="17342">
                  <c:v>1.854096300081526E-3</c:v>
                </c:pt>
                <c:pt idx="17343">
                  <c:v>1.390299293319904E-3</c:v>
                </c:pt>
                <c:pt idx="17344">
                  <c:v>1E-4</c:v>
                </c:pt>
                <c:pt idx="17345">
                  <c:v>1.7089522234445069E-3</c:v>
                </c:pt>
                <c:pt idx="17346">
                  <c:v>1.9636896728558611E-3</c:v>
                </c:pt>
                <c:pt idx="17347">
                  <c:v>5.4413339204578096E-4</c:v>
                </c:pt>
                <c:pt idx="17348">
                  <c:v>1E-4</c:v>
                </c:pt>
                <c:pt idx="17349">
                  <c:v>2.1701076151866062E-3</c:v>
                </c:pt>
                <c:pt idx="17350">
                  <c:v>4.7983347837729073E-3</c:v>
                </c:pt>
                <c:pt idx="17351">
                  <c:v>4.1014072076417723E-3</c:v>
                </c:pt>
                <c:pt idx="17352">
                  <c:v>1E-4</c:v>
                </c:pt>
                <c:pt idx="17353">
                  <c:v>3.6123280295309659E-3</c:v>
                </c:pt>
                <c:pt idx="17354">
                  <c:v>3.8331394531639592E-3</c:v>
                </c:pt>
                <c:pt idx="17355">
                  <c:v>1.7477814171727719E-3</c:v>
                </c:pt>
                <c:pt idx="17356">
                  <c:v>1E-4</c:v>
                </c:pt>
                <c:pt idx="17357">
                  <c:v>5.4252629592652633E-4</c:v>
                </c:pt>
                <c:pt idx="17358">
                  <c:v>6.0585180622822006E-4</c:v>
                </c:pt>
                <c:pt idx="17359">
                  <c:v>5.3718441924628993E-4</c:v>
                </c:pt>
                <c:pt idx="17360">
                  <c:v>1E-4</c:v>
                </c:pt>
                <c:pt idx="17361">
                  <c:v>8.3728100961129694E-4</c:v>
                </c:pt>
                <c:pt idx="17362">
                  <c:v>1.171323027455141E-3</c:v>
                </c:pt>
                <c:pt idx="17363">
                  <c:v>6.6132024684216126E-4</c:v>
                </c:pt>
                <c:pt idx="17364">
                  <c:v>1E-4</c:v>
                </c:pt>
                <c:pt idx="17365">
                  <c:v>2.0842891839566901E-4</c:v>
                </c:pt>
                <c:pt idx="17366">
                  <c:v>1.2978659574398781E-3</c:v>
                </c:pt>
                <c:pt idx="17367">
                  <c:v>1.8207828630301081E-3</c:v>
                </c:pt>
                <c:pt idx="17368">
                  <c:v>1E-4</c:v>
                </c:pt>
                <c:pt idx="17369">
                  <c:v>3.9156057939787577E-3</c:v>
                </c:pt>
                <c:pt idx="17370">
                  <c:v>6.8422725034057016E-3</c:v>
                </c:pt>
                <c:pt idx="17371">
                  <c:v>5.4652826670593471E-3</c:v>
                </c:pt>
                <c:pt idx="17372">
                  <c:v>1E-4</c:v>
                </c:pt>
                <c:pt idx="17373">
                  <c:v>5.4815050337871261E-3</c:v>
                </c:pt>
                <c:pt idx="17374">
                  <c:v>6.9739193333690254E-3</c:v>
                </c:pt>
                <c:pt idx="17375">
                  <c:v>4.1844964239970322E-3</c:v>
                </c:pt>
                <c:pt idx="17376">
                  <c:v>1E-4</c:v>
                </c:pt>
                <c:pt idx="17377">
                  <c:v>2.694796205711406E-3</c:v>
                </c:pt>
                <c:pt idx="17378">
                  <c:v>2.9628440257302401E-3</c:v>
                </c:pt>
                <c:pt idx="17379">
                  <c:v>1.5474962423796799E-3</c:v>
                </c:pt>
                <c:pt idx="17380">
                  <c:v>1E-4</c:v>
                </c:pt>
                <c:pt idx="17381">
                  <c:v>1.8173462177516409E-4</c:v>
                </c:pt>
                <c:pt idx="17382">
                  <c:v>1.133108080068205E-3</c:v>
                </c:pt>
                <c:pt idx="17383">
                  <c:v>1.943305814085047E-3</c:v>
                </c:pt>
                <c:pt idx="17384">
                  <c:v>1E-4</c:v>
                </c:pt>
                <c:pt idx="17385">
                  <c:v>4.1056092174844459E-3</c:v>
                </c:pt>
                <c:pt idx="17386">
                  <c:v>6.656851413751841E-3</c:v>
                </c:pt>
                <c:pt idx="17387">
                  <c:v>4.7492851273735993E-3</c:v>
                </c:pt>
                <c:pt idx="17388">
                  <c:v>1E-4</c:v>
                </c:pt>
                <c:pt idx="17389">
                  <c:v>3.0274970303094391E-3</c:v>
                </c:pt>
                <c:pt idx="17390">
                  <c:v>2.1758555518653169E-3</c:v>
                </c:pt>
                <c:pt idx="17391">
                  <c:v>5.0047771724113158E-5</c:v>
                </c:pt>
                <c:pt idx="17392">
                  <c:v>1E-4</c:v>
                </c:pt>
                <c:pt idx="17393">
                  <c:v>1.9694463175720421E-3</c:v>
                </c:pt>
                <c:pt idx="17394">
                  <c:v>2.8601384919976608E-3</c:v>
                </c:pt>
                <c:pt idx="17395">
                  <c:v>1.4907338700808469E-3</c:v>
                </c:pt>
                <c:pt idx="17396">
                  <c:v>1E-4</c:v>
                </c:pt>
                <c:pt idx="17397">
                  <c:v>2.041305835631697E-4</c:v>
                </c:pt>
                <c:pt idx="17398">
                  <c:v>8.8095784619712282E-4</c:v>
                </c:pt>
                <c:pt idx="17399">
                  <c:v>4.1422614466032779E-4</c:v>
                </c:pt>
                <c:pt idx="17400">
                  <c:v>1E-4</c:v>
                </c:pt>
                <c:pt idx="17401">
                  <c:v>1.772751144662799E-3</c:v>
                </c:pt>
                <c:pt idx="17402">
                  <c:v>4.439786457880554E-3</c:v>
                </c:pt>
                <c:pt idx="17403">
                  <c:v>4.1167399054893193E-3</c:v>
                </c:pt>
                <c:pt idx="17404">
                  <c:v>1E-4</c:v>
                </c:pt>
                <c:pt idx="17405">
                  <c:v>3.6865323563649542E-3</c:v>
                </c:pt>
                <c:pt idx="17406">
                  <c:v>3.1599137636456301E-3</c:v>
                </c:pt>
                <c:pt idx="17407">
                  <c:v>3.2087438069552032E-4</c:v>
                </c:pt>
                <c:pt idx="17408">
                  <c:v>1E-4</c:v>
                </c:pt>
                <c:pt idx="17409">
                  <c:v>3.1849883519916599E-3</c:v>
                </c:pt>
                <c:pt idx="17410">
                  <c:v>5.7771065013238138E-3</c:v>
                </c:pt>
                <c:pt idx="17411">
                  <c:v>4.277815891298129E-3</c:v>
                </c:pt>
                <c:pt idx="17412">
                  <c:v>1E-4</c:v>
                </c:pt>
                <c:pt idx="17413">
                  <c:v>3.3281762636551541E-3</c:v>
                </c:pt>
                <c:pt idx="17414">
                  <c:v>3.9898876840640174E-3</c:v>
                </c:pt>
                <c:pt idx="17415">
                  <c:v>2.6495503689337092E-3</c:v>
                </c:pt>
                <c:pt idx="17416">
                  <c:v>1E-4</c:v>
                </c:pt>
                <c:pt idx="17417">
                  <c:v>3.4212676732765482E-3</c:v>
                </c:pt>
                <c:pt idx="17418">
                  <c:v>5.6407503551905514E-3</c:v>
                </c:pt>
                <c:pt idx="17419">
                  <c:v>4.2748940655368117E-3</c:v>
                </c:pt>
                <c:pt idx="17420">
                  <c:v>1E-4</c:v>
                </c:pt>
                <c:pt idx="17421">
                  <c:v>3.122446525304134E-3</c:v>
                </c:pt>
                <c:pt idx="17422">
                  <c:v>2.3550332375282599E-3</c:v>
                </c:pt>
                <c:pt idx="17423">
                  <c:v>1.020382694099774E-4</c:v>
                </c:pt>
                <c:pt idx="17424">
                  <c:v>1E-4</c:v>
                </c:pt>
                <c:pt idx="17425">
                  <c:v>3.1020504863274899E-3</c:v>
                </c:pt>
                <c:pt idx="17426">
                  <c:v>5.3970305349896113E-3</c:v>
                </c:pt>
                <c:pt idx="17427">
                  <c:v>3.9001976576222641E-3</c:v>
                </c:pt>
                <c:pt idx="17428">
                  <c:v>1E-4</c:v>
                </c:pt>
                <c:pt idx="17429">
                  <c:v>2.8414626100722821E-3</c:v>
                </c:pt>
                <c:pt idx="17430">
                  <c:v>3.127095586729666E-3</c:v>
                </c:pt>
                <c:pt idx="17431">
                  <c:v>1.799144922314599E-3</c:v>
                </c:pt>
                <c:pt idx="17432">
                  <c:v>1E-4</c:v>
                </c:pt>
                <c:pt idx="17433">
                  <c:v>1.8479844255323359E-3</c:v>
                </c:pt>
                <c:pt idx="17434">
                  <c:v>3.100645776054305E-3</c:v>
                </c:pt>
                <c:pt idx="17435">
                  <c:v>2.6146512637721408E-3</c:v>
                </c:pt>
                <c:pt idx="17436">
                  <c:v>1E-4</c:v>
                </c:pt>
                <c:pt idx="17437">
                  <c:v>3.3327249003117301E-3</c:v>
                </c:pt>
                <c:pt idx="17438">
                  <c:v>4.8987318028438894E-3</c:v>
                </c:pt>
                <c:pt idx="17439">
                  <c:v>3.3037800341177291E-3</c:v>
                </c:pt>
                <c:pt idx="17440">
                  <c:v>1E-4</c:v>
                </c:pt>
                <c:pt idx="17441">
                  <c:v>1.657363016911711E-3</c:v>
                </c:pt>
                <c:pt idx="17442">
                  <c:v>1.6670565015129151E-4</c:v>
                </c:pt>
                <c:pt idx="17443">
                  <c:v>1.6991980081509351E-3</c:v>
                </c:pt>
                <c:pt idx="17444">
                  <c:v>1E-4</c:v>
                </c:pt>
                <c:pt idx="17445">
                  <c:v>4.7437559364710913E-3</c:v>
                </c:pt>
                <c:pt idx="17446">
                  <c:v>7.4122424948171329E-3</c:v>
                </c:pt>
                <c:pt idx="17447">
                  <c:v>4.8308933276556007E-3</c:v>
                </c:pt>
                <c:pt idx="17448">
                  <c:v>1E-4</c:v>
                </c:pt>
                <c:pt idx="17449">
                  <c:v>2.1948102996659268E-3</c:v>
                </c:pt>
                <c:pt idx="17450">
                  <c:v>1.2545388682975269E-3</c:v>
                </c:pt>
                <c:pt idx="17451">
                  <c:v>1.7374488962057481E-4</c:v>
                </c:pt>
                <c:pt idx="17452">
                  <c:v>1E-4</c:v>
                </c:pt>
                <c:pt idx="17453">
                  <c:v>7.3685707061273468E-4</c:v>
                </c:pt>
                <c:pt idx="17454">
                  <c:v>2.0016345157163728E-3</c:v>
                </c:pt>
                <c:pt idx="17455">
                  <c:v>1.7311578001896069E-3</c:v>
                </c:pt>
                <c:pt idx="17456">
                  <c:v>1E-4</c:v>
                </c:pt>
                <c:pt idx="17457">
                  <c:v>2.6684410929764962E-4</c:v>
                </c:pt>
                <c:pt idx="17458">
                  <c:v>1.7482216156124611E-3</c:v>
                </c:pt>
                <c:pt idx="17459">
                  <c:v>2.6415774643082212E-3</c:v>
                </c:pt>
                <c:pt idx="17460">
                  <c:v>1E-4</c:v>
                </c:pt>
                <c:pt idx="17461">
                  <c:v>3.4489217790542662E-3</c:v>
                </c:pt>
                <c:pt idx="17462">
                  <c:v>3.7380663225682021E-3</c:v>
                </c:pt>
                <c:pt idx="17463">
                  <c:v>1.396906375124669E-3</c:v>
                </c:pt>
                <c:pt idx="17464">
                  <c:v>1E-4</c:v>
                </c:pt>
                <c:pt idx="17465">
                  <c:v>6.0591079117141417E-4</c:v>
                </c:pt>
                <c:pt idx="17466">
                  <c:v>1.1175332007058571E-3</c:v>
                </c:pt>
                <c:pt idx="17467">
                  <c:v>4.9155088823729079E-4</c:v>
                </c:pt>
                <c:pt idx="17468">
                  <c:v>1E-4</c:v>
                </c:pt>
                <c:pt idx="17469">
                  <c:v>2.874817598210956E-4</c:v>
                </c:pt>
                <c:pt idx="17470">
                  <c:v>2.0474268915757459E-4</c:v>
                </c:pt>
                <c:pt idx="17471">
                  <c:v>4.8465156796160017E-4</c:v>
                </c:pt>
                <c:pt idx="17472">
                  <c:v>1E-4</c:v>
                </c:pt>
                <c:pt idx="17473">
                  <c:v>2.5832384093509922E-3</c:v>
                </c:pt>
                <c:pt idx="17474">
                  <c:v>5.1062665249851664E-3</c:v>
                </c:pt>
                <c:pt idx="17475">
                  <c:v>4.4192398765948073E-3</c:v>
                </c:pt>
                <c:pt idx="17476">
                  <c:v>1E-4</c:v>
                </c:pt>
                <c:pt idx="17477">
                  <c:v>5.2673845936572448E-3</c:v>
                </c:pt>
                <c:pt idx="17478">
                  <c:v>7.5016639895499259E-3</c:v>
                </c:pt>
                <c:pt idx="17479">
                  <c:v>5.0260713973316806E-3</c:v>
                </c:pt>
                <c:pt idx="17480">
                  <c:v>1E-4</c:v>
                </c:pt>
                <c:pt idx="17481">
                  <c:v>3.2840437488455402E-3</c:v>
                </c:pt>
                <c:pt idx="17482">
                  <c:v>2.6956496616529439E-3</c:v>
                </c:pt>
                <c:pt idx="17483">
                  <c:v>4.7598327775388269E-4</c:v>
                </c:pt>
                <c:pt idx="17484">
                  <c:v>1E-4</c:v>
                </c:pt>
                <c:pt idx="17485">
                  <c:v>1.2795473535378841E-3</c:v>
                </c:pt>
                <c:pt idx="17486">
                  <c:v>1.6896910883658189E-3</c:v>
                </c:pt>
                <c:pt idx="17487">
                  <c:v>5.7461046751761254E-4</c:v>
                </c:pt>
                <c:pt idx="17488">
                  <c:v>1E-4</c:v>
                </c:pt>
                <c:pt idx="17489">
                  <c:v>7.249237850951093E-4</c:v>
                </c:pt>
                <c:pt idx="17490">
                  <c:v>7.8802098689968367E-4</c:v>
                </c:pt>
                <c:pt idx="17491">
                  <c:v>4.0083392867596947E-4</c:v>
                </c:pt>
                <c:pt idx="17492">
                  <c:v>1E-4</c:v>
                </c:pt>
                <c:pt idx="17493">
                  <c:v>3.612375732955384E-3</c:v>
                </c:pt>
                <c:pt idx="17494">
                  <c:v>6.8745557716635977E-3</c:v>
                </c:pt>
                <c:pt idx="17495">
                  <c:v>5.2597487516002819E-3</c:v>
                </c:pt>
                <c:pt idx="17496">
                  <c:v>1E-4</c:v>
                </c:pt>
                <c:pt idx="17497">
                  <c:v>3.2677590235231642E-3</c:v>
                </c:pt>
                <c:pt idx="17498">
                  <c:v>2.1473812557822481E-3</c:v>
                </c:pt>
                <c:pt idx="17499">
                  <c:v>7.1872017134335555E-5</c:v>
                </c:pt>
                <c:pt idx="17500">
                  <c:v>1E-4</c:v>
                </c:pt>
                <c:pt idx="17501">
                  <c:v>1.2329187861031469E-3</c:v>
                </c:pt>
                <c:pt idx="17502">
                  <c:v>1.1185051211631751E-3</c:v>
                </c:pt>
                <c:pt idx="17503">
                  <c:v>5.673843785159241E-5</c:v>
                </c:pt>
                <c:pt idx="17504">
                  <c:v>1E-4</c:v>
                </c:pt>
                <c:pt idx="17505">
                  <c:v>9.7727531897448994E-4</c:v>
                </c:pt>
                <c:pt idx="17506">
                  <c:v>1.0715582721451109E-3</c:v>
                </c:pt>
                <c:pt idx="17507">
                  <c:v>7.8060870592023732E-5</c:v>
                </c:pt>
                <c:pt idx="17508">
                  <c:v>1E-4</c:v>
                </c:pt>
                <c:pt idx="17509">
                  <c:v>1.9789777860341048E-3</c:v>
                </c:pt>
                <c:pt idx="17510">
                  <c:v>4.0546936889541531E-3</c:v>
                </c:pt>
                <c:pt idx="17511">
                  <c:v>3.4537404099966198E-3</c:v>
                </c:pt>
                <c:pt idx="17512">
                  <c:v>1E-4</c:v>
                </c:pt>
                <c:pt idx="17513">
                  <c:v>3.4929561888552372E-3</c:v>
                </c:pt>
                <c:pt idx="17514">
                  <c:v>4.177967801715551E-3</c:v>
                </c:pt>
                <c:pt idx="17515">
                  <c:v>2.107385571525202E-3</c:v>
                </c:pt>
                <c:pt idx="17516">
                  <c:v>1E-4</c:v>
                </c:pt>
                <c:pt idx="17517">
                  <c:v>1.1105447671758749E-4</c:v>
                </c:pt>
                <c:pt idx="17518">
                  <c:v>1.6372122097454509E-3</c:v>
                </c:pt>
                <c:pt idx="17519">
                  <c:v>1.9781473333557861E-3</c:v>
                </c:pt>
                <c:pt idx="17520">
                  <c:v>1E-4</c:v>
                </c:pt>
                <c:pt idx="17521">
                  <c:v>2.6203687965897799E-3</c:v>
                </c:pt>
                <c:pt idx="17522">
                  <c:v>3.6054225054031781E-3</c:v>
                </c:pt>
                <c:pt idx="17523">
                  <c:v>2.4165157614952958E-3</c:v>
                </c:pt>
                <c:pt idx="17524">
                  <c:v>1E-4</c:v>
                </c:pt>
                <c:pt idx="17525">
                  <c:v>2.4817067276829978E-3</c:v>
                </c:pt>
                <c:pt idx="17526">
                  <c:v>3.813172404857082E-3</c:v>
                </c:pt>
                <c:pt idx="17527">
                  <c:v>2.868717537268656E-3</c:v>
                </c:pt>
                <c:pt idx="17528">
                  <c:v>1E-4</c:v>
                </c:pt>
                <c:pt idx="17529">
                  <c:v>2.4585318626230489E-3</c:v>
                </c:pt>
                <c:pt idx="17530">
                  <c:v>2.5297223688960568E-3</c:v>
                </c:pt>
                <c:pt idx="17531">
                  <c:v>9.6787656168083531E-4</c:v>
                </c:pt>
                <c:pt idx="17532">
                  <c:v>1E-4</c:v>
                </c:pt>
                <c:pt idx="17533">
                  <c:v>3.234451360637943E-4</c:v>
                </c:pt>
                <c:pt idx="17534">
                  <c:v>7.9525771987025852E-4</c:v>
                </c:pt>
                <c:pt idx="17535">
                  <c:v>6.3870518033925323E-4</c:v>
                </c:pt>
                <c:pt idx="17536">
                  <c:v>1E-4</c:v>
                </c:pt>
                <c:pt idx="17537">
                  <c:v>1.168311421014132E-3</c:v>
                </c:pt>
                <c:pt idx="17538">
                  <c:v>2.734465404393191E-3</c:v>
                </c:pt>
                <c:pt idx="17539">
                  <c:v>2.9577579092465271E-3</c:v>
                </c:pt>
                <c:pt idx="17540">
                  <c:v>1E-4</c:v>
                </c:pt>
                <c:pt idx="17541">
                  <c:v>4.565092083415493E-3</c:v>
                </c:pt>
                <c:pt idx="17542">
                  <c:v>6.3953666874392509E-3</c:v>
                </c:pt>
                <c:pt idx="17543">
                  <c:v>3.7635354848121211E-3</c:v>
                </c:pt>
                <c:pt idx="17544">
                  <c:v>1E-4</c:v>
                </c:pt>
                <c:pt idx="17545">
                  <c:v>1.0182613233953391E-3</c:v>
                </c:pt>
                <c:pt idx="17546">
                  <c:v>3.1055357781612121E-4</c:v>
                </c:pt>
                <c:pt idx="17547">
                  <c:v>9.8745334656588808E-4</c:v>
                </c:pt>
                <c:pt idx="17548">
                  <c:v>1E-4</c:v>
                </c:pt>
                <c:pt idx="17549">
                  <c:v>1.29497638440466E-3</c:v>
                </c:pt>
                <c:pt idx="17550">
                  <c:v>1.9651165829145181E-3</c:v>
                </c:pt>
                <c:pt idx="17551">
                  <c:v>1.8485604282214079E-3</c:v>
                </c:pt>
                <c:pt idx="17552">
                  <c:v>1E-4</c:v>
                </c:pt>
                <c:pt idx="17553">
                  <c:v>4.0491179202423091E-3</c:v>
                </c:pt>
                <c:pt idx="17554">
                  <c:v>7.5921026591534444E-3</c:v>
                </c:pt>
                <c:pt idx="17555">
                  <c:v>6.3955385098548364E-3</c:v>
                </c:pt>
                <c:pt idx="17556">
                  <c:v>1E-4</c:v>
                </c:pt>
                <c:pt idx="17557">
                  <c:v>6.7897522366921611E-3</c:v>
                </c:pt>
                <c:pt idx="17558">
                  <c:v>8.7813254899057978E-3</c:v>
                </c:pt>
                <c:pt idx="17559">
                  <c:v>5.3484161570586672E-3</c:v>
                </c:pt>
                <c:pt idx="17560">
                  <c:v>1E-4</c:v>
                </c:pt>
                <c:pt idx="17561">
                  <c:v>3.414271977298777E-3</c:v>
                </c:pt>
                <c:pt idx="17562">
                  <c:v>3.4413901800478082E-3</c:v>
                </c:pt>
                <c:pt idx="17563">
                  <c:v>1.425696004387138E-3</c:v>
                </c:pt>
                <c:pt idx="17564">
                  <c:v>1E-4</c:v>
                </c:pt>
                <c:pt idx="17565">
                  <c:v>4.2045185118677088E-4</c:v>
                </c:pt>
                <c:pt idx="17566">
                  <c:v>1.279453676302441E-3</c:v>
                </c:pt>
                <c:pt idx="17567">
                  <c:v>8.6523510633156639E-4</c:v>
                </c:pt>
                <c:pt idx="17568">
                  <c:v>1E-4</c:v>
                </c:pt>
                <c:pt idx="17569">
                  <c:v>6.628236166406526E-4</c:v>
                </c:pt>
                <c:pt idx="17570">
                  <c:v>2.226501022122867E-3</c:v>
                </c:pt>
                <c:pt idx="17571">
                  <c:v>2.0484006289744629E-3</c:v>
                </c:pt>
                <c:pt idx="17572">
                  <c:v>1E-4</c:v>
                </c:pt>
                <c:pt idx="17573">
                  <c:v>8.3104125134741448E-4</c:v>
                </c:pt>
                <c:pt idx="17574">
                  <c:v>8.0782358339475736E-4</c:v>
                </c:pt>
                <c:pt idx="17575">
                  <c:v>1.9102745081585051E-3</c:v>
                </c:pt>
                <c:pt idx="17576">
                  <c:v>1E-4</c:v>
                </c:pt>
                <c:pt idx="17577">
                  <c:v>2.6622673597847001E-3</c:v>
                </c:pt>
                <c:pt idx="17578">
                  <c:v>2.617392166807792E-3</c:v>
                </c:pt>
                <c:pt idx="17579">
                  <c:v>6.2518067763056844E-4</c:v>
                </c:pt>
                <c:pt idx="17580">
                  <c:v>1E-4</c:v>
                </c:pt>
                <c:pt idx="17581">
                  <c:v>1.1257559725254809E-3</c:v>
                </c:pt>
                <c:pt idx="17582">
                  <c:v>1.449882668321826E-3</c:v>
                </c:pt>
                <c:pt idx="17583">
                  <c:v>3.5947234647519739E-4</c:v>
                </c:pt>
                <c:pt idx="17584">
                  <c:v>1E-4</c:v>
                </c:pt>
                <c:pt idx="17585">
                  <c:v>1.0641144449110339E-3</c:v>
                </c:pt>
                <c:pt idx="17586">
                  <c:v>1.4424409672531039E-3</c:v>
                </c:pt>
                <c:pt idx="17587">
                  <c:v>3.0176993653429078E-4</c:v>
                </c:pt>
                <c:pt idx="17588">
                  <c:v>1E-4</c:v>
                </c:pt>
                <c:pt idx="17589">
                  <c:v>2.1415753684441092E-3</c:v>
                </c:pt>
                <c:pt idx="17590">
                  <c:v>4.2968043910555226E-3</c:v>
                </c:pt>
                <c:pt idx="17591">
                  <c:v>3.294227283156603E-3</c:v>
                </c:pt>
                <c:pt idx="17592">
                  <c:v>1E-4</c:v>
                </c:pt>
                <c:pt idx="17593">
                  <c:v>1.810637218434917E-3</c:v>
                </c:pt>
                <c:pt idx="17594">
                  <c:v>6.7761162161283017E-4</c:v>
                </c:pt>
                <c:pt idx="17595">
                  <c:v>8.6547451287234515E-4</c:v>
                </c:pt>
                <c:pt idx="17596">
                  <c:v>1E-4</c:v>
                </c:pt>
                <c:pt idx="17597">
                  <c:v>2.796313255604305E-3</c:v>
                </c:pt>
                <c:pt idx="17598">
                  <c:v>4.5989166693569542E-3</c:v>
                </c:pt>
                <c:pt idx="17599">
                  <c:v>3.4215327443654392E-3</c:v>
                </c:pt>
                <c:pt idx="17600">
                  <c:v>1E-4</c:v>
                </c:pt>
                <c:pt idx="17601">
                  <c:v>3.3196660300712829E-3</c:v>
                </c:pt>
                <c:pt idx="17602">
                  <c:v>4.6622897415326443E-3</c:v>
                </c:pt>
                <c:pt idx="17603">
                  <c:v>3.4535720002814791E-3</c:v>
                </c:pt>
                <c:pt idx="17604">
                  <c:v>1E-4</c:v>
                </c:pt>
                <c:pt idx="17605">
                  <c:v>4.5386543114057168E-3</c:v>
                </c:pt>
                <c:pt idx="17606">
                  <c:v>7.5971451996488613E-3</c:v>
                </c:pt>
                <c:pt idx="17607">
                  <c:v>6.1777706710782823E-3</c:v>
                </c:pt>
                <c:pt idx="17608">
                  <c:v>1E-4</c:v>
                </c:pt>
                <c:pt idx="17609">
                  <c:v>6.7946998901609211E-3</c:v>
                </c:pt>
                <c:pt idx="17610">
                  <c:v>8.9103140448966046E-3</c:v>
                </c:pt>
                <c:pt idx="17611">
                  <c:v>5.2846173223553344E-3</c:v>
                </c:pt>
                <c:pt idx="17612">
                  <c:v>1E-4</c:v>
                </c:pt>
                <c:pt idx="17613">
                  <c:v>2.4783005493091061E-3</c:v>
                </c:pt>
                <c:pt idx="17614">
                  <c:v>1.65995858032941E-3</c:v>
                </c:pt>
                <c:pt idx="17615">
                  <c:v>1.6614741329801561E-4</c:v>
                </c:pt>
                <c:pt idx="17616">
                  <c:v>1E-4</c:v>
                </c:pt>
                <c:pt idx="17617">
                  <c:v>1.0220535225491669E-3</c:v>
                </c:pt>
                <c:pt idx="17618">
                  <c:v>1.966595992497848E-3</c:v>
                </c:pt>
                <c:pt idx="17619">
                  <c:v>1.764162786868406E-3</c:v>
                </c:pt>
                <c:pt idx="17620">
                  <c:v>1E-4</c:v>
                </c:pt>
                <c:pt idx="17621">
                  <c:v>2.652456546728659E-3</c:v>
                </c:pt>
                <c:pt idx="17622">
                  <c:v>4.3811567091334826E-3</c:v>
                </c:pt>
                <c:pt idx="17623">
                  <c:v>3.4622137932983688E-3</c:v>
                </c:pt>
                <c:pt idx="17624">
                  <c:v>1E-4</c:v>
                </c:pt>
                <c:pt idx="17625">
                  <c:v>3.7354212042433129E-3</c:v>
                </c:pt>
                <c:pt idx="17626">
                  <c:v>5.0309237993178503E-3</c:v>
                </c:pt>
                <c:pt idx="17627">
                  <c:v>3.1123785558050442E-3</c:v>
                </c:pt>
                <c:pt idx="17628">
                  <c:v>1E-4</c:v>
                </c:pt>
                <c:pt idx="17629">
                  <c:v>1.3633179530169741E-3</c:v>
                </c:pt>
                <c:pt idx="17630">
                  <c:v>2.7427465859755558E-4</c:v>
                </c:pt>
                <c:pt idx="17631">
                  <c:v>9.3578163379427564E-4</c:v>
                </c:pt>
                <c:pt idx="17632">
                  <c:v>1E-4</c:v>
                </c:pt>
                <c:pt idx="17633">
                  <c:v>2.129973255767009E-3</c:v>
                </c:pt>
                <c:pt idx="17634">
                  <c:v>2.704415476843202E-3</c:v>
                </c:pt>
                <c:pt idx="17635">
                  <c:v>1.2397447606496701E-3</c:v>
                </c:pt>
                <c:pt idx="17636">
                  <c:v>1E-4</c:v>
                </c:pt>
                <c:pt idx="17637">
                  <c:v>2.480802751853756E-4</c:v>
                </c:pt>
                <c:pt idx="17638">
                  <c:v>5.1326925228315011E-4</c:v>
                </c:pt>
                <c:pt idx="17639">
                  <c:v>1.7133072298847351E-4</c:v>
                </c:pt>
                <c:pt idx="17640">
                  <c:v>1E-4</c:v>
                </c:pt>
                <c:pt idx="17641">
                  <c:v>2.4260790914866649E-3</c:v>
                </c:pt>
                <c:pt idx="17642">
                  <c:v>4.7655888624259122E-3</c:v>
                </c:pt>
                <c:pt idx="17643">
                  <c:v>3.677959124952424E-3</c:v>
                </c:pt>
                <c:pt idx="17644">
                  <c:v>1E-4</c:v>
                </c:pt>
                <c:pt idx="17645">
                  <c:v>2.086438922450052E-3</c:v>
                </c:pt>
                <c:pt idx="17646">
                  <c:v>9.4939582993088401E-4</c:v>
                </c:pt>
                <c:pt idx="17647">
                  <c:v>6.1248833795074346E-4</c:v>
                </c:pt>
                <c:pt idx="17648">
                  <c:v>1E-4</c:v>
                </c:pt>
                <c:pt idx="17649">
                  <c:v>1.6675015268467911E-3</c:v>
                </c:pt>
                <c:pt idx="17650">
                  <c:v>2.0722699624490292E-3</c:v>
                </c:pt>
                <c:pt idx="17651">
                  <c:v>1.131507920819922E-3</c:v>
                </c:pt>
                <c:pt idx="17652">
                  <c:v>1E-4</c:v>
                </c:pt>
                <c:pt idx="17653">
                  <c:v>1.276696094736237E-3</c:v>
                </c:pt>
                <c:pt idx="17654">
                  <c:v>2.7883053017167211E-3</c:v>
                </c:pt>
                <c:pt idx="17655">
                  <c:v>2.8826779818034651E-3</c:v>
                </c:pt>
                <c:pt idx="17656">
                  <c:v>1E-4</c:v>
                </c:pt>
                <c:pt idx="17657">
                  <c:v>4.1106900829256457E-3</c:v>
                </c:pt>
                <c:pt idx="17658">
                  <c:v>5.6285072880436918E-3</c:v>
                </c:pt>
                <c:pt idx="17659">
                  <c:v>3.3386133423957279E-3</c:v>
                </c:pt>
                <c:pt idx="17660">
                  <c:v>1E-4</c:v>
                </c:pt>
                <c:pt idx="17661">
                  <c:v>1.384459107143505E-3</c:v>
                </c:pt>
                <c:pt idx="17662">
                  <c:v>7.9621168812283975E-4</c:v>
                </c:pt>
                <c:pt idx="17663">
                  <c:v>5.4362998303856748E-5</c:v>
                </c:pt>
                <c:pt idx="17664">
                  <c:v>1E-4</c:v>
                </c:pt>
                <c:pt idx="17665">
                  <c:v>5.2825119962971357E-4</c:v>
                </c:pt>
                <c:pt idx="17666">
                  <c:v>1.2264089444381789E-3</c:v>
                </c:pt>
                <c:pt idx="17667">
                  <c:v>1.4376105195127919E-3</c:v>
                </c:pt>
                <c:pt idx="17668">
                  <c:v>1E-4</c:v>
                </c:pt>
                <c:pt idx="17669">
                  <c:v>3.2011965213426729E-3</c:v>
                </c:pt>
                <c:pt idx="17670">
                  <c:v>5.829710588857711E-3</c:v>
                </c:pt>
                <c:pt idx="17671">
                  <c:v>4.8258575969235074E-3</c:v>
                </c:pt>
                <c:pt idx="17672">
                  <c:v>1E-4</c:v>
                </c:pt>
                <c:pt idx="17673">
                  <c:v>5.0812201226760256E-3</c:v>
                </c:pt>
                <c:pt idx="17674">
                  <c:v>6.4786750992750402E-3</c:v>
                </c:pt>
                <c:pt idx="17675">
                  <c:v>3.75033449378225E-3</c:v>
                </c:pt>
                <c:pt idx="17676">
                  <c:v>1E-4</c:v>
                </c:pt>
                <c:pt idx="17677">
                  <c:v>1.6146242485102311E-3</c:v>
                </c:pt>
                <c:pt idx="17678">
                  <c:v>8.4260221347367192E-4</c:v>
                </c:pt>
                <c:pt idx="17679">
                  <c:v>2.28019711121052E-4</c:v>
                </c:pt>
                <c:pt idx="17680">
                  <c:v>1E-4</c:v>
                </c:pt>
                <c:pt idx="17681">
                  <c:v>1.048510055991207E-3</c:v>
                </c:pt>
                <c:pt idx="17682">
                  <c:v>1.607756960274835E-3</c:v>
                </c:pt>
                <c:pt idx="17683">
                  <c:v>1.1914172779746381E-3</c:v>
                </c:pt>
                <c:pt idx="17684">
                  <c:v>1E-4</c:v>
                </c:pt>
                <c:pt idx="17685">
                  <c:v>1.854816826657105E-3</c:v>
                </c:pt>
                <c:pt idx="17686">
                  <c:v>3.7155748552396019E-3</c:v>
                </c:pt>
                <c:pt idx="17687">
                  <c:v>3.5899611404998752E-3</c:v>
                </c:pt>
                <c:pt idx="17688">
                  <c:v>1E-4</c:v>
                </c:pt>
                <c:pt idx="17689">
                  <c:v>5.0842952588906684E-3</c:v>
                </c:pt>
                <c:pt idx="17690">
                  <c:v>7.2224170995806589E-3</c:v>
                </c:pt>
                <c:pt idx="17691">
                  <c:v>4.5089729184872368E-3</c:v>
                </c:pt>
                <c:pt idx="17692">
                  <c:v>1E-4</c:v>
                </c:pt>
                <c:pt idx="17693">
                  <c:v>2.1841031080196611E-3</c:v>
                </c:pt>
                <c:pt idx="17694">
                  <c:v>1.6128670590502569E-3</c:v>
                </c:pt>
                <c:pt idx="17695">
                  <c:v>5.9571228576285238E-4</c:v>
                </c:pt>
                <c:pt idx="17696">
                  <c:v>1E-4</c:v>
                </c:pt>
                <c:pt idx="17697">
                  <c:v>1.1319427096178291E-3</c:v>
                </c:pt>
                <c:pt idx="17698">
                  <c:v>2.4648996257045802E-3</c:v>
                </c:pt>
                <c:pt idx="17699">
                  <c:v>2.0903850490442159E-3</c:v>
                </c:pt>
                <c:pt idx="17700">
                  <c:v>1E-4</c:v>
                </c:pt>
                <c:pt idx="17701">
                  <c:v>1.035699423259918E-3</c:v>
                </c:pt>
                <c:pt idx="17702">
                  <c:v>4.2600400456267523E-4</c:v>
                </c:pt>
                <c:pt idx="17703">
                  <c:v>1.8066605576668249E-3</c:v>
                </c:pt>
                <c:pt idx="17704">
                  <c:v>1E-4</c:v>
                </c:pt>
                <c:pt idx="17705">
                  <c:v>3.9424707339619329E-3</c:v>
                </c:pt>
                <c:pt idx="17706">
                  <c:v>5.9018226423672472E-3</c:v>
                </c:pt>
                <c:pt idx="17707">
                  <c:v>3.8659531601978681E-3</c:v>
                </c:pt>
                <c:pt idx="17708">
                  <c:v>1E-4</c:v>
                </c:pt>
                <c:pt idx="17709">
                  <c:v>2.3967492290762611E-3</c:v>
                </c:pt>
                <c:pt idx="17710">
                  <c:v>2.3185823879149632E-3</c:v>
                </c:pt>
                <c:pt idx="17711">
                  <c:v>1.046381279215773E-3</c:v>
                </c:pt>
                <c:pt idx="17712">
                  <c:v>1E-4</c:v>
                </c:pt>
                <c:pt idx="17713">
                  <c:v>4.8253637289257418E-4</c:v>
                </c:pt>
                <c:pt idx="17714">
                  <c:v>6.6241037483308677E-4</c:v>
                </c:pt>
                <c:pt idx="17715">
                  <c:v>5.533490336114891E-4</c:v>
                </c:pt>
                <c:pt idx="17716">
                  <c:v>1E-4</c:v>
                </c:pt>
                <c:pt idx="17717">
                  <c:v>4.8524321108784729E-4</c:v>
                </c:pt>
                <c:pt idx="17718">
                  <c:v>1.7596255487510609E-5</c:v>
                </c:pt>
                <c:pt idx="17719">
                  <c:v>8.9574644531367547E-4</c:v>
                </c:pt>
                <c:pt idx="17720">
                  <c:v>1E-4</c:v>
                </c:pt>
                <c:pt idx="17721">
                  <c:v>3.6553689206808202E-3</c:v>
                </c:pt>
                <c:pt idx="17722">
                  <c:v>6.9760096845532873E-3</c:v>
                </c:pt>
                <c:pt idx="17723">
                  <c:v>5.6453050568534566E-3</c:v>
                </c:pt>
                <c:pt idx="17724">
                  <c:v>1E-4</c:v>
                </c:pt>
                <c:pt idx="17725">
                  <c:v>4.6020413156059002E-3</c:v>
                </c:pt>
                <c:pt idx="17726">
                  <c:v>4.3833620016515288E-3</c:v>
                </c:pt>
                <c:pt idx="17727">
                  <c:v>1.4824746303103179E-3</c:v>
                </c:pt>
                <c:pt idx="17728">
                  <c:v>1E-4</c:v>
                </c:pt>
                <c:pt idx="17729">
                  <c:v>4.2830341326231933E-4</c:v>
                </c:pt>
                <c:pt idx="17730">
                  <c:v>6.1825930556301165E-4</c:v>
                </c:pt>
                <c:pt idx="17731">
                  <c:v>1.2780406868013449E-4</c:v>
                </c:pt>
                <c:pt idx="17732">
                  <c:v>1E-4</c:v>
                </c:pt>
                <c:pt idx="17733">
                  <c:v>1.820794550819311E-4</c:v>
                </c:pt>
                <c:pt idx="17734">
                  <c:v>1.503965798460659E-3</c:v>
                </c:pt>
                <c:pt idx="17735">
                  <c:v>2.399644543992387E-3</c:v>
                </c:pt>
                <c:pt idx="17736">
                  <c:v>1E-4</c:v>
                </c:pt>
                <c:pt idx="17737">
                  <c:v>4.7758476051198749E-3</c:v>
                </c:pt>
                <c:pt idx="17738">
                  <c:v>7.205837202726619E-3</c:v>
                </c:pt>
                <c:pt idx="17739">
                  <c:v>4.7467125019263496E-3</c:v>
                </c:pt>
                <c:pt idx="17740">
                  <c:v>1E-4</c:v>
                </c:pt>
                <c:pt idx="17741">
                  <c:v>3.2684712150352381E-3</c:v>
                </c:pt>
                <c:pt idx="17742">
                  <c:v>4.0690159113278687E-3</c:v>
                </c:pt>
                <c:pt idx="17743">
                  <c:v>2.9451883988174418E-3</c:v>
                </c:pt>
                <c:pt idx="17744">
                  <c:v>1E-4</c:v>
                </c:pt>
                <c:pt idx="17745">
                  <c:v>3.7077173769302619E-3</c:v>
                </c:pt>
                <c:pt idx="17746">
                  <c:v>5.3446229715596672E-3</c:v>
                </c:pt>
                <c:pt idx="17747">
                  <c:v>3.3904417816989561E-3</c:v>
                </c:pt>
                <c:pt idx="17748">
                  <c:v>1E-4</c:v>
                </c:pt>
                <c:pt idx="17749">
                  <c:v>1.6931466350143241E-3</c:v>
                </c:pt>
                <c:pt idx="17750">
                  <c:v>1.261591766811899E-3</c:v>
                </c:pt>
                <c:pt idx="17751">
                  <c:v>3.5523176578941231E-4</c:v>
                </c:pt>
                <c:pt idx="17752">
                  <c:v>1E-4</c:v>
                </c:pt>
                <c:pt idx="17753">
                  <c:v>3.7332801788084332E-4</c:v>
                </c:pt>
                <c:pt idx="17754">
                  <c:v>1.461458734538814E-3</c:v>
                </c:pt>
                <c:pt idx="17755">
                  <c:v>2.108479843675167E-3</c:v>
                </c:pt>
                <c:pt idx="17756">
                  <c:v>1E-4</c:v>
                </c:pt>
                <c:pt idx="17757">
                  <c:v>4.8822571807738222E-3</c:v>
                </c:pt>
                <c:pt idx="17758">
                  <c:v>8.3411801493375078E-3</c:v>
                </c:pt>
                <c:pt idx="17759">
                  <c:v>6.2649735893059548E-3</c:v>
                </c:pt>
                <c:pt idx="17760">
                  <c:v>1E-4</c:v>
                </c:pt>
                <c:pt idx="17761">
                  <c:v>5.1513766138932843E-3</c:v>
                </c:pt>
                <c:pt idx="17762">
                  <c:v>6.0443706097212469E-3</c:v>
                </c:pt>
                <c:pt idx="17763">
                  <c:v>3.6827719899038039E-3</c:v>
                </c:pt>
                <c:pt idx="17764">
                  <c:v>1E-4</c:v>
                </c:pt>
                <c:pt idx="17765">
                  <c:v>3.8808414674239319E-3</c:v>
                </c:pt>
                <c:pt idx="17766">
                  <c:v>6.1232006541831821E-3</c:v>
                </c:pt>
                <c:pt idx="17767">
                  <c:v>4.5557287653346639E-3</c:v>
                </c:pt>
                <c:pt idx="17768">
                  <c:v>1E-4</c:v>
                </c:pt>
                <c:pt idx="17769">
                  <c:v>3.3831799770670389E-3</c:v>
                </c:pt>
                <c:pt idx="17770">
                  <c:v>2.8485515925857018E-3</c:v>
                </c:pt>
                <c:pt idx="17771">
                  <c:v>4.3930295192896028E-4</c:v>
                </c:pt>
                <c:pt idx="17772">
                  <c:v>1E-4</c:v>
                </c:pt>
                <c:pt idx="17773">
                  <c:v>2.2213910477570441E-3</c:v>
                </c:pt>
                <c:pt idx="17774">
                  <c:v>4.2270271997064558E-3</c:v>
                </c:pt>
                <c:pt idx="17775">
                  <c:v>3.3868779946232808E-3</c:v>
                </c:pt>
                <c:pt idx="17776">
                  <c:v>1E-4</c:v>
                </c:pt>
                <c:pt idx="17777">
                  <c:v>3.465858346218635E-3</c:v>
                </c:pt>
                <c:pt idx="17778">
                  <c:v>4.6818583116883042E-3</c:v>
                </c:pt>
                <c:pt idx="17779">
                  <c:v>3.067123833589233E-3</c:v>
                </c:pt>
                <c:pt idx="17780">
                  <c:v>1E-4</c:v>
                </c:pt>
                <c:pt idx="17781">
                  <c:v>2.2753371615788528E-3</c:v>
                </c:pt>
                <c:pt idx="17782">
                  <c:v>2.3998736279060161E-3</c:v>
                </c:pt>
                <c:pt idx="17783">
                  <c:v>9.813059766806641E-4</c:v>
                </c:pt>
                <c:pt idx="17784">
                  <c:v>1E-4</c:v>
                </c:pt>
                <c:pt idx="17785">
                  <c:v>8.7732438354842107E-4</c:v>
                </c:pt>
                <c:pt idx="17786">
                  <c:v>2.7280473863136511E-3</c:v>
                </c:pt>
                <c:pt idx="17787">
                  <c:v>2.9044838840991882E-3</c:v>
                </c:pt>
                <c:pt idx="17788">
                  <c:v>1E-4</c:v>
                </c:pt>
                <c:pt idx="17789">
                  <c:v>3.8594727370974088E-3</c:v>
                </c:pt>
                <c:pt idx="17790">
                  <c:v>5.0380022591463422E-3</c:v>
                </c:pt>
                <c:pt idx="17791">
                  <c:v>2.7938663313978132E-3</c:v>
                </c:pt>
                <c:pt idx="17792">
                  <c:v>1E-4</c:v>
                </c:pt>
                <c:pt idx="17793">
                  <c:v>9.6013517190881204E-4</c:v>
                </c:pt>
                <c:pt idx="17794">
                  <c:v>8.231453394378221E-4</c:v>
                </c:pt>
                <c:pt idx="17795">
                  <c:v>8.233523238470803E-4</c:v>
                </c:pt>
                <c:pt idx="17796">
                  <c:v>1E-4</c:v>
                </c:pt>
                <c:pt idx="17797">
                  <c:v>2.416555223538743E-3</c:v>
                </c:pt>
                <c:pt idx="17798">
                  <c:v>4.1521578952154756E-3</c:v>
                </c:pt>
                <c:pt idx="17799">
                  <c:v>2.747436347961308E-3</c:v>
                </c:pt>
                <c:pt idx="17800">
                  <c:v>1E-4</c:v>
                </c:pt>
                <c:pt idx="17801">
                  <c:v>1.8494399298736949E-4</c:v>
                </c:pt>
                <c:pt idx="17802">
                  <c:v>2.1282021599854082E-3</c:v>
                </c:pt>
                <c:pt idx="17803">
                  <c:v>2.793110543812012E-3</c:v>
                </c:pt>
                <c:pt idx="17804">
                  <c:v>1E-4</c:v>
                </c:pt>
                <c:pt idx="17805">
                  <c:v>3.2127453763961711E-3</c:v>
                </c:pt>
                <c:pt idx="17806">
                  <c:v>3.7460056696845558E-3</c:v>
                </c:pt>
                <c:pt idx="17807">
                  <c:v>2.138880348260294E-3</c:v>
                </c:pt>
                <c:pt idx="17808">
                  <c:v>1E-4</c:v>
                </c:pt>
                <c:pt idx="17809">
                  <c:v>2.652943074952049E-3</c:v>
                </c:pt>
                <c:pt idx="17810">
                  <c:v>5.2214367977194334E-3</c:v>
                </c:pt>
                <c:pt idx="17811">
                  <c:v>4.8354929456550719E-3</c:v>
                </c:pt>
                <c:pt idx="17812">
                  <c:v>1E-4</c:v>
                </c:pt>
                <c:pt idx="17813">
                  <c:v>5.9240995098646656E-3</c:v>
                </c:pt>
                <c:pt idx="17814">
                  <c:v>7.8844062845649602E-3</c:v>
                </c:pt>
                <c:pt idx="17815">
                  <c:v>4.8193984963164366E-3</c:v>
                </c:pt>
                <c:pt idx="17816">
                  <c:v>1E-4</c:v>
                </c:pt>
                <c:pt idx="17817">
                  <c:v>3.1877897454288462E-3</c:v>
                </c:pt>
                <c:pt idx="17818">
                  <c:v>3.6905275878377111E-3</c:v>
                </c:pt>
                <c:pt idx="17819">
                  <c:v>2.1216322432293911E-3</c:v>
                </c:pt>
                <c:pt idx="17820">
                  <c:v>1E-4</c:v>
                </c:pt>
                <c:pt idx="17821">
                  <c:v>8.30825592036303E-4</c:v>
                </c:pt>
                <c:pt idx="17822">
                  <c:v>5.9952548335997239E-5</c:v>
                </c:pt>
                <c:pt idx="17823">
                  <c:v>8.9055486149587485E-4</c:v>
                </c:pt>
                <c:pt idx="17824">
                  <c:v>1E-4</c:v>
                </c:pt>
                <c:pt idx="17825">
                  <c:v>1.7852996750518011E-3</c:v>
                </c:pt>
                <c:pt idx="17826">
                  <c:v>2.4860076923607969E-3</c:v>
                </c:pt>
                <c:pt idx="17827">
                  <c:v>1.622808876587568E-3</c:v>
                </c:pt>
                <c:pt idx="17828">
                  <c:v>1E-4</c:v>
                </c:pt>
                <c:pt idx="17829">
                  <c:v>1.9152812678080811E-3</c:v>
                </c:pt>
                <c:pt idx="17830">
                  <c:v>3.5141556634611781E-3</c:v>
                </c:pt>
                <c:pt idx="17831">
                  <c:v>3.1301553200779098E-3</c:v>
                </c:pt>
                <c:pt idx="17832">
                  <c:v>1E-4</c:v>
                </c:pt>
                <c:pt idx="17833">
                  <c:v>3.532044566168218E-3</c:v>
                </c:pt>
                <c:pt idx="17834">
                  <c:v>4.2281631680217884E-3</c:v>
                </c:pt>
                <c:pt idx="17835">
                  <c:v>2.0816950245356441E-3</c:v>
                </c:pt>
                <c:pt idx="17836">
                  <c:v>1E-4</c:v>
                </c:pt>
                <c:pt idx="17837">
                  <c:v>3.4766848988559799E-4</c:v>
                </c:pt>
                <c:pt idx="17838">
                  <c:v>9.6672047217516876E-6</c:v>
                </c:pt>
                <c:pt idx="17839">
                  <c:v>5.708862032907403E-5</c:v>
                </c:pt>
                <c:pt idx="17840">
                  <c:v>1E-4</c:v>
                </c:pt>
                <c:pt idx="17841">
                  <c:v>4.499138106797832E-4</c:v>
                </c:pt>
                <c:pt idx="17842">
                  <c:v>5.5620462039467035E-4</c:v>
                </c:pt>
                <c:pt idx="17843">
                  <c:v>7.1177995336679545E-5</c:v>
                </c:pt>
                <c:pt idx="17844">
                  <c:v>1E-4</c:v>
                </c:pt>
                <c:pt idx="17845">
                  <c:v>1.044057212974586E-3</c:v>
                </c:pt>
                <c:pt idx="17846">
                  <c:v>2.0663026828162952E-3</c:v>
                </c:pt>
                <c:pt idx="17847">
                  <c:v>1.669420507625168E-3</c:v>
                </c:pt>
                <c:pt idx="17848">
                  <c:v>1E-4</c:v>
                </c:pt>
                <c:pt idx="17849">
                  <c:v>1.645605868247618E-3</c:v>
                </c:pt>
                <c:pt idx="17850">
                  <c:v>2.2797430562945279E-3</c:v>
                </c:pt>
                <c:pt idx="17851">
                  <c:v>1.65134472845886E-3</c:v>
                </c:pt>
                <c:pt idx="17852">
                  <c:v>1E-4</c:v>
                </c:pt>
                <c:pt idx="17853">
                  <c:v>1.8458558967866889E-3</c:v>
                </c:pt>
                <c:pt idx="17854">
                  <c:v>2.6517989709835621E-3</c:v>
                </c:pt>
                <c:pt idx="17855">
                  <c:v>1.7850164429416969E-3</c:v>
                </c:pt>
                <c:pt idx="17856">
                  <c:v>1E-4</c:v>
                </c:pt>
                <c:pt idx="17857">
                  <c:v>1.118481230997985E-3</c:v>
                </c:pt>
                <c:pt idx="17858">
                  <c:v>7.0988163375631792E-4</c:v>
                </c:pt>
                <c:pt idx="17859">
                  <c:v>3.0671942584644031E-4</c:v>
                </c:pt>
                <c:pt idx="17860">
                  <c:v>1E-4</c:v>
                </c:pt>
                <c:pt idx="17861">
                  <c:v>2.1991553208602571E-3</c:v>
                </c:pt>
                <c:pt idx="17862">
                  <c:v>4.2301760621354196E-3</c:v>
                </c:pt>
                <c:pt idx="17863">
                  <c:v>3.4463665318239722E-3</c:v>
                </c:pt>
                <c:pt idx="17864">
                  <c:v>1E-4</c:v>
                </c:pt>
                <c:pt idx="17865">
                  <c:v>3.1241455710634951E-3</c:v>
                </c:pt>
                <c:pt idx="17866">
                  <c:v>3.6929528183822832E-3</c:v>
                </c:pt>
                <c:pt idx="17867">
                  <c:v>2.2196260333899138E-3</c:v>
                </c:pt>
                <c:pt idx="17868">
                  <c:v>1E-4</c:v>
                </c:pt>
                <c:pt idx="17869">
                  <c:v>2.5446008793697538E-3</c:v>
                </c:pt>
                <c:pt idx="17870">
                  <c:v>4.4370104408329707E-3</c:v>
                </c:pt>
                <c:pt idx="17871">
                  <c:v>3.6079546997456959E-3</c:v>
                </c:pt>
                <c:pt idx="17872">
                  <c:v>1E-4</c:v>
                </c:pt>
                <c:pt idx="17873">
                  <c:v>2.8458565191091822E-3</c:v>
                </c:pt>
                <c:pt idx="17874">
                  <c:v>2.0641483154382459E-3</c:v>
                </c:pt>
                <c:pt idx="17875">
                  <c:v>2.4936850845290009E-4</c:v>
                </c:pt>
                <c:pt idx="17876">
                  <c:v>1E-4</c:v>
                </c:pt>
                <c:pt idx="17877">
                  <c:v>2.8131400689325879E-3</c:v>
                </c:pt>
                <c:pt idx="17878">
                  <c:v>4.4225050755639147E-3</c:v>
                </c:pt>
                <c:pt idx="17879">
                  <c:v>2.8913958453658261E-3</c:v>
                </c:pt>
                <c:pt idx="17880">
                  <c:v>1E-4</c:v>
                </c:pt>
                <c:pt idx="17881">
                  <c:v>2.239249504926637E-3</c:v>
                </c:pt>
                <c:pt idx="17882">
                  <c:v>3.4482171908876108E-3</c:v>
                </c:pt>
                <c:pt idx="17883">
                  <c:v>3.029880333888125E-3</c:v>
                </c:pt>
                <c:pt idx="17884">
                  <c:v>1E-4</c:v>
                </c:pt>
                <c:pt idx="17885">
                  <c:v>4.3002222128026932E-3</c:v>
                </c:pt>
                <c:pt idx="17886">
                  <c:v>6.2841301889015261E-3</c:v>
                </c:pt>
                <c:pt idx="17887">
                  <c:v>4.1918564970402881E-3</c:v>
                </c:pt>
                <c:pt idx="17888">
                  <c:v>1E-4</c:v>
                </c:pt>
                <c:pt idx="17889">
                  <c:v>3.3520955777290649E-3</c:v>
                </c:pt>
                <c:pt idx="17890">
                  <c:v>4.4966576198354879E-3</c:v>
                </c:pt>
                <c:pt idx="17891">
                  <c:v>3.1822550656756812E-3</c:v>
                </c:pt>
                <c:pt idx="17892">
                  <c:v>1E-4</c:v>
                </c:pt>
                <c:pt idx="17893">
                  <c:v>2.8189094005373538E-3</c:v>
                </c:pt>
                <c:pt idx="17894">
                  <c:v>2.968952263983405E-3</c:v>
                </c:pt>
                <c:pt idx="17895">
                  <c:v>1.11724276534394E-3</c:v>
                </c:pt>
                <c:pt idx="17896">
                  <c:v>1E-4</c:v>
                </c:pt>
                <c:pt idx="17897">
                  <c:v>3.29960613905154E-4</c:v>
                </c:pt>
                <c:pt idx="17898">
                  <c:v>4.016154832467585E-4</c:v>
                </c:pt>
                <c:pt idx="17899">
                  <c:v>1.6181644511491019E-4</c:v>
                </c:pt>
                <c:pt idx="17900">
                  <c:v>1E-4</c:v>
                </c:pt>
                <c:pt idx="17901">
                  <c:v>3.5005620015078718E-4</c:v>
                </c:pt>
                <c:pt idx="17902">
                  <c:v>1.055672899600707E-3</c:v>
                </c:pt>
                <c:pt idx="17903">
                  <c:v>2.6464891490669841E-3</c:v>
                </c:pt>
                <c:pt idx="17904">
                  <c:v>1E-4</c:v>
                </c:pt>
                <c:pt idx="17905">
                  <c:v>6.5006424555766841E-3</c:v>
                </c:pt>
                <c:pt idx="17906">
                  <c:v>9.9221741415270771E-3</c:v>
                </c:pt>
                <c:pt idx="17907">
                  <c:v>6.1224727630165053E-3</c:v>
                </c:pt>
                <c:pt idx="17908">
                  <c:v>1E-4</c:v>
                </c:pt>
                <c:pt idx="17909">
                  <c:v>1.8631510849944899E-3</c:v>
                </c:pt>
                <c:pt idx="17910">
                  <c:v>2.692948172495662E-4</c:v>
                </c:pt>
                <c:pt idx="17911">
                  <c:v>2.3556843181740331E-4</c:v>
                </c:pt>
                <c:pt idx="17912">
                  <c:v>1E-4</c:v>
                </c:pt>
                <c:pt idx="17913">
                  <c:v>2.441445591138589E-3</c:v>
                </c:pt>
                <c:pt idx="17914">
                  <c:v>5.8718121731864093E-3</c:v>
                </c:pt>
                <c:pt idx="17915">
                  <c:v>4.9621967139091734E-3</c:v>
                </c:pt>
                <c:pt idx="17916">
                  <c:v>1E-4</c:v>
                </c:pt>
                <c:pt idx="17917">
                  <c:v>2.5465986144358032E-3</c:v>
                </c:pt>
                <c:pt idx="17918">
                  <c:v>2.8389943584552672E-5</c:v>
                </c:pt>
                <c:pt idx="17919">
                  <c:v>2.352179802850339E-3</c:v>
                </c:pt>
                <c:pt idx="17920">
                  <c:v>1E-4</c:v>
                </c:pt>
                <c:pt idx="17921">
                  <c:v>4.2089480996760206E-3</c:v>
                </c:pt>
                <c:pt idx="17922">
                  <c:v>5.0296705549087526E-3</c:v>
                </c:pt>
                <c:pt idx="17923">
                  <c:v>2.4247269812598489E-3</c:v>
                </c:pt>
                <c:pt idx="17924">
                  <c:v>1E-4</c:v>
                </c:pt>
                <c:pt idx="17925">
                  <c:v>9.7303550060982597E-4</c:v>
                </c:pt>
                <c:pt idx="17926">
                  <c:v>1.6946678123705421E-3</c:v>
                </c:pt>
                <c:pt idx="17927">
                  <c:v>1.89484517420811E-3</c:v>
                </c:pt>
                <c:pt idx="17928">
                  <c:v>1E-4</c:v>
                </c:pt>
                <c:pt idx="17929">
                  <c:v>3.1713480789580988E-3</c:v>
                </c:pt>
                <c:pt idx="17930">
                  <c:v>4.4596160710683253E-3</c:v>
                </c:pt>
                <c:pt idx="17931">
                  <c:v>2.6108781701792219E-3</c:v>
                </c:pt>
                <c:pt idx="17932">
                  <c:v>1E-4</c:v>
                </c:pt>
                <c:pt idx="17933">
                  <c:v>6.4779107460317812E-4</c:v>
                </c:pt>
                <c:pt idx="17934">
                  <c:v>4.6766136449951761E-4</c:v>
                </c:pt>
                <c:pt idx="17935">
                  <c:v>1.096049257164076E-3</c:v>
                </c:pt>
                <c:pt idx="17936">
                  <c:v>1E-4</c:v>
                </c:pt>
                <c:pt idx="17937">
                  <c:v>1.8531344254215101E-3</c:v>
                </c:pt>
                <c:pt idx="17938">
                  <c:v>2.7135741890151411E-3</c:v>
                </c:pt>
                <c:pt idx="17939">
                  <c:v>1.8710889716052571E-3</c:v>
                </c:pt>
                <c:pt idx="17940">
                  <c:v>1E-4</c:v>
                </c:pt>
                <c:pt idx="17941">
                  <c:v>1.7531497910639559E-3</c:v>
                </c:pt>
                <c:pt idx="17942">
                  <c:v>2.568988053424343E-3</c:v>
                </c:pt>
                <c:pt idx="17943">
                  <c:v>1.998029871417509E-3</c:v>
                </c:pt>
                <c:pt idx="17944">
                  <c:v>1E-4</c:v>
                </c:pt>
                <c:pt idx="17945">
                  <c:v>2.52793462920879E-3</c:v>
                </c:pt>
                <c:pt idx="17946">
                  <c:v>3.8308274518970759E-3</c:v>
                </c:pt>
                <c:pt idx="17947">
                  <c:v>2.7354592130845868E-3</c:v>
                </c:pt>
                <c:pt idx="17948">
                  <c:v>1E-4</c:v>
                </c:pt>
                <c:pt idx="17949">
                  <c:v>2.2692554546554322E-3</c:v>
                </c:pt>
                <c:pt idx="17950">
                  <c:v>2.5924621314970752E-3</c:v>
                </c:pt>
                <c:pt idx="17951">
                  <c:v>1.3022876164460961E-3</c:v>
                </c:pt>
                <c:pt idx="17952">
                  <c:v>1E-4</c:v>
                </c:pt>
                <c:pt idx="17953">
                  <c:v>7.8334594193412774E-5</c:v>
                </c:pt>
                <c:pt idx="17954">
                  <c:v>1.2560209994688259E-3</c:v>
                </c:pt>
                <c:pt idx="17955">
                  <c:v>1.743640674706483E-3</c:v>
                </c:pt>
                <c:pt idx="17956">
                  <c:v>1E-4</c:v>
                </c:pt>
                <c:pt idx="17957">
                  <c:v>3.0343762343563231E-3</c:v>
                </c:pt>
                <c:pt idx="17958">
                  <c:v>4.5957131895693034E-3</c:v>
                </c:pt>
                <c:pt idx="17959">
                  <c:v>3.1698152580668299E-3</c:v>
                </c:pt>
                <c:pt idx="17960">
                  <c:v>1E-4</c:v>
                </c:pt>
                <c:pt idx="17961">
                  <c:v>2.693004877083606E-3</c:v>
                </c:pt>
                <c:pt idx="17962">
                  <c:v>3.7145232787993742E-3</c:v>
                </c:pt>
                <c:pt idx="17963">
                  <c:v>2.748785889656291E-3</c:v>
                </c:pt>
                <c:pt idx="17964">
                  <c:v>1E-4</c:v>
                </c:pt>
                <c:pt idx="17965">
                  <c:v>2.977666275069612E-3</c:v>
                </c:pt>
                <c:pt idx="17966">
                  <c:v>3.806265134857394E-3</c:v>
                </c:pt>
                <c:pt idx="17967">
                  <c:v>2.0415352623675219E-3</c:v>
                </c:pt>
                <c:pt idx="17968">
                  <c:v>1E-4</c:v>
                </c:pt>
                <c:pt idx="17969">
                  <c:v>4.0905574446516678E-4</c:v>
                </c:pt>
                <c:pt idx="17970">
                  <c:v>1.9288986981333518E-6</c:v>
                </c:pt>
                <c:pt idx="17971">
                  <c:v>9.0633734059279369E-5</c:v>
                </c:pt>
                <c:pt idx="17972">
                  <c:v>1E-4</c:v>
                </c:pt>
                <c:pt idx="17973">
                  <c:v>8.8004630556677349E-4</c:v>
                </c:pt>
                <c:pt idx="17974">
                  <c:v>1.136447585534993E-3</c:v>
                </c:pt>
                <c:pt idx="17975">
                  <c:v>5.1498967621661047E-5</c:v>
                </c:pt>
                <c:pt idx="17976">
                  <c:v>1E-4</c:v>
                </c:pt>
                <c:pt idx="17977">
                  <c:v>3.377413427076102E-3</c:v>
                </c:pt>
                <c:pt idx="17978">
                  <c:v>7.030895093945444E-3</c:v>
                </c:pt>
                <c:pt idx="17979">
                  <c:v>5.7884586332926152E-3</c:v>
                </c:pt>
                <c:pt idx="17980">
                  <c:v>1E-4</c:v>
                </c:pt>
                <c:pt idx="17981">
                  <c:v>4.5598259346611887E-3</c:v>
                </c:pt>
                <c:pt idx="17982">
                  <c:v>4.5459232550669132E-3</c:v>
                </c:pt>
                <c:pt idx="17983">
                  <c:v>2.2016385920603232E-3</c:v>
                </c:pt>
                <c:pt idx="17984">
                  <c:v>1E-4</c:v>
                </c:pt>
                <c:pt idx="17985">
                  <c:v>2.7131900721065298E-3</c:v>
                </c:pt>
                <c:pt idx="17986">
                  <c:v>5.6819877576442914E-3</c:v>
                </c:pt>
                <c:pt idx="17987">
                  <c:v>5.3101198369352983E-3</c:v>
                </c:pt>
                <c:pt idx="17988">
                  <c:v>1E-4</c:v>
                </c:pt>
                <c:pt idx="17989">
                  <c:v>5.5959732332064556E-3</c:v>
                </c:pt>
                <c:pt idx="17990">
                  <c:v>5.9671204450673651E-3</c:v>
                </c:pt>
                <c:pt idx="17991">
                  <c:v>2.221702415061178E-3</c:v>
                </c:pt>
                <c:pt idx="17992">
                  <c:v>1E-4</c:v>
                </c:pt>
                <c:pt idx="17993">
                  <c:v>1.313114415485756E-3</c:v>
                </c:pt>
                <c:pt idx="17994">
                  <c:v>2.7825755824800848E-3</c:v>
                </c:pt>
                <c:pt idx="17995">
                  <c:v>1.7728972323809251E-3</c:v>
                </c:pt>
                <c:pt idx="17996">
                  <c:v>1E-4</c:v>
                </c:pt>
                <c:pt idx="17997">
                  <c:v>7.3680547596118284E-5</c:v>
                </c:pt>
                <c:pt idx="17998">
                  <c:v>9.5728394340244239E-4</c:v>
                </c:pt>
                <c:pt idx="17999">
                  <c:v>9.556622512563943E-4</c:v>
                </c:pt>
                <c:pt idx="18000">
                  <c:v>1E-4</c:v>
                </c:pt>
                <c:pt idx="18001">
                  <c:v>9.8129135111714956E-5</c:v>
                </c:pt>
                <c:pt idx="18002">
                  <c:v>1.085571103870836E-3</c:v>
                </c:pt>
                <c:pt idx="18003">
                  <c:v>1.618732756892961E-3</c:v>
                </c:pt>
                <c:pt idx="18004">
                  <c:v>1E-4</c:v>
                </c:pt>
                <c:pt idx="18005">
                  <c:v>2.632255748148318E-3</c:v>
                </c:pt>
                <c:pt idx="18006">
                  <c:v>3.7095531242310798E-3</c:v>
                </c:pt>
                <c:pt idx="18007">
                  <c:v>2.2930507203470598E-3</c:v>
                </c:pt>
                <c:pt idx="18008">
                  <c:v>1E-4</c:v>
                </c:pt>
                <c:pt idx="18009">
                  <c:v>1.1823345139405879E-3</c:v>
                </c:pt>
                <c:pt idx="18010">
                  <c:v>1.032154459762555E-3</c:v>
                </c:pt>
                <c:pt idx="18011">
                  <c:v>4.9936618336559593E-4</c:v>
                </c:pt>
                <c:pt idx="18012">
                  <c:v>1E-4</c:v>
                </c:pt>
                <c:pt idx="18013">
                  <c:v>4.7514857847688429E-4</c:v>
                </c:pt>
                <c:pt idx="18014">
                  <c:v>4.568767782055929E-4</c:v>
                </c:pt>
                <c:pt idx="18015">
                  <c:v>1.7981858747262691E-4</c:v>
                </c:pt>
                <c:pt idx="18016">
                  <c:v>1E-4</c:v>
                </c:pt>
                <c:pt idx="18017">
                  <c:v>2.234947458870542E-3</c:v>
                </c:pt>
                <c:pt idx="18018">
                  <c:v>4.7808138531273353E-3</c:v>
                </c:pt>
                <c:pt idx="18019">
                  <c:v>4.162192105081633E-3</c:v>
                </c:pt>
                <c:pt idx="18020">
                  <c:v>1E-4</c:v>
                </c:pt>
                <c:pt idx="18021">
                  <c:v>3.7900141052115942E-3</c:v>
                </c:pt>
                <c:pt idx="18022">
                  <c:v>3.902086901991239E-3</c:v>
                </c:pt>
                <c:pt idx="18023">
                  <c:v>1.5892236195709771E-3</c:v>
                </c:pt>
                <c:pt idx="18024">
                  <c:v>1E-4</c:v>
                </c:pt>
                <c:pt idx="18025">
                  <c:v>3.3396506244366729E-4</c:v>
                </c:pt>
                <c:pt idx="18026">
                  <c:v>8.4087277162006623E-4</c:v>
                </c:pt>
                <c:pt idx="18027">
                  <c:v>1.287773268693208E-3</c:v>
                </c:pt>
                <c:pt idx="18028">
                  <c:v>1E-4</c:v>
                </c:pt>
                <c:pt idx="18029">
                  <c:v>2.4505794371366329E-3</c:v>
                </c:pt>
                <c:pt idx="18030">
                  <c:v>3.128234609227449E-3</c:v>
                </c:pt>
                <c:pt idx="18031">
                  <c:v>1.2304881255216301E-3</c:v>
                </c:pt>
                <c:pt idx="18032">
                  <c:v>1E-4</c:v>
                </c:pt>
                <c:pt idx="18033">
                  <c:v>2.2560666948804511E-3</c:v>
                </c:pt>
                <c:pt idx="18034">
                  <c:v>5.7331995213340918E-3</c:v>
                </c:pt>
                <c:pt idx="18035">
                  <c:v>5.4091492810706262E-3</c:v>
                </c:pt>
                <c:pt idx="18036">
                  <c:v>1E-4</c:v>
                </c:pt>
                <c:pt idx="18037">
                  <c:v>6.1297564635300244E-3</c:v>
                </c:pt>
                <c:pt idx="18038">
                  <c:v>7.9818645593183954E-3</c:v>
                </c:pt>
                <c:pt idx="18039">
                  <c:v>4.956466400391271E-3</c:v>
                </c:pt>
                <c:pt idx="18040">
                  <c:v>1E-4</c:v>
                </c:pt>
                <c:pt idx="18041">
                  <c:v>4.2829841278616146E-3</c:v>
                </c:pt>
                <c:pt idx="18042">
                  <c:v>6.6115250961495979E-3</c:v>
                </c:pt>
                <c:pt idx="18043">
                  <c:v>5.4766975314836704E-3</c:v>
                </c:pt>
                <c:pt idx="18044">
                  <c:v>1E-4</c:v>
                </c:pt>
                <c:pt idx="18045">
                  <c:v>6.9965884286878506E-3</c:v>
                </c:pt>
                <c:pt idx="18046">
                  <c:v>9.8593478459725343E-3</c:v>
                </c:pt>
                <c:pt idx="18047">
                  <c:v>6.1565268072867269E-3</c:v>
                </c:pt>
                <c:pt idx="18048">
                  <c:v>1E-4</c:v>
                </c:pt>
                <c:pt idx="18049">
                  <c:v>2.892263369959628E-3</c:v>
                </c:pt>
                <c:pt idx="18050">
                  <c:v>1.8646662535847041E-3</c:v>
                </c:pt>
                <c:pt idx="18051">
                  <c:v>4.0256844379716559E-4</c:v>
                </c:pt>
                <c:pt idx="18052">
                  <c:v>1E-4</c:v>
                </c:pt>
                <c:pt idx="18053">
                  <c:v>1.0893089892455611E-3</c:v>
                </c:pt>
                <c:pt idx="18054">
                  <c:v>3.1344212993020962E-3</c:v>
                </c:pt>
                <c:pt idx="18055">
                  <c:v>3.214388930025769E-3</c:v>
                </c:pt>
                <c:pt idx="18056">
                  <c:v>1E-4</c:v>
                </c:pt>
                <c:pt idx="18057">
                  <c:v>3.154554845047116E-3</c:v>
                </c:pt>
                <c:pt idx="18058">
                  <c:v>2.6955368398787179E-3</c:v>
                </c:pt>
                <c:pt idx="18059">
                  <c:v>1.9256033016027259E-4</c:v>
                </c:pt>
                <c:pt idx="18060">
                  <c:v>1E-4</c:v>
                </c:pt>
                <c:pt idx="18061">
                  <c:v>2.898080846744519E-3</c:v>
                </c:pt>
                <c:pt idx="18062">
                  <c:v>5.0940747825649361E-3</c:v>
                </c:pt>
                <c:pt idx="18063">
                  <c:v>3.6491854347027448E-3</c:v>
                </c:pt>
                <c:pt idx="18064">
                  <c:v>1E-4</c:v>
                </c:pt>
                <c:pt idx="18065">
                  <c:v>2.5603556959151079E-3</c:v>
                </c:pt>
                <c:pt idx="18066">
                  <c:v>2.7611972760036118E-3</c:v>
                </c:pt>
                <c:pt idx="18067">
                  <c:v>1.556171618482594E-3</c:v>
                </c:pt>
                <c:pt idx="18068">
                  <c:v>1E-4</c:v>
                </c:pt>
                <c:pt idx="18069">
                  <c:v>1.4639994771553069E-3</c:v>
                </c:pt>
                <c:pt idx="18070">
                  <c:v>2.242578821375556E-3</c:v>
                </c:pt>
                <c:pt idx="18071">
                  <c:v>1.6503440071486419E-3</c:v>
                </c:pt>
                <c:pt idx="18072">
                  <c:v>1E-4</c:v>
                </c:pt>
                <c:pt idx="18073">
                  <c:v>1.259467475961402E-3</c:v>
                </c:pt>
                <c:pt idx="18074">
                  <c:v>1.107530397900638E-3</c:v>
                </c:pt>
                <c:pt idx="18075">
                  <c:v>2.1924125251416101E-4</c:v>
                </c:pt>
                <c:pt idx="18076">
                  <c:v>1E-4</c:v>
                </c:pt>
                <c:pt idx="18077">
                  <c:v>7.0537424093106333E-4</c:v>
                </c:pt>
                <c:pt idx="18078">
                  <c:v>1.179180796868871E-3</c:v>
                </c:pt>
                <c:pt idx="18079">
                  <c:v>7.1217126568086007E-4</c:v>
                </c:pt>
                <c:pt idx="18080">
                  <c:v>1E-4</c:v>
                </c:pt>
                <c:pt idx="18081">
                  <c:v>1.5670046426675559E-4</c:v>
                </c:pt>
                <c:pt idx="18082">
                  <c:v>8.8397656260994495E-5</c:v>
                </c:pt>
                <c:pt idx="18083">
                  <c:v>2.9734469118325809E-4</c:v>
                </c:pt>
                <c:pt idx="18084">
                  <c:v>1E-4</c:v>
                </c:pt>
                <c:pt idx="18085">
                  <c:v>1.5931112881296531E-3</c:v>
                </c:pt>
                <c:pt idx="18086">
                  <c:v>3.2644620476834441E-3</c:v>
                </c:pt>
                <c:pt idx="18087">
                  <c:v>2.7582751768386871E-3</c:v>
                </c:pt>
                <c:pt idx="18088">
                  <c:v>1E-4</c:v>
                </c:pt>
                <c:pt idx="18089">
                  <c:v>2.3492748648388179E-3</c:v>
                </c:pt>
                <c:pt idx="18090">
                  <c:v>2.2187339131048509E-3</c:v>
                </c:pt>
                <c:pt idx="18091">
                  <c:v>6.307300890225436E-4</c:v>
                </c:pt>
                <c:pt idx="18092">
                  <c:v>1E-4</c:v>
                </c:pt>
                <c:pt idx="18093">
                  <c:v>1.0382259443717211E-3</c:v>
                </c:pt>
                <c:pt idx="18094">
                  <c:v>2.2764142961366769E-3</c:v>
                </c:pt>
                <c:pt idx="18095">
                  <c:v>2.04998730513201E-3</c:v>
                </c:pt>
                <c:pt idx="18096">
                  <c:v>1E-4</c:v>
                </c:pt>
                <c:pt idx="18097">
                  <c:v>2.8405541688041008E-3</c:v>
                </c:pt>
                <c:pt idx="18098">
                  <c:v>4.6297323862942406E-3</c:v>
                </c:pt>
                <c:pt idx="18099">
                  <c:v>3.7124382342881221E-3</c:v>
                </c:pt>
                <c:pt idx="18100">
                  <c:v>1E-4</c:v>
                </c:pt>
                <c:pt idx="18101">
                  <c:v>4.3969629316115951E-3</c:v>
                </c:pt>
                <c:pt idx="18102">
                  <c:v>6.4319948742966593E-3</c:v>
                </c:pt>
                <c:pt idx="18103">
                  <c:v>4.5283617541887044E-3</c:v>
                </c:pt>
                <c:pt idx="18104">
                  <c:v>1E-4</c:v>
                </c:pt>
                <c:pt idx="18105">
                  <c:v>3.9218493193208456E-3</c:v>
                </c:pt>
                <c:pt idx="18106">
                  <c:v>4.7839671348781383E-3</c:v>
                </c:pt>
                <c:pt idx="18107">
                  <c:v>2.804958097977039E-3</c:v>
                </c:pt>
                <c:pt idx="18108">
                  <c:v>1E-4</c:v>
                </c:pt>
                <c:pt idx="18109">
                  <c:v>2.1462458275147921E-3</c:v>
                </c:pt>
                <c:pt idx="18110">
                  <c:v>3.2716440838335579E-3</c:v>
                </c:pt>
                <c:pt idx="18111">
                  <c:v>2.7951738862041328E-3</c:v>
                </c:pt>
                <c:pt idx="18112">
                  <c:v>1E-4</c:v>
                </c:pt>
                <c:pt idx="18113">
                  <c:v>3.7319093629438029E-3</c:v>
                </c:pt>
                <c:pt idx="18114">
                  <c:v>4.9859136110272156E-3</c:v>
                </c:pt>
                <c:pt idx="18115">
                  <c:v>2.569592170604974E-3</c:v>
                </c:pt>
                <c:pt idx="18116">
                  <c:v>1E-4</c:v>
                </c:pt>
                <c:pt idx="18117">
                  <c:v>1.099124640712594E-3</c:v>
                </c:pt>
                <c:pt idx="18118">
                  <c:v>4.2381136431121659E-3</c:v>
                </c:pt>
                <c:pt idx="18119">
                  <c:v>4.2945172848230222E-3</c:v>
                </c:pt>
                <c:pt idx="18120">
                  <c:v>1E-4</c:v>
                </c:pt>
                <c:pt idx="18121">
                  <c:v>4.2301320472718437E-3</c:v>
                </c:pt>
                <c:pt idx="18122">
                  <c:v>4.5147817416513096E-3</c:v>
                </c:pt>
                <c:pt idx="18123">
                  <c:v>2.0675047513331428E-3</c:v>
                </c:pt>
                <c:pt idx="18124">
                  <c:v>1E-4</c:v>
                </c:pt>
                <c:pt idx="18125">
                  <c:v>1.196410094428019E-3</c:v>
                </c:pt>
                <c:pt idx="18126">
                  <c:v>2.425412361157567E-3</c:v>
                </c:pt>
                <c:pt idx="18127">
                  <c:v>2.6294784895969439E-3</c:v>
                </c:pt>
                <c:pt idx="18128">
                  <c:v>1E-4</c:v>
                </c:pt>
                <c:pt idx="18129">
                  <c:v>4.2265924414128632E-3</c:v>
                </c:pt>
                <c:pt idx="18130">
                  <c:v>6.1952572428980862E-3</c:v>
                </c:pt>
                <c:pt idx="18131">
                  <c:v>4.0146649264007602E-3</c:v>
                </c:pt>
                <c:pt idx="18132">
                  <c:v>1E-4</c:v>
                </c:pt>
                <c:pt idx="18133">
                  <c:v>2.2189054101794952E-3</c:v>
                </c:pt>
                <c:pt idx="18134">
                  <c:v>1.606316180769334E-3</c:v>
                </c:pt>
                <c:pt idx="18135">
                  <c:v>1.435112259949458E-4</c:v>
                </c:pt>
                <c:pt idx="18136">
                  <c:v>1E-4</c:v>
                </c:pt>
                <c:pt idx="18137">
                  <c:v>1.1775851626071769E-3</c:v>
                </c:pt>
                <c:pt idx="18138">
                  <c:v>1.88006653136417E-3</c:v>
                </c:pt>
                <c:pt idx="18139">
                  <c:v>1.132017111421613E-3</c:v>
                </c:pt>
                <c:pt idx="18140">
                  <c:v>1E-4</c:v>
                </c:pt>
                <c:pt idx="18141">
                  <c:v>2.0702108091950921E-4</c:v>
                </c:pt>
                <c:pt idx="18142">
                  <c:v>8.1534889615437586E-5</c:v>
                </c:pt>
                <c:pt idx="18143">
                  <c:v>1.4701355278873461E-4</c:v>
                </c:pt>
                <c:pt idx="18144">
                  <c:v>1E-4</c:v>
                </c:pt>
                <c:pt idx="18145">
                  <c:v>2.0674831810166419E-3</c:v>
                </c:pt>
                <c:pt idx="18146">
                  <c:v>4.8370151341211708E-3</c:v>
                </c:pt>
                <c:pt idx="18147">
                  <c:v>4.5890652956498412E-3</c:v>
                </c:pt>
                <c:pt idx="18148">
                  <c:v>1E-4</c:v>
                </c:pt>
                <c:pt idx="18149">
                  <c:v>5.3798088195988547E-3</c:v>
                </c:pt>
                <c:pt idx="18150">
                  <c:v>7.0291291975148459E-3</c:v>
                </c:pt>
                <c:pt idx="18151">
                  <c:v>4.2865587697065643E-3</c:v>
                </c:pt>
                <c:pt idx="18152">
                  <c:v>1E-4</c:v>
                </c:pt>
                <c:pt idx="18153">
                  <c:v>3.0220573202499302E-3</c:v>
                </c:pt>
                <c:pt idx="18154">
                  <c:v>3.6843540288464612E-3</c:v>
                </c:pt>
                <c:pt idx="18155">
                  <c:v>2.2175026310496679E-3</c:v>
                </c:pt>
                <c:pt idx="18156">
                  <c:v>1E-4</c:v>
                </c:pt>
                <c:pt idx="18157">
                  <c:v>1.064827320551562E-3</c:v>
                </c:pt>
                <c:pt idx="18158">
                  <c:v>4.9895630062280806E-4</c:v>
                </c:pt>
                <c:pt idx="18159">
                  <c:v>2.0466757395461179E-4</c:v>
                </c:pt>
                <c:pt idx="18160">
                  <c:v>1E-4</c:v>
                </c:pt>
                <c:pt idx="18161">
                  <c:v>9.4981794660790056E-5</c:v>
                </c:pt>
                <c:pt idx="18162">
                  <c:v>7.7876582001153388E-4</c:v>
                </c:pt>
                <c:pt idx="18163">
                  <c:v>1.201102887506144E-3</c:v>
                </c:pt>
                <c:pt idx="18164">
                  <c:v>1E-4</c:v>
                </c:pt>
                <c:pt idx="18165">
                  <c:v>1.0362683138427919E-3</c:v>
                </c:pt>
                <c:pt idx="18166">
                  <c:v>2.399797971722251E-4</c:v>
                </c:pt>
                <c:pt idx="18167">
                  <c:v>1.9369513215494729E-3</c:v>
                </c:pt>
                <c:pt idx="18168">
                  <c:v>1E-4</c:v>
                </c:pt>
                <c:pt idx="18169">
                  <c:v>5.3160886969551733E-3</c:v>
                </c:pt>
                <c:pt idx="18170">
                  <c:v>8.490508940841978E-3</c:v>
                </c:pt>
                <c:pt idx="18171">
                  <c:v>5.7249561475345347E-3</c:v>
                </c:pt>
                <c:pt idx="18172">
                  <c:v>1E-4</c:v>
                </c:pt>
                <c:pt idx="18173">
                  <c:v>3.0103690454156228E-3</c:v>
                </c:pt>
                <c:pt idx="18174">
                  <c:v>1.9633256593687559E-3</c:v>
                </c:pt>
                <c:pt idx="18175">
                  <c:v>1.4844993029946001E-4</c:v>
                </c:pt>
                <c:pt idx="18176">
                  <c:v>1E-4</c:v>
                </c:pt>
                <c:pt idx="18177">
                  <c:v>5.8404382580317044E-4</c:v>
                </c:pt>
                <c:pt idx="18178">
                  <c:v>3.7552880036498921E-4</c:v>
                </c:pt>
                <c:pt idx="18179">
                  <c:v>1.2809451288184429E-4</c:v>
                </c:pt>
                <c:pt idx="18180">
                  <c:v>1E-4</c:v>
                </c:pt>
                <c:pt idx="18181">
                  <c:v>7.91377056025084E-5</c:v>
                </c:pt>
                <c:pt idx="18182">
                  <c:v>1.2199809578069981E-3</c:v>
                </c:pt>
                <c:pt idx="18183">
                  <c:v>1.997969592331597E-3</c:v>
                </c:pt>
                <c:pt idx="18184">
                  <c:v>1E-4</c:v>
                </c:pt>
                <c:pt idx="18185">
                  <c:v>4.0777661698532556E-3</c:v>
                </c:pt>
                <c:pt idx="18186">
                  <c:v>6.2745349669240981E-3</c:v>
                </c:pt>
                <c:pt idx="18187">
                  <c:v>4.1601302038075834E-3</c:v>
                </c:pt>
                <c:pt idx="18188">
                  <c:v>1E-4</c:v>
                </c:pt>
                <c:pt idx="18189">
                  <c:v>2.278321915877552E-3</c:v>
                </c:pt>
                <c:pt idx="18190">
                  <c:v>1.8184853827733741E-3</c:v>
                </c:pt>
                <c:pt idx="18191">
                  <c:v>6.6759442055351647E-4</c:v>
                </c:pt>
                <c:pt idx="18192">
                  <c:v>1E-4</c:v>
                </c:pt>
                <c:pt idx="18193">
                  <c:v>8.8994887104518411E-4</c:v>
                </c:pt>
                <c:pt idx="18194">
                  <c:v>2.0474207543574288E-3</c:v>
                </c:pt>
                <c:pt idx="18195">
                  <c:v>1.9453883900482809E-3</c:v>
                </c:pt>
                <c:pt idx="18196">
                  <c:v>1E-4</c:v>
                </c:pt>
                <c:pt idx="18197">
                  <c:v>1.943907813720541E-3</c:v>
                </c:pt>
                <c:pt idx="18198">
                  <c:v>1.9636016113293228E-3</c:v>
                </c:pt>
                <c:pt idx="18199">
                  <c:v>6.2582820096895625E-4</c:v>
                </c:pt>
                <c:pt idx="18200">
                  <c:v>1E-4</c:v>
                </c:pt>
                <c:pt idx="18201">
                  <c:v>9.703255670781188E-4</c:v>
                </c:pt>
                <c:pt idx="18202">
                  <c:v>2.3925053617844991E-3</c:v>
                </c:pt>
                <c:pt idx="18203">
                  <c:v>2.4083160115352178E-3</c:v>
                </c:pt>
                <c:pt idx="18204">
                  <c:v>1E-4</c:v>
                </c:pt>
                <c:pt idx="18205">
                  <c:v>3.9090834830061054E-3</c:v>
                </c:pt>
                <c:pt idx="18206">
                  <c:v>6.4628533782429172E-3</c:v>
                </c:pt>
                <c:pt idx="18207">
                  <c:v>5.0048195928276192E-3</c:v>
                </c:pt>
                <c:pt idx="18208">
                  <c:v>1E-4</c:v>
                </c:pt>
                <c:pt idx="18209">
                  <c:v>4.889038741224384E-3</c:v>
                </c:pt>
                <c:pt idx="18210">
                  <c:v>6.2700104623123424E-3</c:v>
                </c:pt>
                <c:pt idx="18211">
                  <c:v>3.9177669599723651E-3</c:v>
                </c:pt>
                <c:pt idx="18212">
                  <c:v>1E-4</c:v>
                </c:pt>
                <c:pt idx="18213">
                  <c:v>3.294006353478071E-3</c:v>
                </c:pt>
                <c:pt idx="18214">
                  <c:v>4.6314818290906926E-3</c:v>
                </c:pt>
                <c:pt idx="18215">
                  <c:v>3.3711104489145879E-3</c:v>
                </c:pt>
                <c:pt idx="18216">
                  <c:v>1E-4</c:v>
                </c:pt>
                <c:pt idx="18217">
                  <c:v>3.5544251058419961E-3</c:v>
                </c:pt>
                <c:pt idx="18218">
                  <c:v>5.0516715300258207E-3</c:v>
                </c:pt>
                <c:pt idx="18219">
                  <c:v>3.5556258543414702E-3</c:v>
                </c:pt>
                <c:pt idx="18220">
                  <c:v>1E-4</c:v>
                </c:pt>
                <c:pt idx="18221">
                  <c:v>3.3294660978015591E-3</c:v>
                </c:pt>
                <c:pt idx="18222">
                  <c:v>4.1567612365177821E-3</c:v>
                </c:pt>
                <c:pt idx="18223">
                  <c:v>2.226143541048491E-3</c:v>
                </c:pt>
                <c:pt idx="18224">
                  <c:v>1E-4</c:v>
                </c:pt>
                <c:pt idx="18225">
                  <c:v>8.5853603298337834E-5</c:v>
                </c:pt>
                <c:pt idx="18226">
                  <c:v>1.787445269873111E-3</c:v>
                </c:pt>
                <c:pt idx="18227">
                  <c:v>2.1171565379859668E-3</c:v>
                </c:pt>
                <c:pt idx="18228">
                  <c:v>1E-4</c:v>
                </c:pt>
                <c:pt idx="18229">
                  <c:v>2.2286244360618431E-3</c:v>
                </c:pt>
                <c:pt idx="18230">
                  <c:v>2.423036314529657E-3</c:v>
                </c:pt>
                <c:pt idx="18231">
                  <c:v>1.245920435002413E-3</c:v>
                </c:pt>
                <c:pt idx="18232">
                  <c:v>1E-4</c:v>
                </c:pt>
                <c:pt idx="18233">
                  <c:v>1.5922146136437959E-3</c:v>
                </c:pt>
                <c:pt idx="18234">
                  <c:v>3.471554143289644E-3</c:v>
                </c:pt>
                <c:pt idx="18235">
                  <c:v>3.4188028369170182E-3</c:v>
                </c:pt>
                <c:pt idx="18236">
                  <c:v>1E-4</c:v>
                </c:pt>
                <c:pt idx="18237">
                  <c:v>4.145560349017776E-3</c:v>
                </c:pt>
                <c:pt idx="18238">
                  <c:v>5.042430688618863E-3</c:v>
                </c:pt>
                <c:pt idx="18239">
                  <c:v>2.5711057817633109E-3</c:v>
                </c:pt>
                <c:pt idx="18240">
                  <c:v>1E-4</c:v>
                </c:pt>
                <c:pt idx="18241">
                  <c:v>9.8015477957594569E-4</c:v>
                </c:pt>
                <c:pt idx="18242">
                  <c:v>1.451562767228202E-3</c:v>
                </c:pt>
                <c:pt idx="18243">
                  <c:v>1.6636262084448481E-3</c:v>
                </c:pt>
                <c:pt idx="18244">
                  <c:v>1E-4</c:v>
                </c:pt>
                <c:pt idx="18245">
                  <c:v>3.317214500593588E-3</c:v>
                </c:pt>
                <c:pt idx="18246">
                  <c:v>4.9456231654683791E-3</c:v>
                </c:pt>
                <c:pt idx="18247">
                  <c:v>2.932700476566318E-3</c:v>
                </c:pt>
                <c:pt idx="18248">
                  <c:v>1E-4</c:v>
                </c:pt>
                <c:pt idx="18249">
                  <c:v>1.7486612702287659E-4</c:v>
                </c:pt>
                <c:pt idx="18250">
                  <c:v>1.823092664704857E-3</c:v>
                </c:pt>
                <c:pt idx="18251">
                  <c:v>2.2962438991169401E-3</c:v>
                </c:pt>
                <c:pt idx="18252">
                  <c:v>1E-4</c:v>
                </c:pt>
                <c:pt idx="18253">
                  <c:v>2.485874813186198E-3</c:v>
                </c:pt>
                <c:pt idx="18254">
                  <c:v>2.7649525263675912E-3</c:v>
                </c:pt>
                <c:pt idx="18255">
                  <c:v>1.3966049488984391E-3</c:v>
                </c:pt>
                <c:pt idx="18256">
                  <c:v>1E-4</c:v>
                </c:pt>
                <c:pt idx="18257">
                  <c:v>1.0973957755777931E-3</c:v>
                </c:pt>
                <c:pt idx="18258">
                  <c:v>2.0246724997743321E-3</c:v>
                </c:pt>
                <c:pt idx="18259">
                  <c:v>1.897634365307832E-3</c:v>
                </c:pt>
                <c:pt idx="18260">
                  <c:v>1E-4</c:v>
                </c:pt>
                <c:pt idx="18261">
                  <c:v>2.3735132481924638E-3</c:v>
                </c:pt>
                <c:pt idx="18262">
                  <c:v>3.0561584625157742E-3</c:v>
                </c:pt>
                <c:pt idx="18263">
                  <c:v>1.7234851823019379E-3</c:v>
                </c:pt>
                <c:pt idx="18264">
                  <c:v>1E-4</c:v>
                </c:pt>
                <c:pt idx="18265">
                  <c:v>9.3532556250482601E-4</c:v>
                </c:pt>
                <c:pt idx="18266">
                  <c:v>1.2787676704787811E-3</c:v>
                </c:pt>
                <c:pt idx="18267">
                  <c:v>1.133534800046018E-3</c:v>
                </c:pt>
                <c:pt idx="18268">
                  <c:v>1E-4</c:v>
                </c:pt>
                <c:pt idx="18269">
                  <c:v>1.588862260783949E-3</c:v>
                </c:pt>
                <c:pt idx="18270">
                  <c:v>1.8667517897624189E-3</c:v>
                </c:pt>
                <c:pt idx="18271">
                  <c:v>5.2978417634854497E-4</c:v>
                </c:pt>
                <c:pt idx="18272">
                  <c:v>1E-4</c:v>
                </c:pt>
                <c:pt idx="18273">
                  <c:v>2.1944106597784319E-3</c:v>
                </c:pt>
                <c:pt idx="18274">
                  <c:v>5.0443908341503644E-3</c:v>
                </c:pt>
                <c:pt idx="18275">
                  <c:v>4.5529573757753039E-3</c:v>
                </c:pt>
                <c:pt idx="18276">
                  <c:v>1E-4</c:v>
                </c:pt>
                <c:pt idx="18277">
                  <c:v>4.9163911584806661E-3</c:v>
                </c:pt>
                <c:pt idx="18278">
                  <c:v>6.3432892422265862E-3</c:v>
                </c:pt>
                <c:pt idx="18279">
                  <c:v>3.9396348691026423E-3</c:v>
                </c:pt>
                <c:pt idx="18280">
                  <c:v>1E-4</c:v>
                </c:pt>
                <c:pt idx="18281">
                  <c:v>3.2265974539099351E-3</c:v>
                </c:pt>
                <c:pt idx="18282">
                  <c:v>4.471392490063804E-3</c:v>
                </c:pt>
                <c:pt idx="18283">
                  <c:v>3.2064605389335869E-3</c:v>
                </c:pt>
                <c:pt idx="18284">
                  <c:v>1E-4</c:v>
                </c:pt>
                <c:pt idx="18285">
                  <c:v>3.2067280290466659E-3</c:v>
                </c:pt>
                <c:pt idx="18286">
                  <c:v>4.2706917171480554E-3</c:v>
                </c:pt>
                <c:pt idx="18287">
                  <c:v>2.6640767279777502E-3</c:v>
                </c:pt>
                <c:pt idx="18288">
                  <c:v>1E-4</c:v>
                </c:pt>
                <c:pt idx="18289">
                  <c:v>1.4008576052712089E-3</c:v>
                </c:pt>
                <c:pt idx="18290">
                  <c:v>7.5212197303735806E-4</c:v>
                </c:pt>
                <c:pt idx="18291">
                  <c:v>3.8673027052719299E-4</c:v>
                </c:pt>
                <c:pt idx="18292">
                  <c:v>1E-4</c:v>
                </c:pt>
                <c:pt idx="18293">
                  <c:v>1.7347543041043589E-3</c:v>
                </c:pt>
                <c:pt idx="18294">
                  <c:v>2.7118410585300701E-3</c:v>
                </c:pt>
                <c:pt idx="18295">
                  <c:v>1.7993153233798579E-3</c:v>
                </c:pt>
                <c:pt idx="18296">
                  <c:v>1E-4</c:v>
                </c:pt>
                <c:pt idx="18297">
                  <c:v>1.6264265897130671E-3</c:v>
                </c:pt>
                <c:pt idx="18298">
                  <c:v>3.0553296568105051E-3</c:v>
                </c:pt>
                <c:pt idx="18299">
                  <c:v>3.2801680054537351E-3</c:v>
                </c:pt>
                <c:pt idx="18300">
                  <c:v>1E-4</c:v>
                </c:pt>
                <c:pt idx="18301">
                  <c:v>6.2305241299373884E-3</c:v>
                </c:pt>
                <c:pt idx="18302">
                  <c:v>1.004994149335529E-2</c:v>
                </c:pt>
                <c:pt idx="18303">
                  <c:v>7.0519539859642353E-3</c:v>
                </c:pt>
                <c:pt idx="18304">
                  <c:v>1E-4</c:v>
                </c:pt>
                <c:pt idx="18305">
                  <c:v>4.4489172347269082E-3</c:v>
                </c:pt>
                <c:pt idx="18306">
                  <c:v>4.0543165060989341E-3</c:v>
                </c:pt>
                <c:pt idx="18307">
                  <c:v>1.890449614522913E-3</c:v>
                </c:pt>
                <c:pt idx="18308">
                  <c:v>1E-4</c:v>
                </c:pt>
                <c:pt idx="18309">
                  <c:v>2.522595415256033E-3</c:v>
                </c:pt>
                <c:pt idx="18310">
                  <c:v>4.9317258750761284E-3</c:v>
                </c:pt>
                <c:pt idx="18311">
                  <c:v>4.0680938960606216E-3</c:v>
                </c:pt>
                <c:pt idx="18312">
                  <c:v>1E-4</c:v>
                </c:pt>
                <c:pt idx="18313">
                  <c:v>2.6367685455824632E-3</c:v>
                </c:pt>
                <c:pt idx="18314">
                  <c:v>1.409549686445755E-3</c:v>
                </c:pt>
                <c:pt idx="18315">
                  <c:v>4.3379140030942623E-4</c:v>
                </c:pt>
                <c:pt idx="18316">
                  <c:v>1E-4</c:v>
                </c:pt>
                <c:pt idx="18317">
                  <c:v>4.9555657712405511E-4</c:v>
                </c:pt>
                <c:pt idx="18318">
                  <c:v>1.238843552543835E-3</c:v>
                </c:pt>
                <c:pt idx="18319">
                  <c:v>2.416928806838753E-3</c:v>
                </c:pt>
                <c:pt idx="18320">
                  <c:v>1E-4</c:v>
                </c:pt>
                <c:pt idx="18321">
                  <c:v>3.0711190281302991E-3</c:v>
                </c:pt>
                <c:pt idx="18322">
                  <c:v>2.2265053149186581E-3</c:v>
                </c:pt>
                <c:pt idx="18323">
                  <c:v>6.9101547322456892E-4</c:v>
                </c:pt>
                <c:pt idx="18324">
                  <c:v>1E-4</c:v>
                </c:pt>
                <c:pt idx="18325">
                  <c:v>4.4137160367053868E-3</c:v>
                </c:pt>
                <c:pt idx="18326">
                  <c:v>6.6626619565675798E-3</c:v>
                </c:pt>
                <c:pt idx="18327">
                  <c:v>3.9210450448992507E-3</c:v>
                </c:pt>
                <c:pt idx="18328">
                  <c:v>1E-4</c:v>
                </c:pt>
                <c:pt idx="18329">
                  <c:v>1.3060314858736361E-3</c:v>
                </c:pt>
                <c:pt idx="18330">
                  <c:v>1.0245608326770719E-3</c:v>
                </c:pt>
                <c:pt idx="18331">
                  <c:v>1.0306238967577709E-3</c:v>
                </c:pt>
                <c:pt idx="18332">
                  <c:v>1E-4</c:v>
                </c:pt>
                <c:pt idx="18333">
                  <c:v>3.363706975267338E-3</c:v>
                </c:pt>
                <c:pt idx="18334">
                  <c:v>6.3617874458815598E-3</c:v>
                </c:pt>
                <c:pt idx="18335">
                  <c:v>5.1353175087827203E-3</c:v>
                </c:pt>
                <c:pt idx="18336">
                  <c:v>1E-4</c:v>
                </c:pt>
                <c:pt idx="18337">
                  <c:v>4.7429447263698833E-3</c:v>
                </c:pt>
                <c:pt idx="18338">
                  <c:v>5.6481059974594523E-3</c:v>
                </c:pt>
                <c:pt idx="18339">
                  <c:v>3.0824246129334369E-3</c:v>
                </c:pt>
                <c:pt idx="18340">
                  <c:v>1E-4</c:v>
                </c:pt>
                <c:pt idx="18341">
                  <c:v>9.9168479249360075E-4</c:v>
                </c:pt>
                <c:pt idx="18342">
                  <c:v>1.7763665683184941E-4</c:v>
                </c:pt>
                <c:pt idx="18343">
                  <c:v>1.156577539192957E-3</c:v>
                </c:pt>
                <c:pt idx="18344">
                  <c:v>1E-4</c:v>
                </c:pt>
                <c:pt idx="18345">
                  <c:v>2.2684113953262931E-3</c:v>
                </c:pt>
                <c:pt idx="18346">
                  <c:v>3.051748071015427E-3</c:v>
                </c:pt>
                <c:pt idx="18347">
                  <c:v>1.732513710465897E-3</c:v>
                </c:pt>
                <c:pt idx="18348">
                  <c:v>1E-4</c:v>
                </c:pt>
                <c:pt idx="18349">
                  <c:v>1.0862461033730049E-3</c:v>
                </c:pt>
                <c:pt idx="18350">
                  <c:v>1.914212440470941E-3</c:v>
                </c:pt>
                <c:pt idx="18351">
                  <c:v>2.0307133374462931E-3</c:v>
                </c:pt>
                <c:pt idx="18352">
                  <c:v>1E-4</c:v>
                </c:pt>
                <c:pt idx="18353">
                  <c:v>3.3829763304265318E-3</c:v>
                </c:pt>
                <c:pt idx="18354">
                  <c:v>4.7107254561318066E-3</c:v>
                </c:pt>
                <c:pt idx="18355">
                  <c:v>2.5700892921017488E-3</c:v>
                </c:pt>
                <c:pt idx="18356">
                  <c:v>1E-4</c:v>
                </c:pt>
                <c:pt idx="18357">
                  <c:v>1.854832669856839E-4</c:v>
                </c:pt>
                <c:pt idx="18358">
                  <c:v>1.879978468580797E-3</c:v>
                </c:pt>
                <c:pt idx="18359">
                  <c:v>1.8738929268264271E-3</c:v>
                </c:pt>
                <c:pt idx="18360">
                  <c:v>1E-4</c:v>
                </c:pt>
                <c:pt idx="18361">
                  <c:v>1.228405259032461E-3</c:v>
                </c:pt>
                <c:pt idx="18362">
                  <c:v>9.1282181003100654E-4</c:v>
                </c:pt>
                <c:pt idx="18363">
                  <c:v>3.8313238577737451E-4</c:v>
                </c:pt>
                <c:pt idx="18364">
                  <c:v>1E-4</c:v>
                </c:pt>
                <c:pt idx="18365">
                  <c:v>1.263689594528045E-3</c:v>
                </c:pt>
                <c:pt idx="18366">
                  <c:v>2.920293345523925E-3</c:v>
                </c:pt>
                <c:pt idx="18367">
                  <c:v>2.6846847365593679E-3</c:v>
                </c:pt>
                <c:pt idx="18368">
                  <c:v>1E-4</c:v>
                </c:pt>
                <c:pt idx="18369">
                  <c:v>2.6861963667955051E-3</c:v>
                </c:pt>
                <c:pt idx="18370">
                  <c:v>3.2045553125281318E-3</c:v>
                </c:pt>
                <c:pt idx="18371">
                  <c:v>1.9592083542700929E-3</c:v>
                </c:pt>
                <c:pt idx="18372">
                  <c:v>1E-4</c:v>
                </c:pt>
                <c:pt idx="18373">
                  <c:v>2.6063168375076262E-3</c:v>
                </c:pt>
                <c:pt idx="18374">
                  <c:v>4.9501741419079063E-3</c:v>
                </c:pt>
                <c:pt idx="18375">
                  <c:v>4.3901016057828922E-3</c:v>
                </c:pt>
                <c:pt idx="18376">
                  <c:v>1E-4</c:v>
                </c:pt>
                <c:pt idx="18377">
                  <c:v>4.8077111786029737E-3</c:v>
                </c:pt>
                <c:pt idx="18378">
                  <c:v>5.8262153299186948E-3</c:v>
                </c:pt>
                <c:pt idx="18379">
                  <c:v>3.1189219759448061E-3</c:v>
                </c:pt>
                <c:pt idx="18380">
                  <c:v>1E-4</c:v>
                </c:pt>
                <c:pt idx="18381">
                  <c:v>1.8393497378773661E-3</c:v>
                </c:pt>
                <c:pt idx="18382">
                  <c:v>3.0000944804327891E-3</c:v>
                </c:pt>
                <c:pt idx="18383">
                  <c:v>2.9463519025248932E-3</c:v>
                </c:pt>
                <c:pt idx="18384">
                  <c:v>1E-4</c:v>
                </c:pt>
                <c:pt idx="18385">
                  <c:v>4.5299786718703888E-3</c:v>
                </c:pt>
                <c:pt idx="18386">
                  <c:v>6.1984790562982402E-3</c:v>
                </c:pt>
                <c:pt idx="18387">
                  <c:v>3.3461551918183689E-3</c:v>
                </c:pt>
                <c:pt idx="18388">
                  <c:v>1E-4</c:v>
                </c:pt>
                <c:pt idx="18389">
                  <c:v>3.5168475306936501E-4</c:v>
                </c:pt>
                <c:pt idx="18390">
                  <c:v>2.8725296587069501E-3</c:v>
                </c:pt>
                <c:pt idx="18391">
                  <c:v>3.0441658958473201E-3</c:v>
                </c:pt>
                <c:pt idx="18392">
                  <c:v>1E-4</c:v>
                </c:pt>
                <c:pt idx="18393">
                  <c:v>2.892623088498076E-3</c:v>
                </c:pt>
                <c:pt idx="18394">
                  <c:v>3.2033133136731219E-3</c:v>
                </c:pt>
                <c:pt idx="18395">
                  <c:v>1.7641070424346029E-3</c:v>
                </c:pt>
                <c:pt idx="18396">
                  <c:v>1E-4</c:v>
                </c:pt>
                <c:pt idx="18397">
                  <c:v>1.8326067858691251E-3</c:v>
                </c:pt>
                <c:pt idx="18398">
                  <c:v>3.1801614508896151E-3</c:v>
                </c:pt>
                <c:pt idx="18399">
                  <c:v>2.641367645090141E-3</c:v>
                </c:pt>
                <c:pt idx="18400">
                  <c:v>1E-4</c:v>
                </c:pt>
                <c:pt idx="18401">
                  <c:v>2.88445086655032E-3</c:v>
                </c:pt>
                <c:pt idx="18402">
                  <c:v>4.0326847303095653E-3</c:v>
                </c:pt>
                <c:pt idx="18403">
                  <c:v>2.925271238544489E-3</c:v>
                </c:pt>
                <c:pt idx="18404">
                  <c:v>1E-4</c:v>
                </c:pt>
                <c:pt idx="18405">
                  <c:v>3.6702947291448488E-3</c:v>
                </c:pt>
                <c:pt idx="18406">
                  <c:v>5.8953824820660002E-3</c:v>
                </c:pt>
                <c:pt idx="18407">
                  <c:v>4.5162145638887189E-3</c:v>
                </c:pt>
                <c:pt idx="18408">
                  <c:v>1E-4</c:v>
                </c:pt>
                <c:pt idx="18409">
                  <c:v>4.3485351652115516E-3</c:v>
                </c:pt>
                <c:pt idx="18410">
                  <c:v>5.5268713474284784E-3</c:v>
                </c:pt>
                <c:pt idx="18411">
                  <c:v>3.3858155230720999E-3</c:v>
                </c:pt>
                <c:pt idx="18412">
                  <c:v>1E-4</c:v>
                </c:pt>
                <c:pt idx="18413">
                  <c:v>2.3048613449891211E-3</c:v>
                </c:pt>
                <c:pt idx="18414">
                  <c:v>2.3305255585572239E-3</c:v>
                </c:pt>
                <c:pt idx="18415">
                  <c:v>8.2419914894591925E-4</c:v>
                </c:pt>
                <c:pt idx="18416">
                  <c:v>1E-4</c:v>
                </c:pt>
                <c:pt idx="18417">
                  <c:v>1.052122918777204E-3</c:v>
                </c:pt>
                <c:pt idx="18418">
                  <c:v>2.3862810500370102E-3</c:v>
                </c:pt>
                <c:pt idx="18419">
                  <c:v>1.8509063849913221E-3</c:v>
                </c:pt>
                <c:pt idx="18420">
                  <c:v>1E-4</c:v>
                </c:pt>
                <c:pt idx="18421">
                  <c:v>9.074676442144535E-4</c:v>
                </c:pt>
                <c:pt idx="18422">
                  <c:v>5.1857495735520233E-4</c:v>
                </c:pt>
                <c:pt idx="18423">
                  <c:v>2.6386074801202768E-4</c:v>
                </c:pt>
                <c:pt idx="18424">
                  <c:v>1E-4</c:v>
                </c:pt>
                <c:pt idx="18425">
                  <c:v>1.7138463192305569E-3</c:v>
                </c:pt>
                <c:pt idx="18426">
                  <c:v>3.9073383308849963E-3</c:v>
                </c:pt>
                <c:pt idx="18427">
                  <c:v>3.432222027284818E-3</c:v>
                </c:pt>
                <c:pt idx="18428">
                  <c:v>1E-4</c:v>
                </c:pt>
                <c:pt idx="18429">
                  <c:v>2.680602285696959E-3</c:v>
                </c:pt>
                <c:pt idx="18430">
                  <c:v>2.2948224343337618E-3</c:v>
                </c:pt>
                <c:pt idx="18431">
                  <c:v>7.8386872525777046E-4</c:v>
                </c:pt>
                <c:pt idx="18432">
                  <c:v>1E-4</c:v>
                </c:pt>
                <c:pt idx="18433">
                  <c:v>1.3881260876639639E-3</c:v>
                </c:pt>
                <c:pt idx="18434">
                  <c:v>3.8941537825118548E-3</c:v>
                </c:pt>
                <c:pt idx="18435">
                  <c:v>4.1543384914964924E-3</c:v>
                </c:pt>
                <c:pt idx="18436">
                  <c:v>1E-4</c:v>
                </c:pt>
                <c:pt idx="18437">
                  <c:v>4.5432688170624911E-3</c:v>
                </c:pt>
                <c:pt idx="18438">
                  <c:v>4.2496156063751142E-3</c:v>
                </c:pt>
                <c:pt idx="18439">
                  <c:v>6.8202943523554889E-4</c:v>
                </c:pt>
                <c:pt idx="18440">
                  <c:v>1E-4</c:v>
                </c:pt>
                <c:pt idx="18441">
                  <c:v>3.6992903340870732E-3</c:v>
                </c:pt>
                <c:pt idx="18442">
                  <c:v>6.6575319019634722E-3</c:v>
                </c:pt>
                <c:pt idx="18443">
                  <c:v>4.7887293040238298E-3</c:v>
                </c:pt>
                <c:pt idx="18444">
                  <c:v>1E-4</c:v>
                </c:pt>
                <c:pt idx="18445">
                  <c:v>3.5656431239996138E-3</c:v>
                </c:pt>
                <c:pt idx="18446">
                  <c:v>4.3512455354642616E-3</c:v>
                </c:pt>
                <c:pt idx="18447">
                  <c:v>2.9275391117428991E-3</c:v>
                </c:pt>
                <c:pt idx="18448">
                  <c:v>1E-4</c:v>
                </c:pt>
                <c:pt idx="18449">
                  <c:v>3.110612471472532E-3</c:v>
                </c:pt>
                <c:pt idx="18450">
                  <c:v>4.274662055118685E-3</c:v>
                </c:pt>
                <c:pt idx="18451">
                  <c:v>2.7078290373566639E-3</c:v>
                </c:pt>
                <c:pt idx="18452">
                  <c:v>1E-4</c:v>
                </c:pt>
                <c:pt idx="18453">
                  <c:v>1.9617981663098642E-3</c:v>
                </c:pt>
                <c:pt idx="18454">
                  <c:v>2.6856936928999799E-3</c:v>
                </c:pt>
                <c:pt idx="18455">
                  <c:v>2.1312603701526271E-3</c:v>
                </c:pt>
                <c:pt idx="18456">
                  <c:v>1E-4</c:v>
                </c:pt>
                <c:pt idx="18457">
                  <c:v>2.9364453813447429E-3</c:v>
                </c:pt>
                <c:pt idx="18458">
                  <c:v>4.4428804783768084E-3</c:v>
                </c:pt>
                <c:pt idx="18459">
                  <c:v>3.0829132260782361E-3</c:v>
                </c:pt>
                <c:pt idx="18460">
                  <c:v>1E-4</c:v>
                </c:pt>
                <c:pt idx="18461">
                  <c:v>2.3658252532750561E-3</c:v>
                </c:pt>
                <c:pt idx="18462">
                  <c:v>2.6522521180171949E-3</c:v>
                </c:pt>
                <c:pt idx="18463">
                  <c:v>1.3366202277609669E-3</c:v>
                </c:pt>
                <c:pt idx="18464">
                  <c:v>1E-4</c:v>
                </c:pt>
                <c:pt idx="18465">
                  <c:v>6.6764237963906866E-5</c:v>
                </c:pt>
                <c:pt idx="18466">
                  <c:v>1.233976983881852E-3</c:v>
                </c:pt>
                <c:pt idx="18467">
                  <c:v>1.6387221605935159E-3</c:v>
                </c:pt>
                <c:pt idx="18468">
                  <c:v>1E-4</c:v>
                </c:pt>
                <c:pt idx="18469">
                  <c:v>2.260796874351891E-3</c:v>
                </c:pt>
                <c:pt idx="18470">
                  <c:v>2.7839548941587409E-3</c:v>
                </c:pt>
                <c:pt idx="18471">
                  <c:v>1.446299653843402E-3</c:v>
                </c:pt>
                <c:pt idx="18472">
                  <c:v>1E-4</c:v>
                </c:pt>
                <c:pt idx="18473">
                  <c:v>8.5196791869861991E-4</c:v>
                </c:pt>
                <c:pt idx="18474">
                  <c:v>1.678370459459707E-3</c:v>
                </c:pt>
                <c:pt idx="18475">
                  <c:v>1.8998361178053471E-3</c:v>
                </c:pt>
                <c:pt idx="18476">
                  <c:v>1E-4</c:v>
                </c:pt>
                <c:pt idx="18477">
                  <c:v>3.3144521914331248E-3</c:v>
                </c:pt>
                <c:pt idx="18478">
                  <c:v>4.936892215059112E-3</c:v>
                </c:pt>
                <c:pt idx="18479">
                  <c:v>3.268605930494153E-3</c:v>
                </c:pt>
                <c:pt idx="18480">
                  <c:v>1E-4</c:v>
                </c:pt>
                <c:pt idx="18481">
                  <c:v>2.6902829844273521E-3</c:v>
                </c:pt>
                <c:pt idx="18482">
                  <c:v>4.1218887046292254E-3</c:v>
                </c:pt>
                <c:pt idx="18483">
                  <c:v>3.5628055822172389E-3</c:v>
                </c:pt>
                <c:pt idx="18484">
                  <c:v>1E-4</c:v>
                </c:pt>
                <c:pt idx="18485">
                  <c:v>4.8374762101253931E-3</c:v>
                </c:pt>
                <c:pt idx="18486">
                  <c:v>6.5051777115112232E-3</c:v>
                </c:pt>
                <c:pt idx="18487">
                  <c:v>3.470285997384102E-3</c:v>
                </c:pt>
                <c:pt idx="18488">
                  <c:v>1E-4</c:v>
                </c:pt>
                <c:pt idx="18489">
                  <c:v>4.6368912373174733E-4</c:v>
                </c:pt>
                <c:pt idx="18490">
                  <c:v>3.1129155032242938E-3</c:v>
                </c:pt>
                <c:pt idx="18491">
                  <c:v>3.141019084491829E-3</c:v>
                </c:pt>
                <c:pt idx="18492">
                  <c:v>1E-4</c:v>
                </c:pt>
                <c:pt idx="18493">
                  <c:v>2.4089257600802181E-3</c:v>
                </c:pt>
                <c:pt idx="18494">
                  <c:v>2.0011392989563118E-3</c:v>
                </c:pt>
                <c:pt idx="18495">
                  <c:v>6.5730762484127268E-4</c:v>
                </c:pt>
                <c:pt idx="18496">
                  <c:v>1E-4</c:v>
                </c:pt>
                <c:pt idx="18497">
                  <c:v>8.4495927667030315E-4</c:v>
                </c:pt>
                <c:pt idx="18498">
                  <c:v>2.2594014973950122E-3</c:v>
                </c:pt>
                <c:pt idx="18499">
                  <c:v>2.365816771308944E-3</c:v>
                </c:pt>
                <c:pt idx="18500">
                  <c:v>1E-4</c:v>
                </c:pt>
                <c:pt idx="18501">
                  <c:v>2.9659831773898638E-3</c:v>
                </c:pt>
                <c:pt idx="18502">
                  <c:v>3.9732343950618209E-3</c:v>
                </c:pt>
                <c:pt idx="18503">
                  <c:v>2.6288589144023169E-3</c:v>
                </c:pt>
                <c:pt idx="18504">
                  <c:v>1E-4</c:v>
                </c:pt>
                <c:pt idx="18505">
                  <c:v>2.9793337430810609E-3</c:v>
                </c:pt>
                <c:pt idx="18506">
                  <c:v>4.9935939954738884E-3</c:v>
                </c:pt>
                <c:pt idx="18507">
                  <c:v>4.1061310106642896E-3</c:v>
                </c:pt>
                <c:pt idx="18508">
                  <c:v>1E-4</c:v>
                </c:pt>
                <c:pt idx="18509">
                  <c:v>4.5257404681269568E-3</c:v>
                </c:pt>
                <c:pt idx="18510">
                  <c:v>5.9884763995518694E-3</c:v>
                </c:pt>
                <c:pt idx="18511">
                  <c:v>3.7184551225089989E-3</c:v>
                </c:pt>
                <c:pt idx="18512">
                  <c:v>1E-4</c:v>
                </c:pt>
                <c:pt idx="18513">
                  <c:v>2.5421111931946011E-3</c:v>
                </c:pt>
                <c:pt idx="18514">
                  <c:v>2.8457324737633351E-3</c:v>
                </c:pt>
                <c:pt idx="18515">
                  <c:v>1.5106389647901691E-3</c:v>
                </c:pt>
                <c:pt idx="18516">
                  <c:v>1E-4</c:v>
                </c:pt>
                <c:pt idx="18517">
                  <c:v>5.8437415029184779E-4</c:v>
                </c:pt>
                <c:pt idx="18518">
                  <c:v>4.0941293464434212E-4</c:v>
                </c:pt>
                <c:pt idx="18519">
                  <c:v>2.371928949747034E-4</c:v>
                </c:pt>
                <c:pt idx="18520">
                  <c:v>1E-4</c:v>
                </c:pt>
                <c:pt idx="18521">
                  <c:v>7.2916498633418471E-4</c:v>
                </c:pt>
                <c:pt idx="18522">
                  <c:v>1.3104212151036729E-3</c:v>
                </c:pt>
                <c:pt idx="18523">
                  <c:v>7.6920607402044389E-4</c:v>
                </c:pt>
                <c:pt idx="18524">
                  <c:v>1E-4</c:v>
                </c:pt>
                <c:pt idx="18525">
                  <c:v>9.6873329169881533E-4</c:v>
                </c:pt>
                <c:pt idx="18526">
                  <c:v>3.1136421652947152E-3</c:v>
                </c:pt>
                <c:pt idx="18527">
                  <c:v>3.2153889320903212E-3</c:v>
                </c:pt>
                <c:pt idx="18528">
                  <c:v>1E-4</c:v>
                </c:pt>
                <c:pt idx="18529">
                  <c:v>3.578840010942004E-3</c:v>
                </c:pt>
                <c:pt idx="18530">
                  <c:v>4.2889491742468342E-3</c:v>
                </c:pt>
                <c:pt idx="18531">
                  <c:v>2.4478439471711691E-3</c:v>
                </c:pt>
                <c:pt idx="18532">
                  <c:v>1E-4</c:v>
                </c:pt>
                <c:pt idx="18533">
                  <c:v>2.5492452109979959E-3</c:v>
                </c:pt>
                <c:pt idx="18534">
                  <c:v>4.7507875353964184E-3</c:v>
                </c:pt>
                <c:pt idx="18535">
                  <c:v>4.3038629742526086E-3</c:v>
                </c:pt>
                <c:pt idx="18536">
                  <c:v>1E-4</c:v>
                </c:pt>
                <c:pt idx="18537">
                  <c:v>4.9959930813396154E-3</c:v>
                </c:pt>
                <c:pt idx="18538">
                  <c:v>6.2727219118864433E-3</c:v>
                </c:pt>
                <c:pt idx="18539">
                  <c:v>3.5611177292674111E-3</c:v>
                </c:pt>
                <c:pt idx="18540">
                  <c:v>1E-4</c:v>
                </c:pt>
                <c:pt idx="18541">
                  <c:v>2.56133335343681E-3</c:v>
                </c:pt>
                <c:pt idx="18542">
                  <c:v>4.0591719679479166E-3</c:v>
                </c:pt>
                <c:pt idx="18543">
                  <c:v>3.476124685075725E-3</c:v>
                </c:pt>
                <c:pt idx="18544">
                  <c:v>1E-4</c:v>
                </c:pt>
                <c:pt idx="18545">
                  <c:v>3.6517064468528791E-3</c:v>
                </c:pt>
                <c:pt idx="18546">
                  <c:v>3.6504804464460119E-3</c:v>
                </c:pt>
                <c:pt idx="18547">
                  <c:v>8.9931631701372012E-4</c:v>
                </c:pt>
                <c:pt idx="18548">
                  <c:v>1E-4</c:v>
                </c:pt>
                <c:pt idx="18549">
                  <c:v>2.0550128619272602E-3</c:v>
                </c:pt>
                <c:pt idx="18550">
                  <c:v>3.2309005105549998E-3</c:v>
                </c:pt>
                <c:pt idx="18551">
                  <c:v>1.5429302843828971E-3</c:v>
                </c:pt>
                <c:pt idx="18552">
                  <c:v>1E-4</c:v>
                </c:pt>
                <c:pt idx="18553">
                  <c:v>9.991201802031027E-4</c:v>
                </c:pt>
                <c:pt idx="18554">
                  <c:v>2.2737010841778951E-3</c:v>
                </c:pt>
                <c:pt idx="18555">
                  <c:v>1.3666618916070811E-3</c:v>
                </c:pt>
                <c:pt idx="18556">
                  <c:v>1E-4</c:v>
                </c:pt>
                <c:pt idx="18557">
                  <c:v>6.0934040660423096E-4</c:v>
                </c:pt>
                <c:pt idx="18558">
                  <c:v>1.852393905926938E-3</c:v>
                </c:pt>
                <c:pt idx="18559">
                  <c:v>1.333225342265652E-3</c:v>
                </c:pt>
                <c:pt idx="18560">
                  <c:v>1E-4</c:v>
                </c:pt>
                <c:pt idx="18561">
                  <c:v>1.2657958634833041E-4</c:v>
                </c:pt>
                <c:pt idx="18562">
                  <c:v>1.000381642079963E-3</c:v>
                </c:pt>
                <c:pt idx="18563">
                  <c:v>6.7476334245221393E-4</c:v>
                </c:pt>
                <c:pt idx="18564">
                  <c:v>1E-4</c:v>
                </c:pt>
                <c:pt idx="18565">
                  <c:v>1.207613056664635E-3</c:v>
                </c:pt>
                <c:pt idx="18566">
                  <c:v>3.3191384125133001E-3</c:v>
                </c:pt>
                <c:pt idx="18567">
                  <c:v>3.0510159607892561E-3</c:v>
                </c:pt>
                <c:pt idx="18568">
                  <c:v>1E-4</c:v>
                </c:pt>
                <c:pt idx="18569">
                  <c:v>2.51718354211849E-3</c:v>
                </c:pt>
                <c:pt idx="18570">
                  <c:v>2.1874403816058451E-3</c:v>
                </c:pt>
                <c:pt idx="18571">
                  <c:v>4.7101051282252902E-4</c:v>
                </c:pt>
                <c:pt idx="18572">
                  <c:v>1E-4</c:v>
                </c:pt>
                <c:pt idx="18573">
                  <c:v>1.314498630087339E-3</c:v>
                </c:pt>
                <c:pt idx="18574">
                  <c:v>2.7665588376941759E-3</c:v>
                </c:pt>
                <c:pt idx="18575">
                  <c:v>2.4733943596874511E-3</c:v>
                </c:pt>
                <c:pt idx="18576">
                  <c:v>1E-4</c:v>
                </c:pt>
                <c:pt idx="18577">
                  <c:v>3.0394125734545209E-3</c:v>
                </c:pt>
                <c:pt idx="18578">
                  <c:v>4.2273727695955063E-3</c:v>
                </c:pt>
                <c:pt idx="18579">
                  <c:v>2.739556079170122E-3</c:v>
                </c:pt>
                <c:pt idx="18580">
                  <c:v>1E-4</c:v>
                </c:pt>
                <c:pt idx="18581">
                  <c:v>2.2377726386304938E-3</c:v>
                </c:pt>
                <c:pt idx="18582">
                  <c:v>3.2662779550114191E-3</c:v>
                </c:pt>
                <c:pt idx="18583">
                  <c:v>2.6415139908360181E-3</c:v>
                </c:pt>
                <c:pt idx="18584">
                  <c:v>1E-4</c:v>
                </c:pt>
                <c:pt idx="18585">
                  <c:v>3.3878872452968432E-3</c:v>
                </c:pt>
                <c:pt idx="18586">
                  <c:v>4.8249857574349086E-3</c:v>
                </c:pt>
                <c:pt idx="18587">
                  <c:v>3.1633940599828389E-3</c:v>
                </c:pt>
                <c:pt idx="18588">
                  <c:v>1E-4</c:v>
                </c:pt>
                <c:pt idx="18589">
                  <c:v>2.7402343044121789E-3</c:v>
                </c:pt>
                <c:pt idx="18590">
                  <c:v>4.2824722220650008E-3</c:v>
                </c:pt>
                <c:pt idx="18591">
                  <c:v>3.6362842268461721E-3</c:v>
                </c:pt>
                <c:pt idx="18592">
                  <c:v>1E-4</c:v>
                </c:pt>
                <c:pt idx="18593">
                  <c:v>4.2786503083151704E-3</c:v>
                </c:pt>
                <c:pt idx="18594">
                  <c:v>4.9031573216669561E-3</c:v>
                </c:pt>
                <c:pt idx="18595">
                  <c:v>1.769347223936174E-3</c:v>
                </c:pt>
                <c:pt idx="18596">
                  <c:v>1E-4</c:v>
                </c:pt>
                <c:pt idx="18597">
                  <c:v>2.2814270644207109E-3</c:v>
                </c:pt>
                <c:pt idx="18598">
                  <c:v>4.4815755078559533E-3</c:v>
                </c:pt>
                <c:pt idx="18599">
                  <c:v>2.662850543019775E-3</c:v>
                </c:pt>
                <c:pt idx="18600">
                  <c:v>1E-4</c:v>
                </c:pt>
                <c:pt idx="18601">
                  <c:v>1.3974833877328781E-3</c:v>
                </c:pt>
                <c:pt idx="18602">
                  <c:v>4.7485292903068277E-3</c:v>
                </c:pt>
                <c:pt idx="18603">
                  <c:v>4.1845054580212839E-3</c:v>
                </c:pt>
                <c:pt idx="18604">
                  <c:v>1E-4</c:v>
                </c:pt>
                <c:pt idx="18605">
                  <c:v>1.70568692020499E-3</c:v>
                </c:pt>
                <c:pt idx="18606">
                  <c:v>9.7376325944555835E-4</c:v>
                </c:pt>
                <c:pt idx="18607">
                  <c:v>2.8580925611999832E-3</c:v>
                </c:pt>
                <c:pt idx="18608">
                  <c:v>1E-4</c:v>
                </c:pt>
                <c:pt idx="18609">
                  <c:v>4.7904120141572882E-3</c:v>
                </c:pt>
                <c:pt idx="18610">
                  <c:v>6.6721866145770126E-3</c:v>
                </c:pt>
                <c:pt idx="18611">
                  <c:v>4.5102633453665084E-3</c:v>
                </c:pt>
                <c:pt idx="18612">
                  <c:v>1E-4</c:v>
                </c:pt>
                <c:pt idx="18613">
                  <c:v>4.9308422669833273E-3</c:v>
                </c:pt>
                <c:pt idx="18614">
                  <c:v>7.7714515424791714E-3</c:v>
                </c:pt>
                <c:pt idx="18615">
                  <c:v>5.9252252052051863E-3</c:v>
                </c:pt>
                <c:pt idx="18616">
                  <c:v>1E-4</c:v>
                </c:pt>
                <c:pt idx="18617">
                  <c:v>5.5939029351286208E-3</c:v>
                </c:pt>
                <c:pt idx="18618">
                  <c:v>7.0417102720843946E-3</c:v>
                </c:pt>
                <c:pt idx="18619">
                  <c:v>4.4205137319341826E-3</c:v>
                </c:pt>
                <c:pt idx="18620">
                  <c:v>1E-4</c:v>
                </c:pt>
                <c:pt idx="18621">
                  <c:v>4.2164053504612472E-3</c:v>
                </c:pt>
                <c:pt idx="18622">
                  <c:v>6.3350622180073741E-3</c:v>
                </c:pt>
                <c:pt idx="18623">
                  <c:v>4.7010466087544153E-3</c:v>
                </c:pt>
                <c:pt idx="18624">
                  <c:v>1E-4</c:v>
                </c:pt>
                <c:pt idx="18625">
                  <c:v>4.3605716072108837E-3</c:v>
                </c:pt>
                <c:pt idx="18626">
                  <c:v>5.40041422421908E-3</c:v>
                </c:pt>
                <c:pt idx="18627">
                  <c:v>3.20761907677435E-3</c:v>
                </c:pt>
                <c:pt idx="18628">
                  <c:v>1E-4</c:v>
                </c:pt>
                <c:pt idx="18629">
                  <c:v>2.1855463251219428E-3</c:v>
                </c:pt>
                <c:pt idx="18630">
                  <c:v>2.536299715062348E-3</c:v>
                </c:pt>
                <c:pt idx="18631">
                  <c:v>1.4563088662977979E-3</c:v>
                </c:pt>
                <c:pt idx="18632">
                  <c:v>1E-4</c:v>
                </c:pt>
                <c:pt idx="18633">
                  <c:v>1.1496205815230869E-3</c:v>
                </c:pt>
                <c:pt idx="18634">
                  <c:v>1.881712351831861E-3</c:v>
                </c:pt>
                <c:pt idx="18635">
                  <c:v>1.6927871309367129E-3</c:v>
                </c:pt>
                <c:pt idx="18636">
                  <c:v>1E-4</c:v>
                </c:pt>
                <c:pt idx="18637">
                  <c:v>1.928600293558591E-3</c:v>
                </c:pt>
                <c:pt idx="18638">
                  <c:v>1.7105911450722171E-3</c:v>
                </c:pt>
                <c:pt idx="18639">
                  <c:v>1.7589079045432661E-4</c:v>
                </c:pt>
                <c:pt idx="18640">
                  <c:v>1E-4</c:v>
                </c:pt>
                <c:pt idx="18641">
                  <c:v>3.3816385655763529E-3</c:v>
                </c:pt>
                <c:pt idx="18642">
                  <c:v>5.7580307502025302E-3</c:v>
                </c:pt>
                <c:pt idx="18643">
                  <c:v>3.6624068651349029E-3</c:v>
                </c:pt>
                <c:pt idx="18644">
                  <c:v>1E-4</c:v>
                </c:pt>
                <c:pt idx="18645">
                  <c:v>6.6151030945078241E-4</c:v>
                </c:pt>
                <c:pt idx="18646">
                  <c:v>7.611854145747884E-4</c:v>
                </c:pt>
                <c:pt idx="18647">
                  <c:v>6.7326991250283967E-4</c:v>
                </c:pt>
                <c:pt idx="18648">
                  <c:v>1E-4</c:v>
                </c:pt>
                <c:pt idx="18649">
                  <c:v>2.1180225715955788E-3</c:v>
                </c:pt>
                <c:pt idx="18650">
                  <c:v>5.3066855110722152E-3</c:v>
                </c:pt>
                <c:pt idx="18651">
                  <c:v>4.4745809458420329E-3</c:v>
                </c:pt>
                <c:pt idx="18652">
                  <c:v>1E-4</c:v>
                </c:pt>
                <c:pt idx="18653">
                  <c:v>2.2723900434571342E-3</c:v>
                </c:pt>
                <c:pt idx="18654">
                  <c:v>4.3900708104956511E-4</c:v>
                </c:pt>
                <c:pt idx="18655">
                  <c:v>1.105932118443791E-3</c:v>
                </c:pt>
                <c:pt idx="18656">
                  <c:v>1E-4</c:v>
                </c:pt>
                <c:pt idx="18657">
                  <c:v>5.0888258180626451E-4</c:v>
                </c:pt>
                <c:pt idx="18658">
                  <c:v>1.3849088064449731E-3</c:v>
                </c:pt>
                <c:pt idx="18659">
                  <c:v>2.2420403904219598E-3</c:v>
                </c:pt>
                <c:pt idx="18660">
                  <c:v>1E-4</c:v>
                </c:pt>
                <c:pt idx="18661">
                  <c:v>1.78763453579959E-3</c:v>
                </c:pt>
                <c:pt idx="18662">
                  <c:v>2.8729001791998141E-4</c:v>
                </c:pt>
                <c:pt idx="18663">
                  <c:v>1.436432376609083E-3</c:v>
                </c:pt>
                <c:pt idx="18664">
                  <c:v>1E-4</c:v>
                </c:pt>
                <c:pt idx="18665">
                  <c:v>2.281047040747098E-3</c:v>
                </c:pt>
                <c:pt idx="18666">
                  <c:v>1.768872421548158E-3</c:v>
                </c:pt>
                <c:pt idx="18667">
                  <c:v>1.2506321642684771E-4</c:v>
                </c:pt>
                <c:pt idx="18668">
                  <c:v>1E-4</c:v>
                </c:pt>
                <c:pt idx="18669">
                  <c:v>1.153807607002973E-3</c:v>
                </c:pt>
                <c:pt idx="18670">
                  <c:v>2.8418914865323801E-4</c:v>
                </c:pt>
                <c:pt idx="18671">
                  <c:v>1.4342670474909089E-3</c:v>
                </c:pt>
                <c:pt idx="18672">
                  <c:v>1E-4</c:v>
                </c:pt>
                <c:pt idx="18673">
                  <c:v>4.4649546089265508E-3</c:v>
                </c:pt>
                <c:pt idx="18674">
                  <c:v>7.0596619031285928E-3</c:v>
                </c:pt>
                <c:pt idx="18675">
                  <c:v>4.7494262323214262E-3</c:v>
                </c:pt>
                <c:pt idx="18676">
                  <c:v>1E-4</c:v>
                </c:pt>
                <c:pt idx="18677">
                  <c:v>2.9549122929938081E-3</c:v>
                </c:pt>
                <c:pt idx="18678">
                  <c:v>2.7966665794620081E-3</c:v>
                </c:pt>
                <c:pt idx="18679">
                  <c:v>1.1886807552084239E-3</c:v>
                </c:pt>
                <c:pt idx="18680">
                  <c:v>1E-4</c:v>
                </c:pt>
                <c:pt idx="18681">
                  <c:v>3.8349543922391069E-4</c:v>
                </c:pt>
                <c:pt idx="18682">
                  <c:v>5.5148834976232928E-4</c:v>
                </c:pt>
                <c:pt idx="18683">
                  <c:v>6.4504243037207139E-4</c:v>
                </c:pt>
                <c:pt idx="18684">
                  <c:v>1E-4</c:v>
                </c:pt>
                <c:pt idx="18685">
                  <c:v>1.3327872039827361E-3</c:v>
                </c:pt>
                <c:pt idx="18686">
                  <c:v>1.876996700037872E-3</c:v>
                </c:pt>
                <c:pt idx="18687">
                  <c:v>8.5947307555227042E-4</c:v>
                </c:pt>
                <c:pt idx="18688">
                  <c:v>1E-4</c:v>
                </c:pt>
                <c:pt idx="18689">
                  <c:v>1.1069720512099489E-3</c:v>
                </c:pt>
                <c:pt idx="18690">
                  <c:v>2.7747950450735651E-3</c:v>
                </c:pt>
                <c:pt idx="18691">
                  <c:v>2.2818574395792541E-3</c:v>
                </c:pt>
                <c:pt idx="18692">
                  <c:v>1E-4</c:v>
                </c:pt>
                <c:pt idx="18693">
                  <c:v>1.28385887507448E-3</c:v>
                </c:pt>
                <c:pt idx="18694">
                  <c:v>9.3324342956535176E-4</c:v>
                </c:pt>
                <c:pt idx="18695">
                  <c:v>5.8216430905390967E-4</c:v>
                </c:pt>
                <c:pt idx="18696">
                  <c:v>1E-4</c:v>
                </c:pt>
                <c:pt idx="18697">
                  <c:v>2.581123194460481E-3</c:v>
                </c:pt>
                <c:pt idx="18698">
                  <c:v>5.6750858141160297E-3</c:v>
                </c:pt>
                <c:pt idx="18699">
                  <c:v>4.974652575755429E-3</c:v>
                </c:pt>
                <c:pt idx="18700">
                  <c:v>1E-4</c:v>
                </c:pt>
                <c:pt idx="18701">
                  <c:v>4.3163730730776638E-3</c:v>
                </c:pt>
                <c:pt idx="18702">
                  <c:v>4.466638206437664E-3</c:v>
                </c:pt>
                <c:pt idx="18703">
                  <c:v>2.2570231382326908E-3</c:v>
                </c:pt>
                <c:pt idx="18704">
                  <c:v>1E-4</c:v>
                </c:pt>
                <c:pt idx="18705">
                  <c:v>3.0253364517856081E-3</c:v>
                </c:pt>
                <c:pt idx="18706">
                  <c:v>6.40328341818524E-3</c:v>
                </c:pt>
                <c:pt idx="18707">
                  <c:v>6.0115372925116824E-3</c:v>
                </c:pt>
                <c:pt idx="18708">
                  <c:v>1E-4</c:v>
                </c:pt>
                <c:pt idx="18709">
                  <c:v>6.5252591755573094E-3</c:v>
                </c:pt>
                <c:pt idx="18710">
                  <c:v>7.4722012722548961E-3</c:v>
                </c:pt>
                <c:pt idx="18711">
                  <c:v>3.582947346823163E-3</c:v>
                </c:pt>
                <c:pt idx="18712">
                  <c:v>1E-4</c:v>
                </c:pt>
                <c:pt idx="18713">
                  <c:v>1.258970506527452E-3</c:v>
                </c:pt>
                <c:pt idx="18714">
                  <c:v>1.749282747345403E-3</c:v>
                </c:pt>
                <c:pt idx="18715">
                  <c:v>1.734200832708103E-3</c:v>
                </c:pt>
                <c:pt idx="18716">
                  <c:v>1E-4</c:v>
                </c:pt>
                <c:pt idx="18717">
                  <c:v>2.3496402120018181E-3</c:v>
                </c:pt>
                <c:pt idx="18718">
                  <c:v>2.6135491606386488E-3</c:v>
                </c:pt>
                <c:pt idx="18719">
                  <c:v>9.0324287710775433E-4</c:v>
                </c:pt>
                <c:pt idx="18720">
                  <c:v>1E-4</c:v>
                </c:pt>
                <c:pt idx="18721">
                  <c:v>8.1505639322299235E-4</c:v>
                </c:pt>
                <c:pt idx="18722">
                  <c:v>1.38601637523982E-3</c:v>
                </c:pt>
                <c:pt idx="18723">
                  <c:v>6.6287206216686617E-4</c:v>
                </c:pt>
                <c:pt idx="18724">
                  <c:v>1E-4</c:v>
                </c:pt>
                <c:pt idx="18725">
                  <c:v>3.6148722270353109E-4</c:v>
                </c:pt>
                <c:pt idx="18726">
                  <c:v>7.2399178071663164E-4</c:v>
                </c:pt>
                <c:pt idx="18727">
                  <c:v>2.9778517106767338E-4</c:v>
                </c:pt>
                <c:pt idx="18728">
                  <c:v>1E-4</c:v>
                </c:pt>
                <c:pt idx="18729">
                  <c:v>7.7895982444131521E-4</c:v>
                </c:pt>
                <c:pt idx="18730">
                  <c:v>1.815422943074534E-3</c:v>
                </c:pt>
                <c:pt idx="18731">
                  <c:v>1.625320270505679E-3</c:v>
                </c:pt>
                <c:pt idx="18732">
                  <c:v>1E-4</c:v>
                </c:pt>
                <c:pt idx="18733">
                  <c:v>1.848490884725167E-3</c:v>
                </c:pt>
                <c:pt idx="18734">
                  <c:v>2.648167949618458E-3</c:v>
                </c:pt>
                <c:pt idx="18735">
                  <c:v>1.970294013064232E-3</c:v>
                </c:pt>
                <c:pt idx="18736">
                  <c:v>1E-4</c:v>
                </c:pt>
                <c:pt idx="18737">
                  <c:v>2.7805592536417779E-3</c:v>
                </c:pt>
                <c:pt idx="18738">
                  <c:v>5.0885669465617431E-3</c:v>
                </c:pt>
                <c:pt idx="18739">
                  <c:v>4.6008457336141166E-3</c:v>
                </c:pt>
                <c:pt idx="18740">
                  <c:v>1E-4</c:v>
                </c:pt>
                <c:pt idx="18741">
                  <c:v>6.1262294689212668E-3</c:v>
                </c:pt>
                <c:pt idx="18742">
                  <c:v>8.5245880952171064E-3</c:v>
                </c:pt>
                <c:pt idx="18743">
                  <c:v>5.1453099580232881E-3</c:v>
                </c:pt>
                <c:pt idx="18744">
                  <c:v>1E-4</c:v>
                </c:pt>
                <c:pt idx="18745">
                  <c:v>2.016455579306476E-3</c:v>
                </c:pt>
                <c:pt idx="18746">
                  <c:v>1.1432335690129661E-3</c:v>
                </c:pt>
                <c:pt idx="18747">
                  <c:v>5.0300382491436297E-4</c:v>
                </c:pt>
                <c:pt idx="18748">
                  <c:v>1E-4</c:v>
                </c:pt>
                <c:pt idx="18749">
                  <c:v>2.6666501918256448E-3</c:v>
                </c:pt>
                <c:pt idx="18750">
                  <c:v>5.9527950106086237E-3</c:v>
                </c:pt>
                <c:pt idx="18751">
                  <c:v>5.1554095132591207E-3</c:v>
                </c:pt>
                <c:pt idx="18752">
                  <c:v>1E-4</c:v>
                </c:pt>
                <c:pt idx="18753">
                  <c:v>3.8785317908078491E-3</c:v>
                </c:pt>
                <c:pt idx="18754">
                  <c:v>2.929910797589762E-3</c:v>
                </c:pt>
                <c:pt idx="18755">
                  <c:v>2.991039589624374E-4</c:v>
                </c:pt>
                <c:pt idx="18756">
                  <c:v>1E-4</c:v>
                </c:pt>
                <c:pt idx="18757">
                  <c:v>1.1529582259419381E-3</c:v>
                </c:pt>
                <c:pt idx="18758">
                  <c:v>1.0684752365863451E-3</c:v>
                </c:pt>
                <c:pt idx="18759">
                  <c:v>1.7492409997108021E-4</c:v>
                </c:pt>
                <c:pt idx="18760">
                  <c:v>1E-4</c:v>
                </c:pt>
                <c:pt idx="18761">
                  <c:v>3.6643255348125158E-4</c:v>
                </c:pt>
                <c:pt idx="18762">
                  <c:v>2.0193401707082762E-3</c:v>
                </c:pt>
                <c:pt idx="18763">
                  <c:v>2.775069207063891E-3</c:v>
                </c:pt>
                <c:pt idx="18764">
                  <c:v>1E-4</c:v>
                </c:pt>
                <c:pt idx="18765">
                  <c:v>4.5905005201652234E-3</c:v>
                </c:pt>
                <c:pt idx="18766">
                  <c:v>6.5753194168094624E-3</c:v>
                </c:pt>
                <c:pt idx="18767">
                  <c:v>4.3089957604409449E-3</c:v>
                </c:pt>
                <c:pt idx="18768">
                  <c:v>1E-4</c:v>
                </c:pt>
                <c:pt idx="18769">
                  <c:v>3.5961880346038928E-3</c:v>
                </c:pt>
                <c:pt idx="18770">
                  <c:v>4.9922775755544442E-3</c:v>
                </c:pt>
                <c:pt idx="18771">
                  <c:v>3.5631227157988522E-3</c:v>
                </c:pt>
                <c:pt idx="18772">
                  <c:v>1E-4</c:v>
                </c:pt>
                <c:pt idx="18773">
                  <c:v>3.2639603656885998E-3</c:v>
                </c:pt>
                <c:pt idx="18774">
                  <c:v>4.0496667853922317E-3</c:v>
                </c:pt>
                <c:pt idx="18775">
                  <c:v>2.480205420705023E-3</c:v>
                </c:pt>
                <c:pt idx="18776">
                  <c:v>1E-4</c:v>
                </c:pt>
                <c:pt idx="18777">
                  <c:v>2.3876267083630521E-3</c:v>
                </c:pt>
                <c:pt idx="18778">
                  <c:v>3.7632224626312169E-3</c:v>
                </c:pt>
                <c:pt idx="18779">
                  <c:v>2.904702103557982E-3</c:v>
                </c:pt>
                <c:pt idx="18780">
                  <c:v>1E-4</c:v>
                </c:pt>
                <c:pt idx="18781">
                  <c:v>2.566367430345546E-3</c:v>
                </c:pt>
                <c:pt idx="18782">
                  <c:v>2.7901255701586378E-3</c:v>
                </c:pt>
                <c:pt idx="18783">
                  <c:v>1.3249470467566781E-3</c:v>
                </c:pt>
                <c:pt idx="18784">
                  <c:v>1E-4</c:v>
                </c:pt>
                <c:pt idx="18785">
                  <c:v>5.3273690864939478E-4</c:v>
                </c:pt>
                <c:pt idx="18786">
                  <c:v>5.493448124920514E-4</c:v>
                </c:pt>
                <c:pt idx="18787">
                  <c:v>2.253597363682105E-4</c:v>
                </c:pt>
                <c:pt idx="18788">
                  <c:v>1E-4</c:v>
                </c:pt>
                <c:pt idx="18789">
                  <c:v>6.3371402924916479E-4</c:v>
                </c:pt>
                <c:pt idx="18790">
                  <c:v>1.661131483448032E-3</c:v>
                </c:pt>
                <c:pt idx="18791">
                  <c:v>1.5294287016235949E-3</c:v>
                </c:pt>
                <c:pt idx="18792">
                  <c:v>1E-4</c:v>
                </c:pt>
                <c:pt idx="18793">
                  <c:v>1.253945373452885E-3</c:v>
                </c:pt>
                <c:pt idx="18794">
                  <c:v>1.232477656477832E-3</c:v>
                </c:pt>
                <c:pt idx="18795">
                  <c:v>7.0347641069793809E-4</c:v>
                </c:pt>
                <c:pt idx="18796">
                  <c:v>1E-4</c:v>
                </c:pt>
                <c:pt idx="18797">
                  <c:v>1.664550401220414E-3</c:v>
                </c:pt>
                <c:pt idx="18798">
                  <c:v>3.649889134849519E-3</c:v>
                </c:pt>
                <c:pt idx="18799">
                  <c:v>3.371726673609157E-3</c:v>
                </c:pt>
                <c:pt idx="18800">
                  <c:v>1E-4</c:v>
                </c:pt>
                <c:pt idx="18801">
                  <c:v>3.6389713969078559E-3</c:v>
                </c:pt>
                <c:pt idx="18802">
                  <c:v>4.5173783820158268E-3</c:v>
                </c:pt>
                <c:pt idx="18803">
                  <c:v>2.7098231156704429E-3</c:v>
                </c:pt>
                <c:pt idx="18804">
                  <c:v>1E-4</c:v>
                </c:pt>
                <c:pt idx="18805">
                  <c:v>2.4110364565088109E-3</c:v>
                </c:pt>
                <c:pt idx="18806">
                  <c:v>3.498603751477659E-3</c:v>
                </c:pt>
                <c:pt idx="18807">
                  <c:v>2.3311408239629402E-3</c:v>
                </c:pt>
                <c:pt idx="18808">
                  <c:v>1E-4</c:v>
                </c:pt>
                <c:pt idx="18809">
                  <c:v>7.9896921919212166E-4</c:v>
                </c:pt>
                <c:pt idx="18810">
                  <c:v>4.0361659374648832E-4</c:v>
                </c:pt>
                <c:pt idx="18811">
                  <c:v>1.0540817385562219E-3</c:v>
                </c:pt>
                <c:pt idx="18812">
                  <c:v>1E-4</c:v>
                </c:pt>
                <c:pt idx="18813">
                  <c:v>5.0836884378072534E-4</c:v>
                </c:pt>
                <c:pt idx="18814">
                  <c:v>8.7748734194588712E-4</c:v>
                </c:pt>
                <c:pt idx="18815">
                  <c:v>1.7285866582310431E-3</c:v>
                </c:pt>
                <c:pt idx="18816">
                  <c:v>1E-4</c:v>
                </c:pt>
                <c:pt idx="18817">
                  <c:v>2.1112622802795379E-3</c:v>
                </c:pt>
                <c:pt idx="18818">
                  <c:v>1.70237749627774E-3</c:v>
                </c:pt>
                <c:pt idx="18819">
                  <c:v>5.3628382012959557E-5</c:v>
                </c:pt>
                <c:pt idx="18820">
                  <c:v>1E-4</c:v>
                </c:pt>
                <c:pt idx="18821">
                  <c:v>1.578112407134243E-3</c:v>
                </c:pt>
                <c:pt idx="18822">
                  <c:v>2.0832610022465899E-3</c:v>
                </c:pt>
                <c:pt idx="18823">
                  <c:v>9.6610848759333336E-4</c:v>
                </c:pt>
                <c:pt idx="18824">
                  <c:v>1E-4</c:v>
                </c:pt>
                <c:pt idx="18825">
                  <c:v>1.6062655581077349E-4</c:v>
                </c:pt>
                <c:pt idx="18826">
                  <c:v>4.5125658350567323E-4</c:v>
                </c:pt>
                <c:pt idx="18827">
                  <c:v>8.5022207868886606E-4</c:v>
                </c:pt>
                <c:pt idx="18828">
                  <c:v>1E-4</c:v>
                </c:pt>
                <c:pt idx="18829">
                  <c:v>2.2157881143457479E-3</c:v>
                </c:pt>
                <c:pt idx="18830">
                  <c:v>3.9072587406398414E-3</c:v>
                </c:pt>
                <c:pt idx="18831">
                  <c:v>3.2094070487537619E-3</c:v>
                </c:pt>
                <c:pt idx="18832">
                  <c:v>1E-4</c:v>
                </c:pt>
                <c:pt idx="18833">
                  <c:v>4.0515608706981829E-3</c:v>
                </c:pt>
                <c:pt idx="18834">
                  <c:v>6.2694032066929343E-3</c:v>
                </c:pt>
                <c:pt idx="18835">
                  <c:v>4.65409390837997E-3</c:v>
                </c:pt>
                <c:pt idx="18836">
                  <c:v>1E-4</c:v>
                </c:pt>
                <c:pt idx="18837">
                  <c:v>4.2425941825700994E-3</c:v>
                </c:pt>
                <c:pt idx="18838">
                  <c:v>5.1667191039998931E-3</c:v>
                </c:pt>
                <c:pt idx="18839">
                  <c:v>2.9762461282719231E-3</c:v>
                </c:pt>
                <c:pt idx="18840">
                  <c:v>1E-4</c:v>
                </c:pt>
                <c:pt idx="18841">
                  <c:v>1.808382834147837E-3</c:v>
                </c:pt>
                <c:pt idx="18842">
                  <c:v>1.9281625244235261E-3</c:v>
                </c:pt>
                <c:pt idx="18843">
                  <c:v>9.7733463557387852E-4</c:v>
                </c:pt>
                <c:pt idx="18844">
                  <c:v>1E-4</c:v>
                </c:pt>
                <c:pt idx="18845">
                  <c:v>5.270482474108582E-4</c:v>
                </c:pt>
                <c:pt idx="18846">
                  <c:v>9.4985296980881024E-4</c:v>
                </c:pt>
                <c:pt idx="18847">
                  <c:v>1.1378911930438351E-3</c:v>
                </c:pt>
                <c:pt idx="18848">
                  <c:v>1E-4</c:v>
                </c:pt>
                <c:pt idx="18849">
                  <c:v>2.2517667140267328E-3</c:v>
                </c:pt>
                <c:pt idx="18850">
                  <c:v>3.0891531602208612E-3</c:v>
                </c:pt>
                <c:pt idx="18851">
                  <c:v>1.3231633226761701E-3</c:v>
                </c:pt>
                <c:pt idx="18852">
                  <c:v>1E-4</c:v>
                </c:pt>
                <c:pt idx="18853">
                  <c:v>2.180836716445892E-3</c:v>
                </c:pt>
                <c:pt idx="18854">
                  <c:v>5.3343749614970992E-3</c:v>
                </c:pt>
                <c:pt idx="18855">
                  <c:v>4.47995510082986E-3</c:v>
                </c:pt>
                <c:pt idx="18856">
                  <c:v>1E-4</c:v>
                </c:pt>
                <c:pt idx="18857">
                  <c:v>2.827814610445466E-3</c:v>
                </c:pt>
                <c:pt idx="18858">
                  <c:v>1.9246362514109879E-3</c:v>
                </c:pt>
                <c:pt idx="18859">
                  <c:v>4.1026923558985172E-4</c:v>
                </c:pt>
                <c:pt idx="18860">
                  <c:v>1E-4</c:v>
                </c:pt>
                <c:pt idx="18861">
                  <c:v>1.3940966608082829E-3</c:v>
                </c:pt>
                <c:pt idx="18862">
                  <c:v>3.9503426916157906E-3</c:v>
                </c:pt>
                <c:pt idx="18863">
                  <c:v>3.9120355314825484E-3</c:v>
                </c:pt>
                <c:pt idx="18864">
                  <c:v>1E-4</c:v>
                </c:pt>
                <c:pt idx="18865">
                  <c:v>3.5858191423928528E-3</c:v>
                </c:pt>
                <c:pt idx="18866">
                  <c:v>3.537334307896363E-3</c:v>
                </c:pt>
                <c:pt idx="18867">
                  <c:v>1.68135871244454E-3</c:v>
                </c:pt>
                <c:pt idx="18868">
                  <c:v>1E-4</c:v>
                </c:pt>
                <c:pt idx="18869">
                  <c:v>2.9011095286642632E-3</c:v>
                </c:pt>
                <c:pt idx="18870">
                  <c:v>6.6819205957689854E-3</c:v>
                </c:pt>
                <c:pt idx="18871">
                  <c:v>6.435779123691001E-3</c:v>
                </c:pt>
                <c:pt idx="18872">
                  <c:v>1E-4</c:v>
                </c:pt>
                <c:pt idx="18873">
                  <c:v>6.7469476499629998E-3</c:v>
                </c:pt>
                <c:pt idx="18874">
                  <c:v>7.329827988266628E-3</c:v>
                </c:pt>
                <c:pt idx="18875">
                  <c:v>3.2888620427732919E-3</c:v>
                </c:pt>
                <c:pt idx="18876">
                  <c:v>1E-4</c:v>
                </c:pt>
                <c:pt idx="18877">
                  <c:v>1.8067877737261929E-3</c:v>
                </c:pt>
                <c:pt idx="18878">
                  <c:v>4.0373724197705178E-3</c:v>
                </c:pt>
                <c:pt idx="18879">
                  <c:v>4.5361629791377967E-3</c:v>
                </c:pt>
                <c:pt idx="18880">
                  <c:v>1E-4</c:v>
                </c:pt>
                <c:pt idx="18881">
                  <c:v>6.3651284439658132E-3</c:v>
                </c:pt>
                <c:pt idx="18882">
                  <c:v>7.6942553520574627E-3</c:v>
                </c:pt>
                <c:pt idx="18883">
                  <c:v>3.4959703612945279E-3</c:v>
                </c:pt>
                <c:pt idx="18884">
                  <c:v>1E-4</c:v>
                </c:pt>
                <c:pt idx="18885">
                  <c:v>3.6940038542522519E-4</c:v>
                </c:pt>
                <c:pt idx="18886">
                  <c:v>1.2469797412039971E-3</c:v>
                </c:pt>
                <c:pt idx="18887">
                  <c:v>2.1596966055016469E-4</c:v>
                </c:pt>
                <c:pt idx="18888">
                  <c:v>1E-4</c:v>
                </c:pt>
                <c:pt idx="18889">
                  <c:v>2.726450937995509E-3</c:v>
                </c:pt>
                <c:pt idx="18890">
                  <c:v>5.1709632082807769E-3</c:v>
                </c:pt>
                <c:pt idx="18891">
                  <c:v>3.656489835749246E-3</c:v>
                </c:pt>
                <c:pt idx="18892">
                  <c:v>1E-4</c:v>
                </c:pt>
                <c:pt idx="18893">
                  <c:v>1.2562367754648559E-3</c:v>
                </c:pt>
                <c:pt idx="18894">
                  <c:v>5.0860917732511622E-4</c:v>
                </c:pt>
                <c:pt idx="18895">
                  <c:v>1.6909651194049E-3</c:v>
                </c:pt>
                <c:pt idx="18896">
                  <c:v>1E-4</c:v>
                </c:pt>
                <c:pt idx="18897">
                  <c:v>2.7528595424554012E-3</c:v>
                </c:pt>
                <c:pt idx="18898">
                  <c:v>3.6467539544555198E-3</c:v>
                </c:pt>
                <c:pt idx="18899">
                  <c:v>2.2013379038541788E-3</c:v>
                </c:pt>
                <c:pt idx="18900">
                  <c:v>1E-4</c:v>
                </c:pt>
                <c:pt idx="18901">
                  <c:v>1.751751346396886E-3</c:v>
                </c:pt>
                <c:pt idx="18902">
                  <c:v>2.7831632174302959E-3</c:v>
                </c:pt>
                <c:pt idx="18903">
                  <c:v>2.4709406112140161E-3</c:v>
                </c:pt>
                <c:pt idx="18904">
                  <c:v>1E-4</c:v>
                </c:pt>
                <c:pt idx="18905">
                  <c:v>3.5527703969837161E-3</c:v>
                </c:pt>
                <c:pt idx="18906">
                  <c:v>5.1477076365336848E-3</c:v>
                </c:pt>
                <c:pt idx="18907">
                  <c:v>3.2474862392974282E-3</c:v>
                </c:pt>
                <c:pt idx="18908">
                  <c:v>1E-4</c:v>
                </c:pt>
                <c:pt idx="18909">
                  <c:v>1.663743456278715E-3</c:v>
                </c:pt>
                <c:pt idx="18910">
                  <c:v>1.636565713070052E-3</c:v>
                </c:pt>
                <c:pt idx="18911">
                  <c:v>1.241617432335801E-3</c:v>
                </c:pt>
                <c:pt idx="18912">
                  <c:v>1E-4</c:v>
                </c:pt>
                <c:pt idx="18913">
                  <c:v>2.939980393139406E-3</c:v>
                </c:pt>
                <c:pt idx="18914">
                  <c:v>5.404195836145328E-3</c:v>
                </c:pt>
                <c:pt idx="18915">
                  <c:v>4.1599849551672077E-3</c:v>
                </c:pt>
                <c:pt idx="18916">
                  <c:v>1E-4</c:v>
                </c:pt>
                <c:pt idx="18917">
                  <c:v>2.941832857917266E-3</c:v>
                </c:pt>
                <c:pt idx="18918">
                  <c:v>2.8951499943347891E-3</c:v>
                </c:pt>
                <c:pt idx="18919">
                  <c:v>1.610156691364123E-3</c:v>
                </c:pt>
                <c:pt idx="18920">
                  <c:v>1E-4</c:v>
                </c:pt>
                <c:pt idx="18921">
                  <c:v>2.7379521753075221E-3</c:v>
                </c:pt>
                <c:pt idx="18922">
                  <c:v>5.244602320487843E-3</c:v>
                </c:pt>
                <c:pt idx="18923">
                  <c:v>4.2401049129605671E-3</c:v>
                </c:pt>
                <c:pt idx="18924">
                  <c:v>1E-4</c:v>
                </c:pt>
                <c:pt idx="18925">
                  <c:v>3.000962509395523E-3</c:v>
                </c:pt>
                <c:pt idx="18926">
                  <c:v>2.4609479191236659E-3</c:v>
                </c:pt>
                <c:pt idx="18927">
                  <c:v>8.059700223898681E-4</c:v>
                </c:pt>
                <c:pt idx="18928">
                  <c:v>1E-4</c:v>
                </c:pt>
                <c:pt idx="18929">
                  <c:v>1.151637473192026E-3</c:v>
                </c:pt>
                <c:pt idx="18930">
                  <c:v>2.756455307267148E-3</c:v>
                </c:pt>
                <c:pt idx="18931">
                  <c:v>2.3164084672100348E-3</c:v>
                </c:pt>
                <c:pt idx="18932">
                  <c:v>1E-4</c:v>
                </c:pt>
                <c:pt idx="18933">
                  <c:v>7.6448030958312408E-5</c:v>
                </c:pt>
                <c:pt idx="18934">
                  <c:v>3.0384990839206929E-3</c:v>
                </c:pt>
                <c:pt idx="18935">
                  <c:v>4.0603575162028241E-3</c:v>
                </c:pt>
                <c:pt idx="18936">
                  <c:v>1E-4</c:v>
                </c:pt>
                <c:pt idx="18937">
                  <c:v>4.2023645321471251E-3</c:v>
                </c:pt>
                <c:pt idx="18938">
                  <c:v>3.3111877348476161E-3</c:v>
                </c:pt>
                <c:pt idx="18939">
                  <c:v>1.088022856992738E-4</c:v>
                </c:pt>
                <c:pt idx="18940">
                  <c:v>1E-4</c:v>
                </c:pt>
                <c:pt idx="18941">
                  <c:v>1.8875431130908899E-3</c:v>
                </c:pt>
                <c:pt idx="18942">
                  <c:v>1.117631991093026E-3</c:v>
                </c:pt>
                <c:pt idx="18943">
                  <c:v>1.2544070436993769E-3</c:v>
                </c:pt>
                <c:pt idx="18944">
                  <c:v>1E-4</c:v>
                </c:pt>
                <c:pt idx="18945">
                  <c:v>4.8239952890468188E-3</c:v>
                </c:pt>
                <c:pt idx="18946">
                  <c:v>7.2324208877810039E-3</c:v>
                </c:pt>
                <c:pt idx="18947">
                  <c:v>4.3682852250679013E-3</c:v>
                </c:pt>
                <c:pt idx="18948">
                  <c:v>1E-4</c:v>
                </c:pt>
                <c:pt idx="18949">
                  <c:v>1.93877827471605E-3</c:v>
                </c:pt>
                <c:pt idx="18950">
                  <c:v>1.892223174024267E-3</c:v>
                </c:pt>
                <c:pt idx="18951">
                  <c:v>1.3879962350745059E-3</c:v>
                </c:pt>
                <c:pt idx="18952">
                  <c:v>1E-4</c:v>
                </c:pt>
                <c:pt idx="18953">
                  <c:v>2.2720617998162628E-3</c:v>
                </c:pt>
                <c:pt idx="18954">
                  <c:v>3.319854184737946E-3</c:v>
                </c:pt>
                <c:pt idx="18955">
                  <c:v>1.935836324030527E-3</c:v>
                </c:pt>
                <c:pt idx="18956">
                  <c:v>1E-4</c:v>
                </c:pt>
                <c:pt idx="18957">
                  <c:v>2.6079884540812162E-4</c:v>
                </c:pt>
                <c:pt idx="18958">
                  <c:v>6.7697826546696369E-4</c:v>
                </c:pt>
                <c:pt idx="18959">
                  <c:v>8.9825436730104811E-4</c:v>
                </c:pt>
                <c:pt idx="18960">
                  <c:v>1E-4</c:v>
                </c:pt>
                <c:pt idx="18961">
                  <c:v>8.8255763669901042E-4</c:v>
                </c:pt>
                <c:pt idx="18962">
                  <c:v>1.0319522816546029E-3</c:v>
                </c:pt>
                <c:pt idx="18963">
                  <c:v>7.0096826382131533E-4</c:v>
                </c:pt>
                <c:pt idx="18964">
                  <c:v>1E-4</c:v>
                </c:pt>
                <c:pt idx="18965">
                  <c:v>1.4000558117855751E-3</c:v>
                </c:pt>
                <c:pt idx="18966">
                  <c:v>3.0437613674725952E-3</c:v>
                </c:pt>
                <c:pt idx="18967">
                  <c:v>3.0436098582112491E-3</c:v>
                </c:pt>
                <c:pt idx="18968">
                  <c:v>1E-4</c:v>
                </c:pt>
                <c:pt idx="18969">
                  <c:v>4.3704896310090688E-3</c:v>
                </c:pt>
                <c:pt idx="18970">
                  <c:v>6.1791806039256771E-3</c:v>
                </c:pt>
                <c:pt idx="18971">
                  <c:v>3.8303852826084778E-3</c:v>
                </c:pt>
                <c:pt idx="18972">
                  <c:v>1E-4</c:v>
                </c:pt>
                <c:pt idx="18973">
                  <c:v>2.0681822672359508E-3</c:v>
                </c:pt>
                <c:pt idx="18974">
                  <c:v>2.2928017773718801E-3</c:v>
                </c:pt>
                <c:pt idx="18975">
                  <c:v>1.8544180062796849E-3</c:v>
                </c:pt>
                <c:pt idx="18976">
                  <c:v>1E-4</c:v>
                </c:pt>
                <c:pt idx="18977">
                  <c:v>3.844767683036513E-3</c:v>
                </c:pt>
                <c:pt idx="18978">
                  <c:v>6.6739434864615818E-3</c:v>
                </c:pt>
                <c:pt idx="18979">
                  <c:v>4.9180491469588607E-3</c:v>
                </c:pt>
                <c:pt idx="18980">
                  <c:v>1E-4</c:v>
                </c:pt>
                <c:pt idx="18981">
                  <c:v>3.3338752241450502E-3</c:v>
                </c:pt>
                <c:pt idx="18982">
                  <c:v>3.4749299855019429E-3</c:v>
                </c:pt>
                <c:pt idx="18983">
                  <c:v>2.2820209190097689E-3</c:v>
                </c:pt>
                <c:pt idx="18984">
                  <c:v>1E-4</c:v>
                </c:pt>
                <c:pt idx="18985">
                  <c:v>4.4325994899921646E-3</c:v>
                </c:pt>
                <c:pt idx="18986">
                  <c:v>8.245701570437098E-3</c:v>
                </c:pt>
                <c:pt idx="18987">
                  <c:v>6.4903139616167751E-3</c:v>
                </c:pt>
                <c:pt idx="18988">
                  <c:v>1E-4</c:v>
                </c:pt>
                <c:pt idx="18989">
                  <c:v>4.4249238324654142E-3</c:v>
                </c:pt>
                <c:pt idx="18990">
                  <c:v>3.463544177176535E-3</c:v>
                </c:pt>
                <c:pt idx="18991">
                  <c:v>8.9817072415570741E-4</c:v>
                </c:pt>
                <c:pt idx="18992">
                  <c:v>1E-4</c:v>
                </c:pt>
                <c:pt idx="18993">
                  <c:v>1.0253918019028289E-3</c:v>
                </c:pt>
                <c:pt idx="18994">
                  <c:v>3.2243260207401592E-3</c:v>
                </c:pt>
                <c:pt idx="18995">
                  <c:v>3.3174126391573768E-3</c:v>
                </c:pt>
                <c:pt idx="18996">
                  <c:v>1E-4</c:v>
                </c:pt>
                <c:pt idx="18997">
                  <c:v>2.2692041726799011E-3</c:v>
                </c:pt>
                <c:pt idx="18998">
                  <c:v>4.6778628648327052E-4</c:v>
                </c:pt>
                <c:pt idx="18999">
                  <c:v>1.5791231177264E-3</c:v>
                </c:pt>
                <c:pt idx="19000">
                  <c:v>1E-4</c:v>
                </c:pt>
                <c:pt idx="19001">
                  <c:v>2.2559913312263881E-3</c:v>
                </c:pt>
                <c:pt idx="19002">
                  <c:v>1.0701549587819549E-3</c:v>
                </c:pt>
                <c:pt idx="19003">
                  <c:v>1.169552392067182E-3</c:v>
                </c:pt>
                <c:pt idx="19004">
                  <c:v>1E-4</c:v>
                </c:pt>
                <c:pt idx="19005">
                  <c:v>2.8802645435463121E-3</c:v>
                </c:pt>
                <c:pt idx="19006">
                  <c:v>2.689917665351167E-3</c:v>
                </c:pt>
                <c:pt idx="19007">
                  <c:v>1.3615291367197139E-4</c:v>
                </c:pt>
                <c:pt idx="19008">
                  <c:v>1E-4</c:v>
                </c:pt>
                <c:pt idx="19009">
                  <c:v>2.8984071149190959E-3</c:v>
                </c:pt>
                <c:pt idx="19010">
                  <c:v>4.5735051011272674E-3</c:v>
                </c:pt>
                <c:pt idx="19011">
                  <c:v>2.9175401134109409E-3</c:v>
                </c:pt>
                <c:pt idx="19012">
                  <c:v>1E-4</c:v>
                </c:pt>
                <c:pt idx="19013">
                  <c:v>2.3385071308783959E-3</c:v>
                </c:pt>
                <c:pt idx="19014">
                  <c:v>3.9047664914606669E-3</c:v>
                </c:pt>
                <c:pt idx="19015">
                  <c:v>3.554623757717458E-3</c:v>
                </c:pt>
                <c:pt idx="19016">
                  <c:v>1E-4</c:v>
                </c:pt>
                <c:pt idx="19017">
                  <c:v>4.6471054720442356E-3</c:v>
                </c:pt>
                <c:pt idx="19018">
                  <c:v>6.2583689941080791E-3</c:v>
                </c:pt>
                <c:pt idx="19019">
                  <c:v>3.8302937092808921E-3</c:v>
                </c:pt>
                <c:pt idx="19020">
                  <c:v>1E-4</c:v>
                </c:pt>
                <c:pt idx="19021">
                  <c:v>3.0499047224970422E-3</c:v>
                </c:pt>
                <c:pt idx="19022">
                  <c:v>4.7753799908958044E-3</c:v>
                </c:pt>
                <c:pt idx="19023">
                  <c:v>4.0832680739471324E-3</c:v>
                </c:pt>
                <c:pt idx="19024">
                  <c:v>1E-4</c:v>
                </c:pt>
                <c:pt idx="19025">
                  <c:v>5.249766824346312E-3</c:v>
                </c:pt>
                <c:pt idx="19026">
                  <c:v>7.344462858387738E-3</c:v>
                </c:pt>
                <c:pt idx="19027">
                  <c:v>4.7369696710296396E-3</c:v>
                </c:pt>
                <c:pt idx="19028">
                  <c:v>1E-4</c:v>
                </c:pt>
                <c:pt idx="19029">
                  <c:v>3.7202456291691392E-3</c:v>
                </c:pt>
                <c:pt idx="19030">
                  <c:v>5.1418566999446146E-3</c:v>
                </c:pt>
                <c:pt idx="19031">
                  <c:v>3.888126305904357E-3</c:v>
                </c:pt>
                <c:pt idx="19032">
                  <c:v>1E-4</c:v>
                </c:pt>
                <c:pt idx="19033">
                  <c:v>4.7375671957016639E-3</c:v>
                </c:pt>
                <c:pt idx="19034">
                  <c:v>7.0500679887008314E-3</c:v>
                </c:pt>
                <c:pt idx="19035">
                  <c:v>5.0068364831628133E-3</c:v>
                </c:pt>
                <c:pt idx="19036">
                  <c:v>1E-4</c:v>
                </c:pt>
                <c:pt idx="19037">
                  <c:v>4.4340593599083754E-3</c:v>
                </c:pt>
                <c:pt idx="19038">
                  <c:v>5.5183082229286274E-3</c:v>
                </c:pt>
                <c:pt idx="19039">
                  <c:v>3.2616168375646428E-3</c:v>
                </c:pt>
                <c:pt idx="19040">
                  <c:v>1E-4</c:v>
                </c:pt>
                <c:pt idx="19041">
                  <c:v>2.0963274532746338E-3</c:v>
                </c:pt>
                <c:pt idx="19042">
                  <c:v>2.6747302211624149E-3</c:v>
                </c:pt>
                <c:pt idx="19043">
                  <c:v>2.0660173750616899E-3</c:v>
                </c:pt>
                <c:pt idx="19044">
                  <c:v>1E-4</c:v>
                </c:pt>
                <c:pt idx="19045">
                  <c:v>2.9147822369755671E-3</c:v>
                </c:pt>
                <c:pt idx="19046">
                  <c:v>4.1168654439173169E-3</c:v>
                </c:pt>
                <c:pt idx="19047">
                  <c:v>2.2387190418646338E-3</c:v>
                </c:pt>
                <c:pt idx="19048">
                  <c:v>1E-4</c:v>
                </c:pt>
                <c:pt idx="19049">
                  <c:v>6.1598290124982406E-4</c:v>
                </c:pt>
                <c:pt idx="19050">
                  <c:v>2.5583927058697121E-3</c:v>
                </c:pt>
                <c:pt idx="19051">
                  <c:v>2.118277632208882E-3</c:v>
                </c:pt>
                <c:pt idx="19052">
                  <c:v>1E-4</c:v>
                </c:pt>
                <c:pt idx="19053">
                  <c:v>1.7192890541364831E-4</c:v>
                </c:pt>
                <c:pt idx="19054">
                  <c:v>2.4798598913575239E-3</c:v>
                </c:pt>
                <c:pt idx="19055">
                  <c:v>2.640103462546842E-3</c:v>
                </c:pt>
                <c:pt idx="19056">
                  <c:v>1E-4</c:v>
                </c:pt>
                <c:pt idx="19057">
                  <c:v>9.6687356801585553E-4</c:v>
                </c:pt>
                <c:pt idx="19058">
                  <c:v>1.3127240204364151E-3</c:v>
                </c:pt>
                <c:pt idx="19059">
                  <c:v>2.5075303232268498E-3</c:v>
                </c:pt>
                <c:pt idx="19060">
                  <c:v>1E-4</c:v>
                </c:pt>
                <c:pt idx="19061">
                  <c:v>2.6876618055628331E-3</c:v>
                </c:pt>
                <c:pt idx="19062">
                  <c:v>2.270354451829255E-3</c:v>
                </c:pt>
                <c:pt idx="19063">
                  <c:v>6.6099098170518088E-4</c:v>
                </c:pt>
                <c:pt idx="19064">
                  <c:v>1E-4</c:v>
                </c:pt>
                <c:pt idx="19065">
                  <c:v>1.434108129470832E-3</c:v>
                </c:pt>
                <c:pt idx="19066">
                  <c:v>4.2643894927958106E-3</c:v>
                </c:pt>
                <c:pt idx="19067">
                  <c:v>4.5272195550243709E-3</c:v>
                </c:pt>
                <c:pt idx="19068">
                  <c:v>1E-4</c:v>
                </c:pt>
                <c:pt idx="19069">
                  <c:v>4.8286846381618417E-3</c:v>
                </c:pt>
                <c:pt idx="19070">
                  <c:v>5.0523647528278766E-3</c:v>
                </c:pt>
                <c:pt idx="19071">
                  <c:v>2.1835589982235671E-3</c:v>
                </c:pt>
                <c:pt idx="19072">
                  <c:v>1E-4</c:v>
                </c:pt>
                <c:pt idx="19073">
                  <c:v>1.717154172214952E-3</c:v>
                </c:pt>
                <c:pt idx="19074">
                  <c:v>4.0550843294448E-3</c:v>
                </c:pt>
                <c:pt idx="19075">
                  <c:v>4.2145706039024402E-3</c:v>
                </c:pt>
                <c:pt idx="19076">
                  <c:v>1E-4</c:v>
                </c:pt>
                <c:pt idx="19077">
                  <c:v>4.6176223025921259E-3</c:v>
                </c:pt>
                <c:pt idx="19078">
                  <c:v>4.6065042167457229E-3</c:v>
                </c:pt>
                <c:pt idx="19079">
                  <c:v>1.487228849276114E-3</c:v>
                </c:pt>
                <c:pt idx="19080">
                  <c:v>1E-4</c:v>
                </c:pt>
                <c:pt idx="19081">
                  <c:v>2.8437382858940139E-4</c:v>
                </c:pt>
                <c:pt idx="19082">
                  <c:v>5.0150831535637319E-4</c:v>
                </c:pt>
                <c:pt idx="19083">
                  <c:v>1.513822092073165E-3</c:v>
                </c:pt>
                <c:pt idx="19084">
                  <c:v>1E-4</c:v>
                </c:pt>
                <c:pt idx="19085">
                  <c:v>2.4037531022021428E-3</c:v>
                </c:pt>
                <c:pt idx="19086">
                  <c:v>1.8541864587296899E-3</c:v>
                </c:pt>
                <c:pt idx="19087">
                  <c:v>4.9053830516093959E-4</c:v>
                </c:pt>
                <c:pt idx="19088">
                  <c:v>1E-4</c:v>
                </c:pt>
                <c:pt idx="19089">
                  <c:v>3.333566001473184E-3</c:v>
                </c:pt>
                <c:pt idx="19090">
                  <c:v>4.7308004942799072E-3</c:v>
                </c:pt>
                <c:pt idx="19091">
                  <c:v>2.4687037183014418E-3</c:v>
                </c:pt>
                <c:pt idx="19092">
                  <c:v>1E-4</c:v>
                </c:pt>
                <c:pt idx="19093">
                  <c:v>2.3696193810678981E-4</c:v>
                </c:pt>
                <c:pt idx="19094">
                  <c:v>2.6626761299786882E-4</c:v>
                </c:pt>
                <c:pt idx="19095">
                  <c:v>8.7527993079157445E-5</c:v>
                </c:pt>
                <c:pt idx="19096">
                  <c:v>1E-4</c:v>
                </c:pt>
                <c:pt idx="19097">
                  <c:v>2.7728513926991038E-4</c:v>
                </c:pt>
                <c:pt idx="19098">
                  <c:v>2.168993488498234E-4</c:v>
                </c:pt>
                <c:pt idx="19099">
                  <c:v>9.5215031746986693E-4</c:v>
                </c:pt>
                <c:pt idx="19100">
                  <c:v>1E-4</c:v>
                </c:pt>
                <c:pt idx="19101">
                  <c:v>2.0752959480558829E-3</c:v>
                </c:pt>
                <c:pt idx="19102">
                  <c:v>2.3794590123630468E-3</c:v>
                </c:pt>
                <c:pt idx="19103">
                  <c:v>6.0875647530851055E-4</c:v>
                </c:pt>
                <c:pt idx="19104">
                  <c:v>1E-4</c:v>
                </c:pt>
                <c:pt idx="19105">
                  <c:v>2.129884406023126E-3</c:v>
                </c:pt>
                <c:pt idx="19106">
                  <c:v>4.1744534729606583E-3</c:v>
                </c:pt>
                <c:pt idx="19107">
                  <c:v>3.1460004116088802E-3</c:v>
                </c:pt>
                <c:pt idx="19108">
                  <c:v>1E-4</c:v>
                </c:pt>
                <c:pt idx="19109">
                  <c:v>2.306393044490436E-3</c:v>
                </c:pt>
                <c:pt idx="19110">
                  <c:v>2.6524639184244141E-3</c:v>
                </c:pt>
                <c:pt idx="19111">
                  <c:v>1.7488568933205361E-3</c:v>
                </c:pt>
                <c:pt idx="19112">
                  <c:v>1E-4</c:v>
                </c:pt>
                <c:pt idx="19113">
                  <c:v>2.441393479961384E-3</c:v>
                </c:pt>
                <c:pt idx="19114">
                  <c:v>4.2304642675674584E-3</c:v>
                </c:pt>
                <c:pt idx="19115">
                  <c:v>3.4339680992024032E-3</c:v>
                </c:pt>
                <c:pt idx="19116">
                  <c:v>1E-4</c:v>
                </c:pt>
                <c:pt idx="19117">
                  <c:v>3.444087254028574E-3</c:v>
                </c:pt>
                <c:pt idx="19118">
                  <c:v>4.1165341834898724E-3</c:v>
                </c:pt>
                <c:pt idx="19119">
                  <c:v>2.1035553547390081E-3</c:v>
                </c:pt>
                <c:pt idx="19120">
                  <c:v>1E-4</c:v>
                </c:pt>
                <c:pt idx="19121">
                  <c:v>4.3373048983767759E-4</c:v>
                </c:pt>
                <c:pt idx="19122">
                  <c:v>8.7340347891897716E-7</c:v>
                </c:pt>
                <c:pt idx="19123">
                  <c:v>5.1673059124887371E-5</c:v>
                </c:pt>
                <c:pt idx="19124">
                  <c:v>1E-4</c:v>
                </c:pt>
                <c:pt idx="19125">
                  <c:v>7.0790391830072687E-4</c:v>
                </c:pt>
                <c:pt idx="19126">
                  <c:v>1.3122737694934051E-3</c:v>
                </c:pt>
                <c:pt idx="19127">
                  <c:v>8.1081976993119481E-4</c:v>
                </c:pt>
                <c:pt idx="19128">
                  <c:v>1E-4</c:v>
                </c:pt>
                <c:pt idx="19129">
                  <c:v>5.2915395939587361E-5</c:v>
                </c:pt>
                <c:pt idx="19130">
                  <c:v>2.088509063420519E-4</c:v>
                </c:pt>
                <c:pt idx="19131">
                  <c:v>1.9973215140599819E-4</c:v>
                </c:pt>
                <c:pt idx="19132">
                  <c:v>1E-4</c:v>
                </c:pt>
                <c:pt idx="19133">
                  <c:v>1.5445950995949479E-3</c:v>
                </c:pt>
                <c:pt idx="19134">
                  <c:v>2.323181673457712E-3</c:v>
                </c:pt>
                <c:pt idx="19135">
                  <c:v>8.514185693793135E-4</c:v>
                </c:pt>
                <c:pt idx="19136">
                  <c:v>1E-4</c:v>
                </c:pt>
                <c:pt idx="19137">
                  <c:v>2.736634958876672E-3</c:v>
                </c:pt>
                <c:pt idx="19138">
                  <c:v>6.0776164621159454E-3</c:v>
                </c:pt>
                <c:pt idx="19139">
                  <c:v>4.8327783638342416E-3</c:v>
                </c:pt>
                <c:pt idx="19140">
                  <c:v>1E-4</c:v>
                </c:pt>
                <c:pt idx="19141">
                  <c:v>2.6252972588329299E-3</c:v>
                </c:pt>
                <c:pt idx="19142">
                  <c:v>1.4513690682682379E-3</c:v>
                </c:pt>
                <c:pt idx="19143">
                  <c:v>1.620083709155232E-4</c:v>
                </c:pt>
                <c:pt idx="19144">
                  <c:v>1E-4</c:v>
                </c:pt>
                <c:pt idx="19145">
                  <c:v>1.694478001759986E-3</c:v>
                </c:pt>
                <c:pt idx="19146">
                  <c:v>4.6460748161395371E-3</c:v>
                </c:pt>
                <c:pt idx="19147">
                  <c:v>4.4189365426975536E-3</c:v>
                </c:pt>
                <c:pt idx="19148">
                  <c:v>1E-4</c:v>
                </c:pt>
                <c:pt idx="19149">
                  <c:v>3.9203442941050997E-3</c:v>
                </c:pt>
                <c:pt idx="19150">
                  <c:v>4.1689558192194026E-3</c:v>
                </c:pt>
                <c:pt idx="19151">
                  <c:v>2.4396798785711951E-3</c:v>
                </c:pt>
                <c:pt idx="19152">
                  <c:v>1E-4</c:v>
                </c:pt>
                <c:pt idx="19153">
                  <c:v>4.096712215572681E-3</c:v>
                </c:pt>
                <c:pt idx="19154">
                  <c:v>7.7566641434097337E-3</c:v>
                </c:pt>
                <c:pt idx="19155">
                  <c:v>6.1709975171602678E-3</c:v>
                </c:pt>
                <c:pt idx="19156">
                  <c:v>1E-4</c:v>
                </c:pt>
                <c:pt idx="19157">
                  <c:v>3.875093323910441E-3</c:v>
                </c:pt>
                <c:pt idx="19158">
                  <c:v>2.472826593306002E-3</c:v>
                </c:pt>
                <c:pt idx="19159">
                  <c:v>2.733755985427082E-4</c:v>
                </c:pt>
                <c:pt idx="19160">
                  <c:v>1E-4</c:v>
                </c:pt>
                <c:pt idx="19161">
                  <c:v>1.6981614034112321E-3</c:v>
                </c:pt>
                <c:pt idx="19162">
                  <c:v>5.6668695804924429E-3</c:v>
                </c:pt>
                <c:pt idx="19163">
                  <c:v>6.0225491174209318E-3</c:v>
                </c:pt>
                <c:pt idx="19164">
                  <c:v>1E-4</c:v>
                </c:pt>
                <c:pt idx="19165">
                  <c:v>5.8809288707237367E-3</c:v>
                </c:pt>
                <c:pt idx="19166">
                  <c:v>5.5217962703574524E-3</c:v>
                </c:pt>
                <c:pt idx="19167">
                  <c:v>1.8980205814900261E-3</c:v>
                </c:pt>
                <c:pt idx="19168">
                  <c:v>1E-4</c:v>
                </c:pt>
                <c:pt idx="19169">
                  <c:v>1.42530564887675E-3</c:v>
                </c:pt>
                <c:pt idx="19170">
                  <c:v>4.3061284886593363E-3</c:v>
                </c:pt>
                <c:pt idx="19171">
                  <c:v>4.7469666806395144E-3</c:v>
                </c:pt>
                <c:pt idx="19172">
                  <c:v>1E-4</c:v>
                </c:pt>
                <c:pt idx="19173">
                  <c:v>4.4231057391830517E-3</c:v>
                </c:pt>
                <c:pt idx="19174">
                  <c:v>2.9078373738250628E-3</c:v>
                </c:pt>
                <c:pt idx="19175">
                  <c:v>6.8712906968855882E-4</c:v>
                </c:pt>
                <c:pt idx="19176">
                  <c:v>1E-4</c:v>
                </c:pt>
                <c:pt idx="19177">
                  <c:v>2.7496837579802421E-3</c:v>
                </c:pt>
                <c:pt idx="19178">
                  <c:v>1.7742471114043049E-3</c:v>
                </c:pt>
                <c:pt idx="19179">
                  <c:v>1.088015433088342E-3</c:v>
                </c:pt>
                <c:pt idx="19180">
                  <c:v>1E-4</c:v>
                </c:pt>
                <c:pt idx="19181">
                  <c:v>3.7048673241031099E-3</c:v>
                </c:pt>
                <c:pt idx="19182">
                  <c:v>3.9550312825577154E-3</c:v>
                </c:pt>
                <c:pt idx="19183">
                  <c:v>9.3950610610783736E-4</c:v>
                </c:pt>
                <c:pt idx="19184">
                  <c:v>1E-4</c:v>
                </c:pt>
                <c:pt idx="19185">
                  <c:v>1.467563435081173E-3</c:v>
                </c:pt>
                <c:pt idx="19186">
                  <c:v>1.0681154481833369E-3</c:v>
                </c:pt>
                <c:pt idx="19187">
                  <c:v>8.4731763312840928E-4</c:v>
                </c:pt>
                <c:pt idx="19188">
                  <c:v>1E-4</c:v>
                </c:pt>
                <c:pt idx="19189">
                  <c:v>2.665802598087047E-3</c:v>
                </c:pt>
                <c:pt idx="19190">
                  <c:v>2.047669201420996E-3</c:v>
                </c:pt>
                <c:pt idx="19191">
                  <c:v>9.8082934256074877E-4</c:v>
                </c:pt>
                <c:pt idx="19192">
                  <c:v>1E-4</c:v>
                </c:pt>
                <c:pt idx="19193">
                  <c:v>5.4643749927793016E-3</c:v>
                </c:pt>
                <c:pt idx="19194">
                  <c:v>8.1444586733914661E-3</c:v>
                </c:pt>
                <c:pt idx="19195">
                  <c:v>4.5985549892324003E-3</c:v>
                </c:pt>
                <c:pt idx="19196">
                  <c:v>1E-4</c:v>
                </c:pt>
                <c:pt idx="19197">
                  <c:v>1.132445782330489E-3</c:v>
                </c:pt>
                <c:pt idx="19198">
                  <c:v>8.613275658880755E-4</c:v>
                </c:pt>
                <c:pt idx="19199">
                  <c:v>1.3271199121493639E-3</c:v>
                </c:pt>
                <c:pt idx="19200">
                  <c:v>1E-4</c:v>
                </c:pt>
                <c:pt idx="19201">
                  <c:v>4.2723022492786459E-3</c:v>
                </c:pt>
                <c:pt idx="19202">
                  <c:v>7.0102767966787466E-3</c:v>
                </c:pt>
                <c:pt idx="19203">
                  <c:v>4.6055770220647073E-3</c:v>
                </c:pt>
                <c:pt idx="19204">
                  <c:v>1E-4</c:v>
                </c:pt>
                <c:pt idx="19205">
                  <c:v>2.387785095342656E-3</c:v>
                </c:pt>
                <c:pt idx="19206">
                  <c:v>2.7188122000791912E-3</c:v>
                </c:pt>
                <c:pt idx="19207">
                  <c:v>2.4988650556685031E-3</c:v>
                </c:pt>
                <c:pt idx="19208">
                  <c:v>1E-4</c:v>
                </c:pt>
                <c:pt idx="19209">
                  <c:v>5.7903500542829407E-3</c:v>
                </c:pt>
                <c:pt idx="19210">
                  <c:v>1.020434766323965E-2</c:v>
                </c:pt>
                <c:pt idx="19211">
                  <c:v>7.707950569603327E-3</c:v>
                </c:pt>
                <c:pt idx="19212">
                  <c:v>1E-4</c:v>
                </c:pt>
                <c:pt idx="19213">
                  <c:v>5.7354892627249632E-3</c:v>
                </c:pt>
                <c:pt idx="19214">
                  <c:v>5.7965045188344911E-3</c:v>
                </c:pt>
                <c:pt idx="19215">
                  <c:v>2.7709527010037782E-3</c:v>
                </c:pt>
                <c:pt idx="19216">
                  <c:v>1E-4</c:v>
                </c:pt>
                <c:pt idx="19217">
                  <c:v>2.098819993477156E-3</c:v>
                </c:pt>
                <c:pt idx="19218">
                  <c:v>3.5799528799309562E-3</c:v>
                </c:pt>
                <c:pt idx="19219">
                  <c:v>3.02665765742181E-3</c:v>
                </c:pt>
                <c:pt idx="19220">
                  <c:v>1E-4</c:v>
                </c:pt>
                <c:pt idx="19221">
                  <c:v>3.1573026306272261E-3</c:v>
                </c:pt>
                <c:pt idx="19222">
                  <c:v>3.9080436812573994E-3</c:v>
                </c:pt>
                <c:pt idx="19223">
                  <c:v>2.322059139884924E-3</c:v>
                </c:pt>
                <c:pt idx="19224">
                  <c:v>1E-4</c:v>
                </c:pt>
                <c:pt idx="19225">
                  <c:v>2.086004803731775E-3</c:v>
                </c:pt>
                <c:pt idx="19226">
                  <c:v>3.2734548111568269E-3</c:v>
                </c:pt>
                <c:pt idx="19227">
                  <c:v>2.5145149304992499E-3</c:v>
                </c:pt>
                <c:pt idx="19228">
                  <c:v>1E-4</c:v>
                </c:pt>
                <c:pt idx="19229">
                  <c:v>1.8464489764022109E-3</c:v>
                </c:pt>
                <c:pt idx="19230">
                  <c:v>1.238999866420428E-3</c:v>
                </c:pt>
                <c:pt idx="19231">
                  <c:v>2.103039957029287E-4</c:v>
                </c:pt>
                <c:pt idx="19232">
                  <c:v>1E-4</c:v>
                </c:pt>
                <c:pt idx="19233">
                  <c:v>1.0648940406833779E-3</c:v>
                </c:pt>
                <c:pt idx="19234">
                  <c:v>5.0385171296166219E-4</c:v>
                </c:pt>
                <c:pt idx="19235">
                  <c:v>9.3276361827860006E-4</c:v>
                </c:pt>
                <c:pt idx="19236">
                  <c:v>1E-4</c:v>
                </c:pt>
                <c:pt idx="19237">
                  <c:v>3.1646767046077922E-3</c:v>
                </c:pt>
                <c:pt idx="19238">
                  <c:v>4.4082328905637154E-3</c:v>
                </c:pt>
                <c:pt idx="19239">
                  <c:v>2.1153123804872561E-3</c:v>
                </c:pt>
                <c:pt idx="19240">
                  <c:v>1E-4</c:v>
                </c:pt>
                <c:pt idx="19241">
                  <c:v>1.1168299560235309E-3</c:v>
                </c:pt>
                <c:pt idx="19242">
                  <c:v>3.1274506455016959E-3</c:v>
                </c:pt>
                <c:pt idx="19243">
                  <c:v>2.524344360330423E-3</c:v>
                </c:pt>
                <c:pt idx="19244">
                  <c:v>1E-4</c:v>
                </c:pt>
                <c:pt idx="19245">
                  <c:v>1.6194996427287391E-3</c:v>
                </c:pt>
                <c:pt idx="19246">
                  <c:v>1.7776804340784459E-3</c:v>
                </c:pt>
                <c:pt idx="19247">
                  <c:v>1.306654209139063E-3</c:v>
                </c:pt>
                <c:pt idx="19248">
                  <c:v>1E-4</c:v>
                </c:pt>
                <c:pt idx="19249">
                  <c:v>1.7945523549617139E-3</c:v>
                </c:pt>
                <c:pt idx="19250">
                  <c:v>2.0716235769976058E-3</c:v>
                </c:pt>
                <c:pt idx="19251">
                  <c:v>5.6110080181453071E-4</c:v>
                </c:pt>
                <c:pt idx="19252">
                  <c:v>1E-4</c:v>
                </c:pt>
                <c:pt idx="19253">
                  <c:v>1.3068225147603761E-3</c:v>
                </c:pt>
                <c:pt idx="19254">
                  <c:v>1.484263726054576E-3</c:v>
                </c:pt>
                <c:pt idx="19255">
                  <c:v>3.7432558427730482E-4</c:v>
                </c:pt>
                <c:pt idx="19256">
                  <c:v>1E-4</c:v>
                </c:pt>
                <c:pt idx="19257">
                  <c:v>4.6719119337573596E-3</c:v>
                </c:pt>
                <c:pt idx="19258">
                  <c:v>8.2332794761950604E-3</c:v>
                </c:pt>
                <c:pt idx="19259">
                  <c:v>5.5209794806989768E-3</c:v>
                </c:pt>
                <c:pt idx="19260">
                  <c:v>1E-4</c:v>
                </c:pt>
                <c:pt idx="19261">
                  <c:v>1.90724725501864E-3</c:v>
                </c:pt>
                <c:pt idx="19262">
                  <c:v>5.2800424580054582E-4</c:v>
                </c:pt>
                <c:pt idx="19263">
                  <c:v>6.6186081370947977E-5</c:v>
                </c:pt>
                <c:pt idx="19264">
                  <c:v>1E-4</c:v>
                </c:pt>
                <c:pt idx="19265">
                  <c:v>2.441061702694809E-3</c:v>
                </c:pt>
                <c:pt idx="19266">
                  <c:v>5.0827715503253771E-3</c:v>
                </c:pt>
                <c:pt idx="19267">
                  <c:v>3.6967299117097942E-3</c:v>
                </c:pt>
                <c:pt idx="19268">
                  <c:v>1E-4</c:v>
                </c:pt>
                <c:pt idx="19269">
                  <c:v>1.143091644488394E-3</c:v>
                </c:pt>
                <c:pt idx="19270">
                  <c:v>7.4262641912945434E-5</c:v>
                </c:pt>
                <c:pt idx="19271">
                  <c:v>1.5889679757103301E-4</c:v>
                </c:pt>
                <c:pt idx="19272">
                  <c:v>1E-4</c:v>
                </c:pt>
                <c:pt idx="19273">
                  <c:v>3.497138473464334E-3</c:v>
                </c:pt>
                <c:pt idx="19274">
                  <c:v>7.0732230518027253E-3</c:v>
                </c:pt>
                <c:pt idx="19275">
                  <c:v>5.1324850922393403E-3</c:v>
                </c:pt>
                <c:pt idx="19276">
                  <c:v>1E-4</c:v>
                </c:pt>
                <c:pt idx="19277">
                  <c:v>1.2520452023979829E-3</c:v>
                </c:pt>
                <c:pt idx="19278">
                  <c:v>1.396956132211176E-3</c:v>
                </c:pt>
                <c:pt idx="19279">
                  <c:v>1.9728503523190112E-3</c:v>
                </c:pt>
                <c:pt idx="19280">
                  <c:v>1E-4</c:v>
                </c:pt>
                <c:pt idx="19281">
                  <c:v>6.0177528672353047E-4</c:v>
                </c:pt>
                <c:pt idx="19282">
                  <c:v>3.6783576000221059E-3</c:v>
                </c:pt>
                <c:pt idx="19283">
                  <c:v>3.5975174039465478E-3</c:v>
                </c:pt>
                <c:pt idx="19284">
                  <c:v>1E-4</c:v>
                </c:pt>
                <c:pt idx="19285">
                  <c:v>1.277672379187357E-3</c:v>
                </c:pt>
                <c:pt idx="19286">
                  <c:v>1.0337524202111629E-3</c:v>
                </c:pt>
                <c:pt idx="19287">
                  <c:v>1.8880017744530089E-3</c:v>
                </c:pt>
                <c:pt idx="19288">
                  <c:v>1E-4</c:v>
                </c:pt>
                <c:pt idx="19289">
                  <c:v>1.767649639210386E-4</c:v>
                </c:pt>
                <c:pt idx="19290">
                  <c:v>2.1690963809135968E-3</c:v>
                </c:pt>
                <c:pt idx="19291">
                  <c:v>2.4395134099020831E-3</c:v>
                </c:pt>
                <c:pt idx="19292">
                  <c:v>1E-4</c:v>
                </c:pt>
                <c:pt idx="19293">
                  <c:v>3.2204382726883822E-4</c:v>
                </c:pt>
                <c:pt idx="19294">
                  <c:v>2.28371364035006E-3</c:v>
                </c:pt>
                <c:pt idx="19295">
                  <c:v>2.8095616303085171E-3</c:v>
                </c:pt>
                <c:pt idx="19296">
                  <c:v>1E-4</c:v>
                </c:pt>
                <c:pt idx="19297">
                  <c:v>1.4272186718452689E-3</c:v>
                </c:pt>
                <c:pt idx="19298">
                  <c:v>1.7459173815802121E-4</c:v>
                </c:pt>
                <c:pt idx="19299">
                  <c:v>9.9293258919092714E-4</c:v>
                </c:pt>
                <c:pt idx="19300">
                  <c:v>1E-4</c:v>
                </c:pt>
                <c:pt idx="19301">
                  <c:v>6.8125133641002604E-4</c:v>
                </c:pt>
                <c:pt idx="19302">
                  <c:v>3.0393702185213911E-3</c:v>
                </c:pt>
                <c:pt idx="19303">
                  <c:v>2.8298645320680399E-3</c:v>
                </c:pt>
                <c:pt idx="19304">
                  <c:v>1E-4</c:v>
                </c:pt>
                <c:pt idx="19305">
                  <c:v>8.8708950546001269E-4</c:v>
                </c:pt>
                <c:pt idx="19306">
                  <c:v>5.6345583660032442E-4</c:v>
                </c:pt>
                <c:pt idx="19307">
                  <c:v>5.5610870888207222E-4</c:v>
                </c:pt>
                <c:pt idx="19308">
                  <c:v>1E-4</c:v>
                </c:pt>
                <c:pt idx="19309">
                  <c:v>3.2393726445463368E-3</c:v>
                </c:pt>
                <c:pt idx="19310">
                  <c:v>7.7233491979181203E-3</c:v>
                </c:pt>
                <c:pt idx="19311">
                  <c:v>6.2221631654919996E-3</c:v>
                </c:pt>
                <c:pt idx="19312">
                  <c:v>1E-4</c:v>
                </c:pt>
                <c:pt idx="19313">
                  <c:v>2.0302287373036359E-3</c:v>
                </c:pt>
                <c:pt idx="19314">
                  <c:v>1.555189028977432E-3</c:v>
                </c:pt>
                <c:pt idx="19315">
                  <c:v>2.9126407845145369E-3</c:v>
                </c:pt>
                <c:pt idx="19316">
                  <c:v>1E-4</c:v>
                </c:pt>
                <c:pt idx="19317">
                  <c:v>5.0605672806103169E-5</c:v>
                </c:pt>
                <c:pt idx="19318">
                  <c:v>4.6755195342697174E-3</c:v>
                </c:pt>
                <c:pt idx="19319">
                  <c:v>5.7990927342384353E-3</c:v>
                </c:pt>
                <c:pt idx="19320">
                  <c:v>1E-4</c:v>
                </c:pt>
                <c:pt idx="19321">
                  <c:v>4.8455355229555493E-3</c:v>
                </c:pt>
                <c:pt idx="19322">
                  <c:v>3.2569491685997742E-3</c:v>
                </c:pt>
                <c:pt idx="19323">
                  <c:v>1.9691118689463741E-4</c:v>
                </c:pt>
                <c:pt idx="19324">
                  <c:v>1E-4</c:v>
                </c:pt>
                <c:pt idx="19325">
                  <c:v>8.541467970360504E-4</c:v>
                </c:pt>
                <c:pt idx="19326">
                  <c:v>4.2080687178852822E-3</c:v>
                </c:pt>
                <c:pt idx="19327">
                  <c:v>4.6799363897986916E-3</c:v>
                </c:pt>
                <c:pt idx="19328">
                  <c:v>1E-4</c:v>
                </c:pt>
                <c:pt idx="19329">
                  <c:v>3.5400682732399341E-3</c:v>
                </c:pt>
                <c:pt idx="19330">
                  <c:v>1.9188165074906149E-3</c:v>
                </c:pt>
                <c:pt idx="19331">
                  <c:v>3.4638620247521667E-4</c:v>
                </c:pt>
                <c:pt idx="19332">
                  <c:v>1E-4</c:v>
                </c:pt>
                <c:pt idx="19333">
                  <c:v>7.8195992307105203E-4</c:v>
                </c:pt>
                <c:pt idx="19334">
                  <c:v>4.0206058977521122E-3</c:v>
                </c:pt>
                <c:pt idx="19335">
                  <c:v>4.2980010363348354E-3</c:v>
                </c:pt>
                <c:pt idx="19336">
                  <c:v>1E-4</c:v>
                </c:pt>
                <c:pt idx="19337">
                  <c:v>2.288227691397185E-3</c:v>
                </c:pt>
                <c:pt idx="19338">
                  <c:v>4.8192021792756227E-4</c:v>
                </c:pt>
                <c:pt idx="19339">
                  <c:v>2.3350133297750462E-3</c:v>
                </c:pt>
                <c:pt idx="19340">
                  <c:v>1E-4</c:v>
                </c:pt>
                <c:pt idx="19341">
                  <c:v>9.6516299100940679E-4</c:v>
                </c:pt>
                <c:pt idx="19342">
                  <c:v>2.3253785228074301E-3</c:v>
                </c:pt>
                <c:pt idx="19343">
                  <c:v>3.7622388829834548E-3</c:v>
                </c:pt>
                <c:pt idx="19344">
                  <c:v>1E-4</c:v>
                </c:pt>
                <c:pt idx="19345">
                  <c:v>2.592685670057506E-3</c:v>
                </c:pt>
                <c:pt idx="19346">
                  <c:v>2.5569211010877379E-4</c:v>
                </c:pt>
                <c:pt idx="19347">
                  <c:v>2.7210301007520362E-3</c:v>
                </c:pt>
                <c:pt idx="19348">
                  <c:v>1E-4</c:v>
                </c:pt>
                <c:pt idx="19349">
                  <c:v>2.9744520272812682E-3</c:v>
                </c:pt>
                <c:pt idx="19350">
                  <c:v>1.3815769206811589E-3</c:v>
                </c:pt>
                <c:pt idx="19351">
                  <c:v>9.1224839908756882E-4</c:v>
                </c:pt>
                <c:pt idx="19352">
                  <c:v>1E-4</c:v>
                </c:pt>
                <c:pt idx="19353">
                  <c:v>5.4149388659743565E-4</c:v>
                </c:pt>
                <c:pt idx="19354">
                  <c:v>1.9863212689553902E-3</c:v>
                </c:pt>
                <c:pt idx="19355">
                  <c:v>3.0577467100094779E-3</c:v>
                </c:pt>
                <c:pt idx="19356">
                  <c:v>1E-4</c:v>
                </c:pt>
                <c:pt idx="19357">
                  <c:v>2.074474055197693E-3</c:v>
                </c:pt>
                <c:pt idx="19358">
                  <c:v>5.4077766953859912E-6</c:v>
                </c:pt>
                <c:pt idx="19359">
                  <c:v>1.4938734969227731E-3</c:v>
                </c:pt>
                <c:pt idx="19360">
                  <c:v>1E-4</c:v>
                </c:pt>
                <c:pt idx="19361">
                  <c:v>8.9529182401220546E-4</c:v>
                </c:pt>
                <c:pt idx="19362">
                  <c:v>5.859061374263703E-3</c:v>
                </c:pt>
                <c:pt idx="19363">
                  <c:v>6.9523269048288889E-3</c:v>
                </c:pt>
                <c:pt idx="19364">
                  <c:v>1E-4</c:v>
                </c:pt>
                <c:pt idx="19365">
                  <c:v>6.759633307796456E-3</c:v>
                </c:pt>
                <c:pt idx="19366">
                  <c:v>5.7160609674805143E-3</c:v>
                </c:pt>
                <c:pt idx="19367">
                  <c:v>1.2952211056823631E-3</c:v>
                </c:pt>
                <c:pt idx="19368">
                  <c:v>1E-4</c:v>
                </c:pt>
                <c:pt idx="19369">
                  <c:v>5.5513600933069476E-4</c:v>
                </c:pt>
                <c:pt idx="19370">
                  <c:v>3.7015610206643551E-3</c:v>
                </c:pt>
                <c:pt idx="19371">
                  <c:v>4.8207719649972936E-3</c:v>
                </c:pt>
                <c:pt idx="19372">
                  <c:v>1E-4</c:v>
                </c:pt>
                <c:pt idx="19373">
                  <c:v>5.1425979997886031E-3</c:v>
                </c:pt>
                <c:pt idx="19374">
                  <c:v>4.5079984722764376E-3</c:v>
                </c:pt>
                <c:pt idx="19375">
                  <c:v>1.2190117159611841E-3</c:v>
                </c:pt>
                <c:pt idx="19376">
                  <c:v>1E-4</c:v>
                </c:pt>
                <c:pt idx="19377">
                  <c:v>1.4734875310604769E-3</c:v>
                </c:pt>
                <c:pt idx="19378">
                  <c:v>5.2633098923154462E-3</c:v>
                </c:pt>
                <c:pt idx="19379">
                  <c:v>6.0083175054345917E-3</c:v>
                </c:pt>
                <c:pt idx="19380">
                  <c:v>1E-4</c:v>
                </c:pt>
                <c:pt idx="19381">
                  <c:v>6.5237494229165721E-3</c:v>
                </c:pt>
                <c:pt idx="19382">
                  <c:v>6.6409055317058884E-3</c:v>
                </c:pt>
                <c:pt idx="19383">
                  <c:v>2.7778075399999352E-3</c:v>
                </c:pt>
                <c:pt idx="19384">
                  <c:v>1E-4</c:v>
                </c:pt>
                <c:pt idx="19385">
                  <c:v>2.5210679279496569E-3</c:v>
                </c:pt>
                <c:pt idx="19386">
                  <c:v>5.8493209896069726E-3</c:v>
                </c:pt>
                <c:pt idx="19387">
                  <c:v>5.6274950251565909E-3</c:v>
                </c:pt>
                <c:pt idx="19388">
                  <c:v>1E-4</c:v>
                </c:pt>
                <c:pt idx="19389">
                  <c:v>4.7363364737321991E-3</c:v>
                </c:pt>
                <c:pt idx="19390">
                  <c:v>3.7212616411982538E-3</c:v>
                </c:pt>
                <c:pt idx="19391">
                  <c:v>8.2607727543761742E-4</c:v>
                </c:pt>
                <c:pt idx="19392">
                  <c:v>1E-4</c:v>
                </c:pt>
                <c:pt idx="19393">
                  <c:v>1.563693965365921E-3</c:v>
                </c:pt>
                <c:pt idx="19394">
                  <c:v>5.1301144687921794E-3</c:v>
                </c:pt>
                <c:pt idx="19395">
                  <c:v>5.2198734039871552E-3</c:v>
                </c:pt>
                <c:pt idx="19396">
                  <c:v>1E-4</c:v>
                </c:pt>
                <c:pt idx="19397">
                  <c:v>3.1094660525447931E-3</c:v>
                </c:pt>
                <c:pt idx="19398">
                  <c:v>1.4974747396730021E-4</c:v>
                </c:pt>
                <c:pt idx="19399">
                  <c:v>2.9920014510474418E-3</c:v>
                </c:pt>
                <c:pt idx="19400">
                  <c:v>1E-4</c:v>
                </c:pt>
                <c:pt idx="19401">
                  <c:v>3.077097270663293E-3</c:v>
                </c:pt>
                <c:pt idx="19402">
                  <c:v>5.6797536697966928E-4</c:v>
                </c:pt>
                <c:pt idx="19403">
                  <c:v>2.4347612319609389E-3</c:v>
                </c:pt>
                <c:pt idx="19404">
                  <c:v>1E-4</c:v>
                </c:pt>
                <c:pt idx="19405">
                  <c:v>3.672938146684387E-3</c:v>
                </c:pt>
                <c:pt idx="19406">
                  <c:v>2.7060014291285781E-3</c:v>
                </c:pt>
                <c:pt idx="19407">
                  <c:v>5.3913853889241802E-5</c:v>
                </c:pt>
                <c:pt idx="19408">
                  <c:v>1E-4</c:v>
                </c:pt>
                <c:pt idx="19409">
                  <c:v>1.1605339506682131E-4</c:v>
                </c:pt>
                <c:pt idx="19410">
                  <c:v>2.438663734551105E-3</c:v>
                </c:pt>
                <c:pt idx="19411">
                  <c:v>3.3704912347991521E-3</c:v>
                </c:pt>
                <c:pt idx="19412">
                  <c:v>1E-4</c:v>
                </c:pt>
                <c:pt idx="19413">
                  <c:v>2.1020085687426301E-3</c:v>
                </c:pt>
                <c:pt idx="19414">
                  <c:v>7.6240398148754351E-4</c:v>
                </c:pt>
                <c:pt idx="19415">
                  <c:v>2.895539352676104E-3</c:v>
                </c:pt>
                <c:pt idx="19416">
                  <c:v>1E-4</c:v>
                </c:pt>
                <c:pt idx="19417">
                  <c:v>2.3636337040572638E-3</c:v>
                </c:pt>
                <c:pt idx="19418">
                  <c:v>3.7971802999884707E-4</c:v>
                </c:pt>
                <c:pt idx="19419">
                  <c:v>2.7420590996957181E-3</c:v>
                </c:pt>
                <c:pt idx="19420">
                  <c:v>1E-4</c:v>
                </c:pt>
                <c:pt idx="19421">
                  <c:v>2.2252391384421839E-3</c:v>
                </c:pt>
                <c:pt idx="19422">
                  <c:v>1.0908836363569469E-3</c:v>
                </c:pt>
                <c:pt idx="19423">
                  <c:v>3.9341059440572397E-3</c:v>
                </c:pt>
                <c:pt idx="19424">
                  <c:v>1E-4</c:v>
                </c:pt>
                <c:pt idx="19425">
                  <c:v>5.5444316202909643E-3</c:v>
                </c:pt>
                <c:pt idx="19426">
                  <c:v>5.2861013768078797E-3</c:v>
                </c:pt>
                <c:pt idx="19427">
                  <c:v>1.657601486548135E-3</c:v>
                </c:pt>
                <c:pt idx="19428">
                  <c:v>1E-4</c:v>
                </c:pt>
                <c:pt idx="19429">
                  <c:v>1.449284241369881E-3</c:v>
                </c:pt>
                <c:pt idx="19430">
                  <c:v>4.8994021708330662E-3</c:v>
                </c:pt>
                <c:pt idx="19431">
                  <c:v>5.4250305254999152E-3</c:v>
                </c:pt>
                <c:pt idx="19432">
                  <c:v>1E-4</c:v>
                </c:pt>
                <c:pt idx="19433">
                  <c:v>4.6039813655695113E-3</c:v>
                </c:pt>
                <c:pt idx="19434">
                  <c:v>2.6136802027939602E-3</c:v>
                </c:pt>
                <c:pt idx="19435">
                  <c:v>8.5640023195852552E-4</c:v>
                </c:pt>
                <c:pt idx="19436">
                  <c:v>1E-4</c:v>
                </c:pt>
                <c:pt idx="19437">
                  <c:v>1.0533256806635599E-3</c:v>
                </c:pt>
                <c:pt idx="19438">
                  <c:v>2.2996895637290558E-3</c:v>
                </c:pt>
                <c:pt idx="19439">
                  <c:v>4.6116846830306897E-3</c:v>
                </c:pt>
                <c:pt idx="19440">
                  <c:v>1E-4</c:v>
                </c:pt>
                <c:pt idx="19441">
                  <c:v>6.3622762869559408E-3</c:v>
                </c:pt>
                <c:pt idx="19442">
                  <c:v>6.7733031156791534E-3</c:v>
                </c:pt>
                <c:pt idx="19443">
                  <c:v>2.9657316831687001E-3</c:v>
                </c:pt>
                <c:pt idx="19444">
                  <c:v>1E-4</c:v>
                </c:pt>
                <c:pt idx="19445">
                  <c:v>3.1913165182955601E-3</c:v>
                </c:pt>
                <c:pt idx="19446">
                  <c:v>7.6141862745995759E-3</c:v>
                </c:pt>
                <c:pt idx="19447">
                  <c:v>7.522538820158498E-3</c:v>
                </c:pt>
                <c:pt idx="19448">
                  <c:v>1E-4</c:v>
                </c:pt>
                <c:pt idx="19449">
                  <c:v>7.094389464566038E-3</c:v>
                </c:pt>
                <c:pt idx="19450">
                  <c:v>6.3815293688720791E-3</c:v>
                </c:pt>
                <c:pt idx="19451">
                  <c:v>1.9038690499073719E-3</c:v>
                </c:pt>
                <c:pt idx="19452">
                  <c:v>1E-4</c:v>
                </c:pt>
                <c:pt idx="19453">
                  <c:v>1.4234900706922801E-3</c:v>
                </c:pt>
                <c:pt idx="19454">
                  <c:v>5.1666069543204558E-3</c:v>
                </c:pt>
                <c:pt idx="19455">
                  <c:v>6.003093129362696E-3</c:v>
                </c:pt>
                <c:pt idx="19456">
                  <c:v>1E-4</c:v>
                </c:pt>
                <c:pt idx="19457">
                  <c:v>6.2251803162355814E-3</c:v>
                </c:pt>
                <c:pt idx="19458">
                  <c:v>5.6175259770034104E-3</c:v>
                </c:pt>
                <c:pt idx="19459">
                  <c:v>1.647941258993005E-3</c:v>
                </c:pt>
                <c:pt idx="19460">
                  <c:v>1E-4</c:v>
                </c:pt>
                <c:pt idx="19461">
                  <c:v>1.500930604075296E-3</c:v>
                </c:pt>
                <c:pt idx="19462">
                  <c:v>5.2897764234225578E-3</c:v>
                </c:pt>
                <c:pt idx="19463">
                  <c:v>5.9902966641816576E-3</c:v>
                </c:pt>
                <c:pt idx="19464">
                  <c:v>1E-4</c:v>
                </c:pt>
                <c:pt idx="19465">
                  <c:v>5.8172858158847948E-3</c:v>
                </c:pt>
                <c:pt idx="19466">
                  <c:v>4.784567687576605E-3</c:v>
                </c:pt>
                <c:pt idx="19467">
                  <c:v>9.559329738570583E-4</c:v>
                </c:pt>
                <c:pt idx="19468">
                  <c:v>1E-4</c:v>
                </c:pt>
                <c:pt idx="19469">
                  <c:v>8.0268841641713176E-4</c:v>
                </c:pt>
                <c:pt idx="19470">
                  <c:v>4.2525445450850253E-3</c:v>
                </c:pt>
                <c:pt idx="19471">
                  <c:v>5.0832195610005888E-3</c:v>
                </c:pt>
                <c:pt idx="19472">
                  <c:v>1E-4</c:v>
                </c:pt>
                <c:pt idx="19473">
                  <c:v>4.0044867063531433E-3</c:v>
                </c:pt>
                <c:pt idx="19474">
                  <c:v>1.3428647517393299E-3</c:v>
                </c:pt>
                <c:pt idx="19475">
                  <c:v>2.0320539266115629E-3</c:v>
                </c:pt>
                <c:pt idx="19476">
                  <c:v>1E-4</c:v>
                </c:pt>
                <c:pt idx="19477">
                  <c:v>2.488745886123668E-3</c:v>
                </c:pt>
                <c:pt idx="19478">
                  <c:v>1.8349471205569189E-4</c:v>
                </c:pt>
                <c:pt idx="19479">
                  <c:v>2.9636709299026868E-3</c:v>
                </c:pt>
                <c:pt idx="19480">
                  <c:v>1E-4</c:v>
                </c:pt>
                <c:pt idx="19481">
                  <c:v>3.9083575981000152E-3</c:v>
                </c:pt>
                <c:pt idx="19482">
                  <c:v>2.5132733970195222E-3</c:v>
                </c:pt>
                <c:pt idx="19483">
                  <c:v>5.537783159672374E-4</c:v>
                </c:pt>
                <c:pt idx="19484">
                  <c:v>1E-4</c:v>
                </c:pt>
                <c:pt idx="19485">
                  <c:v>8.8308282244785612E-4</c:v>
                </c:pt>
                <c:pt idx="19486">
                  <c:v>1.6958789009735909E-3</c:v>
                </c:pt>
                <c:pt idx="19487">
                  <c:v>3.210447045018851E-3</c:v>
                </c:pt>
                <c:pt idx="19488">
                  <c:v>1E-4</c:v>
                </c:pt>
                <c:pt idx="19489">
                  <c:v>2.3265708005982609E-3</c:v>
                </c:pt>
                <c:pt idx="19490">
                  <c:v>6.4885402343601445E-4</c:v>
                </c:pt>
                <c:pt idx="19491">
                  <c:v>3.1131792643819818E-3</c:v>
                </c:pt>
                <c:pt idx="19492">
                  <c:v>1E-4</c:v>
                </c:pt>
                <c:pt idx="19493">
                  <c:v>3.1634472320493361E-3</c:v>
                </c:pt>
                <c:pt idx="19494">
                  <c:v>9.6442795236163022E-4</c:v>
                </c:pt>
                <c:pt idx="19495">
                  <c:v>1.743613419307758E-3</c:v>
                </c:pt>
                <c:pt idx="19496">
                  <c:v>1E-4</c:v>
                </c:pt>
                <c:pt idx="19497">
                  <c:v>1.554814844961184E-3</c:v>
                </c:pt>
                <c:pt idx="19498">
                  <c:v>1.250609971142081E-3</c:v>
                </c:pt>
                <c:pt idx="19499">
                  <c:v>3.1305474508840142E-3</c:v>
                </c:pt>
                <c:pt idx="19500">
                  <c:v>1E-4</c:v>
                </c:pt>
                <c:pt idx="19501">
                  <c:v>2.356574919567366E-3</c:v>
                </c:pt>
                <c:pt idx="19502">
                  <c:v>3.7599625280727411E-4</c:v>
                </c:pt>
                <c:pt idx="19503">
                  <c:v>2.4494442569414961E-3</c:v>
                </c:pt>
                <c:pt idx="19504">
                  <c:v>1E-4</c:v>
                </c:pt>
                <c:pt idx="19505">
                  <c:v>6.2074429453172323E-4</c:v>
                </c:pt>
                <c:pt idx="19506">
                  <c:v>4.0262450131290581E-3</c:v>
                </c:pt>
                <c:pt idx="19507">
                  <c:v>5.8561571925300204E-3</c:v>
                </c:pt>
                <c:pt idx="19508">
                  <c:v>1E-4</c:v>
                </c:pt>
                <c:pt idx="19509">
                  <c:v>4.9669041442260481E-3</c:v>
                </c:pt>
                <c:pt idx="19510">
                  <c:v>2.1336570798584642E-3</c:v>
                </c:pt>
                <c:pt idx="19511">
                  <c:v>1.6884131324890301E-3</c:v>
                </c:pt>
                <c:pt idx="19512">
                  <c:v>1E-4</c:v>
                </c:pt>
                <c:pt idx="19513">
                  <c:v>1.0617644527476009E-3</c:v>
                </c:pt>
                <c:pt idx="19514">
                  <c:v>3.6732063174131982E-3</c:v>
                </c:pt>
                <c:pt idx="19515">
                  <c:v>6.2539208626027597E-3</c:v>
                </c:pt>
                <c:pt idx="19516">
                  <c:v>1E-4</c:v>
                </c:pt>
                <c:pt idx="19517">
                  <c:v>6.9298232767571197E-3</c:v>
                </c:pt>
                <c:pt idx="19518">
                  <c:v>5.4347226491696168E-3</c:v>
                </c:pt>
                <c:pt idx="19519">
                  <c:v>5.7353243754043137E-4</c:v>
                </c:pt>
                <c:pt idx="19520">
                  <c:v>1E-4</c:v>
                </c:pt>
                <c:pt idx="19521">
                  <c:v>9.4939312849835332E-5</c:v>
                </c:pt>
                <c:pt idx="19522">
                  <c:v>4.3592969339111397E-3</c:v>
                </c:pt>
                <c:pt idx="19523">
                  <c:v>6.2586143258285586E-3</c:v>
                </c:pt>
                <c:pt idx="19524">
                  <c:v>1E-4</c:v>
                </c:pt>
                <c:pt idx="19525">
                  <c:v>6.7589528155865856E-3</c:v>
                </c:pt>
                <c:pt idx="19526">
                  <c:v>5.5150755785620719E-3</c:v>
                </c:pt>
                <c:pt idx="19527">
                  <c:v>9.3042419900220643E-4</c:v>
                </c:pt>
                <c:pt idx="19528">
                  <c:v>1E-4</c:v>
                </c:pt>
                <c:pt idx="19529">
                  <c:v>7.9450612542455144E-4</c:v>
                </c:pt>
                <c:pt idx="19530">
                  <c:v>5.1982867830875712E-3</c:v>
                </c:pt>
                <c:pt idx="19531">
                  <c:v>6.4988018459997254E-3</c:v>
                </c:pt>
                <c:pt idx="19532">
                  <c:v>1E-4</c:v>
                </c:pt>
                <c:pt idx="19533">
                  <c:v>5.8585741240100219E-3</c:v>
                </c:pt>
                <c:pt idx="19534">
                  <c:v>3.503326664669384E-3</c:v>
                </c:pt>
                <c:pt idx="19535">
                  <c:v>7.8860952110311022E-4</c:v>
                </c:pt>
                <c:pt idx="19536">
                  <c:v>1E-4</c:v>
                </c:pt>
                <c:pt idx="19537">
                  <c:v>5.6504490754108146E-4</c:v>
                </c:pt>
                <c:pt idx="19538">
                  <c:v>4.0511814550342837E-3</c:v>
                </c:pt>
                <c:pt idx="19539">
                  <c:v>6.2701118329729511E-3</c:v>
                </c:pt>
                <c:pt idx="19540">
                  <c:v>1E-4</c:v>
                </c:pt>
                <c:pt idx="19541">
                  <c:v>6.2555171754710643E-3</c:v>
                </c:pt>
                <c:pt idx="19542">
                  <c:v>3.9142200201522552E-3</c:v>
                </c:pt>
                <c:pt idx="19543">
                  <c:v>8.2790204124630307E-4</c:v>
                </c:pt>
                <c:pt idx="19544">
                  <c:v>1E-4</c:v>
                </c:pt>
                <c:pt idx="19545">
                  <c:v>1.431303074225686E-3</c:v>
                </c:pt>
                <c:pt idx="19546">
                  <c:v>2.442747755380629E-3</c:v>
                </c:pt>
                <c:pt idx="19547">
                  <c:v>5.0384415920826254E-3</c:v>
                </c:pt>
                <c:pt idx="19548">
                  <c:v>1E-4</c:v>
                </c:pt>
                <c:pt idx="19549">
                  <c:v>5.3615652708177324E-3</c:v>
                </c:pt>
                <c:pt idx="19550">
                  <c:v>3.211548512190594E-3</c:v>
                </c:pt>
                <c:pt idx="19551">
                  <c:v>8.0822358432798981E-4</c:v>
                </c:pt>
                <c:pt idx="19552">
                  <c:v>1E-4</c:v>
                </c:pt>
                <c:pt idx="19553">
                  <c:v>2.4596986783720912E-4</c:v>
                </c:pt>
                <c:pt idx="19554">
                  <c:v>4.7771749483037527E-3</c:v>
                </c:pt>
                <c:pt idx="19555">
                  <c:v>6.9168958307780897E-3</c:v>
                </c:pt>
                <c:pt idx="19556">
                  <c:v>1E-4</c:v>
                </c:pt>
                <c:pt idx="19557">
                  <c:v>6.7729474164856876E-3</c:v>
                </c:pt>
                <c:pt idx="19558">
                  <c:v>4.3407331383140688E-3</c:v>
                </c:pt>
                <c:pt idx="19559">
                  <c:v>7.1249290456520172E-4</c:v>
                </c:pt>
                <c:pt idx="19560">
                  <c:v>1E-4</c:v>
                </c:pt>
                <c:pt idx="19561">
                  <c:v>1.3161487205496851E-3</c:v>
                </c:pt>
                <c:pt idx="19562">
                  <c:v>2.7421146019619299E-3</c:v>
                </c:pt>
                <c:pt idx="19563">
                  <c:v>5.2188191650061238E-3</c:v>
                </c:pt>
                <c:pt idx="19564">
                  <c:v>1E-4</c:v>
                </c:pt>
                <c:pt idx="19565">
                  <c:v>4.6551274483019028E-3</c:v>
                </c:pt>
                <c:pt idx="19566">
                  <c:v>1.119045360145805E-3</c:v>
                </c:pt>
                <c:pt idx="19567">
                  <c:v>3.0275051103563601E-3</c:v>
                </c:pt>
                <c:pt idx="19568">
                  <c:v>1E-4</c:v>
                </c:pt>
                <c:pt idx="19569">
                  <c:v>3.059663330930332E-3</c:v>
                </c:pt>
                <c:pt idx="19570">
                  <c:v>1.1191608955723881E-3</c:v>
                </c:pt>
                <c:pt idx="19571">
                  <c:v>4.7327937977639416E-3</c:v>
                </c:pt>
                <c:pt idx="19572">
                  <c:v>1E-4</c:v>
                </c:pt>
                <c:pt idx="19573">
                  <c:v>5.0633192483720696E-3</c:v>
                </c:pt>
                <c:pt idx="19574">
                  <c:v>1.7300759142490621E-3</c:v>
                </c:pt>
                <c:pt idx="19575">
                  <c:v>2.8593366019238719E-3</c:v>
                </c:pt>
                <c:pt idx="19576">
                  <c:v>1E-4</c:v>
                </c:pt>
                <c:pt idx="19577">
                  <c:v>3.8905548374099262E-3</c:v>
                </c:pt>
                <c:pt idx="19578">
                  <c:v>7.4396772723266461E-4</c:v>
                </c:pt>
                <c:pt idx="19579">
                  <c:v>3.0800390675758491E-3</c:v>
                </c:pt>
                <c:pt idx="19580">
                  <c:v>1E-4</c:v>
                </c:pt>
                <c:pt idx="19581">
                  <c:v>3.434483132180395E-3</c:v>
                </c:pt>
                <c:pt idx="19582">
                  <c:v>2.8370208241728709E-5</c:v>
                </c:pt>
                <c:pt idx="19583">
                  <c:v>3.5357429712825099E-3</c:v>
                </c:pt>
                <c:pt idx="19584">
                  <c:v>1E-4</c:v>
                </c:pt>
                <c:pt idx="19585">
                  <c:v>3.4633723419301259E-3</c:v>
                </c:pt>
                <c:pt idx="19586">
                  <c:v>9.0999319073143436E-5</c:v>
                </c:pt>
                <c:pt idx="19587">
                  <c:v>3.3817284924162862E-3</c:v>
                </c:pt>
                <c:pt idx="19588">
                  <c:v>1E-4</c:v>
                </c:pt>
                <c:pt idx="19589">
                  <c:v>1.9598616130521379E-3</c:v>
                </c:pt>
                <c:pt idx="19590">
                  <c:v>3.5863971500031439E-3</c:v>
                </c:pt>
                <c:pt idx="19591">
                  <c:v>6.7681473500133919E-3</c:v>
                </c:pt>
                <c:pt idx="19592">
                  <c:v>1E-4</c:v>
                </c:pt>
                <c:pt idx="19593">
                  <c:v>6.3067807955550347E-3</c:v>
                </c:pt>
                <c:pt idx="19594">
                  <c:v>2.4238770149482831E-3</c:v>
                </c:pt>
                <c:pt idx="19595">
                  <c:v>2.919575526713417E-3</c:v>
                </c:pt>
                <c:pt idx="19596">
                  <c:v>1E-4</c:v>
                </c:pt>
                <c:pt idx="19597">
                  <c:v>3.536645197131491E-3</c:v>
                </c:pt>
                <c:pt idx="19598">
                  <c:v>9.6319251209828574E-4</c:v>
                </c:pt>
                <c:pt idx="19599">
                  <c:v>5.1662614307745594E-3</c:v>
                </c:pt>
                <c:pt idx="19600">
                  <c:v>1E-4</c:v>
                </c:pt>
                <c:pt idx="19601">
                  <c:v>6.1778820210440424E-3</c:v>
                </c:pt>
                <c:pt idx="19602">
                  <c:v>3.4180380371161469E-3</c:v>
                </c:pt>
                <c:pt idx="19603">
                  <c:v>1.5287711304568449E-3</c:v>
                </c:pt>
                <c:pt idx="19604">
                  <c:v>1E-4</c:v>
                </c:pt>
                <c:pt idx="19605">
                  <c:v>1.5530828167989619E-3</c:v>
                </c:pt>
                <c:pt idx="19606">
                  <c:v>3.498448929727564E-3</c:v>
                </c:pt>
                <c:pt idx="19607">
                  <c:v>6.4411865828873892E-3</c:v>
                </c:pt>
                <c:pt idx="19608">
                  <c:v>1E-4</c:v>
                </c:pt>
                <c:pt idx="19609">
                  <c:v>5.8282217324082761E-3</c:v>
                </c:pt>
                <c:pt idx="19610">
                  <c:v>1.877687411834277E-3</c:v>
                </c:pt>
                <c:pt idx="19611">
                  <c:v>3.0366069553853211E-3</c:v>
                </c:pt>
                <c:pt idx="19612">
                  <c:v>1E-4</c:v>
                </c:pt>
                <c:pt idx="19613">
                  <c:v>2.6280229735677731E-3</c:v>
                </c:pt>
                <c:pt idx="19614">
                  <c:v>2.8912629546576549E-3</c:v>
                </c:pt>
                <c:pt idx="19615">
                  <c:v>6.6310058842047196E-3</c:v>
                </c:pt>
                <c:pt idx="19616">
                  <c:v>1E-4</c:v>
                </c:pt>
                <c:pt idx="19617">
                  <c:v>6.377751553715845E-3</c:v>
                </c:pt>
                <c:pt idx="19618">
                  <c:v>2.2093845882683169E-3</c:v>
                </c:pt>
                <c:pt idx="19619">
                  <c:v>3.246885458094114E-3</c:v>
                </c:pt>
                <c:pt idx="19620">
                  <c:v>1E-4</c:v>
                </c:pt>
                <c:pt idx="19621">
                  <c:v>3.3002811242276108E-3</c:v>
                </c:pt>
                <c:pt idx="19622">
                  <c:v>2.1790307394065219E-3</c:v>
                </c:pt>
                <c:pt idx="19623">
                  <c:v>6.4807987142358834E-3</c:v>
                </c:pt>
                <c:pt idx="19624">
                  <c:v>1E-4</c:v>
                </c:pt>
                <c:pt idx="19625">
                  <c:v>6.9210206558517236E-3</c:v>
                </c:pt>
                <c:pt idx="19626">
                  <c:v>3.23278926386603E-3</c:v>
                </c:pt>
                <c:pt idx="19627">
                  <c:v>2.422405350378245E-3</c:v>
                </c:pt>
                <c:pt idx="19628">
                  <c:v>1E-4</c:v>
                </c:pt>
                <c:pt idx="19629">
                  <c:v>2.250680002868371E-3</c:v>
                </c:pt>
                <c:pt idx="19630">
                  <c:v>3.836672414832354E-3</c:v>
                </c:pt>
                <c:pt idx="19631">
                  <c:v>7.6676601710197164E-3</c:v>
                </c:pt>
                <c:pt idx="19632">
                  <c:v>1E-4</c:v>
                </c:pt>
                <c:pt idx="19633">
                  <c:v>7.4848446521325086E-3</c:v>
                </c:pt>
                <c:pt idx="19634">
                  <c:v>3.2065987852271521E-3</c:v>
                </c:pt>
                <c:pt idx="19635">
                  <c:v>3.003737617909051E-3</c:v>
                </c:pt>
                <c:pt idx="19636">
                  <c:v>1E-4</c:v>
                </c:pt>
                <c:pt idx="19637">
                  <c:v>3.2267168409933341E-3</c:v>
                </c:pt>
                <c:pt idx="19638">
                  <c:v>2.8311727328805998E-3</c:v>
                </c:pt>
                <c:pt idx="19639">
                  <c:v>7.390077973668416E-3</c:v>
                </c:pt>
                <c:pt idx="19640">
                  <c:v>1E-4</c:v>
                </c:pt>
                <c:pt idx="19641">
                  <c:v>7.8723895317705309E-3</c:v>
                </c:pt>
                <c:pt idx="19642">
                  <c:v>3.8115380838841429E-3</c:v>
                </c:pt>
                <c:pt idx="19643">
                  <c:v>2.6799958556098119E-3</c:v>
                </c:pt>
                <c:pt idx="19644">
                  <c:v>1E-4</c:v>
                </c:pt>
                <c:pt idx="19645">
                  <c:v>3.069724402836017E-3</c:v>
                </c:pt>
                <c:pt idx="19646">
                  <c:v>3.1446480726791269E-3</c:v>
                </c:pt>
                <c:pt idx="19647">
                  <c:v>7.7170013834863384E-3</c:v>
                </c:pt>
                <c:pt idx="19648">
                  <c:v>1E-4</c:v>
                </c:pt>
                <c:pt idx="19649">
                  <c:v>8.0880611098640698E-3</c:v>
                </c:pt>
                <c:pt idx="19650">
                  <c:v>3.6296313819022398E-3</c:v>
                </c:pt>
                <c:pt idx="19651">
                  <c:v>3.3026526091032879E-3</c:v>
                </c:pt>
                <c:pt idx="19652">
                  <c:v>1E-4</c:v>
                </c:pt>
                <c:pt idx="19653">
                  <c:v>4.6985890279876499E-3</c:v>
                </c:pt>
                <c:pt idx="19654">
                  <c:v>3.9761460411538572E-4</c:v>
                </c:pt>
                <c:pt idx="19655">
                  <c:v>5.6668123596861509E-3</c:v>
                </c:pt>
                <c:pt idx="19656">
                  <c:v>1E-4</c:v>
                </c:pt>
                <c:pt idx="19657">
                  <c:v>6.5591486400603718E-3</c:v>
                </c:pt>
                <c:pt idx="19658">
                  <c:v>2.4112367089256662E-3</c:v>
                </c:pt>
                <c:pt idx="19659">
                  <c:v>3.2584804567479531E-3</c:v>
                </c:pt>
                <c:pt idx="19660">
                  <c:v>1E-4</c:v>
                </c:pt>
                <c:pt idx="19661">
                  <c:v>2.726473305116218E-3</c:v>
                </c:pt>
                <c:pt idx="19662">
                  <c:v>3.9342241443475886E-3</c:v>
                </c:pt>
                <c:pt idx="19663">
                  <c:v>8.0912186788445559E-3</c:v>
                </c:pt>
                <c:pt idx="19664">
                  <c:v>1E-4</c:v>
                </c:pt>
                <c:pt idx="19665">
                  <c:v>6.9650176250223112E-3</c:v>
                </c:pt>
                <c:pt idx="19666">
                  <c:v>9.3871682853749016E-4</c:v>
                </c:pt>
                <c:pt idx="19667">
                  <c:v>5.5013160292852921E-3</c:v>
                </c:pt>
                <c:pt idx="19668">
                  <c:v>1E-4</c:v>
                </c:pt>
                <c:pt idx="19669">
                  <c:v>5.4841689718223494E-3</c:v>
                </c:pt>
                <c:pt idx="19670">
                  <c:v>1.0080282464936361E-3</c:v>
                </c:pt>
                <c:pt idx="19671">
                  <c:v>6.9865880843660334E-3</c:v>
                </c:pt>
                <c:pt idx="19672">
                  <c:v>1E-4</c:v>
                </c:pt>
                <c:pt idx="19673">
                  <c:v>7.2967461383982978E-3</c:v>
                </c:pt>
                <c:pt idx="19674">
                  <c:v>1.624963578986741E-3</c:v>
                </c:pt>
                <c:pt idx="19675">
                  <c:v>5.1626917297670086E-3</c:v>
                </c:pt>
                <c:pt idx="19676">
                  <c:v>1E-4</c:v>
                </c:pt>
                <c:pt idx="19677">
                  <c:v>5.7164997533697224E-3</c:v>
                </c:pt>
                <c:pt idx="19678">
                  <c:v>2.7467418659507352E-4</c:v>
                </c:pt>
                <c:pt idx="19679">
                  <c:v>6.1177187941211684E-3</c:v>
                </c:pt>
                <c:pt idx="19680">
                  <c:v>1E-4</c:v>
                </c:pt>
                <c:pt idx="19681">
                  <c:v>5.3522456567985394E-3</c:v>
                </c:pt>
                <c:pt idx="19682">
                  <c:v>1.9111334865407521E-3</c:v>
                </c:pt>
                <c:pt idx="19683">
                  <c:v>7.9619990528331398E-3</c:v>
                </c:pt>
                <c:pt idx="19684">
                  <c:v>1E-4</c:v>
                </c:pt>
                <c:pt idx="19685">
                  <c:v>7.7656228822575932E-3</c:v>
                </c:pt>
                <c:pt idx="19686">
                  <c:v>1.3068127220436209E-3</c:v>
                </c:pt>
                <c:pt idx="19687">
                  <c:v>5.9685771013573983E-3</c:v>
                </c:pt>
                <c:pt idx="19688">
                  <c:v>1E-4</c:v>
                </c:pt>
                <c:pt idx="19689">
                  <c:v>6.252542800666218E-3</c:v>
                </c:pt>
                <c:pt idx="19690">
                  <c:v>6.9612597015488093E-4</c:v>
                </c:pt>
                <c:pt idx="19691">
                  <c:v>7.330033458139245E-3</c:v>
                </c:pt>
                <c:pt idx="19692">
                  <c:v>1E-4</c:v>
                </c:pt>
                <c:pt idx="19693">
                  <c:v>7.4018020499717011E-3</c:v>
                </c:pt>
                <c:pt idx="19694">
                  <c:v>7.4125466871336344E-4</c:v>
                </c:pt>
                <c:pt idx="19695">
                  <c:v>6.3558074533894776E-3</c:v>
                </c:pt>
                <c:pt idx="19696">
                  <c:v>1E-4</c:v>
                </c:pt>
                <c:pt idx="19697">
                  <c:v>6.0029106752535026E-3</c:v>
                </c:pt>
                <c:pt idx="19698">
                  <c:v>1.7717482910892771E-3</c:v>
                </c:pt>
                <c:pt idx="19699">
                  <c:v>8.4385194765545391E-3</c:v>
                </c:pt>
                <c:pt idx="19700">
                  <c:v>1E-4</c:v>
                </c:pt>
                <c:pt idx="19701">
                  <c:v>8.0229499397267683E-3</c:v>
                </c:pt>
                <c:pt idx="19702">
                  <c:v>6.057760184291699E-4</c:v>
                </c:pt>
                <c:pt idx="19703">
                  <c:v>7.1059813683679741E-3</c:v>
                </c:pt>
                <c:pt idx="19704">
                  <c:v>1E-4</c:v>
                </c:pt>
                <c:pt idx="19705">
                  <c:v>6.740227737894549E-3</c:v>
                </c:pt>
                <c:pt idx="19706">
                  <c:v>1.7997209239794809E-3</c:v>
                </c:pt>
                <c:pt idx="19707">
                  <c:v>9.4187767546256938E-3</c:v>
                </c:pt>
                <c:pt idx="19708">
                  <c:v>1E-4</c:v>
                </c:pt>
                <c:pt idx="19709">
                  <c:v>1.0302523358558699E-2</c:v>
                </c:pt>
                <c:pt idx="19710">
                  <c:v>3.8977087188847149E-3</c:v>
                </c:pt>
                <c:pt idx="19711">
                  <c:v>5.0474107942705213E-3</c:v>
                </c:pt>
                <c:pt idx="19712">
                  <c:v>1E-4</c:v>
                </c:pt>
                <c:pt idx="19713">
                  <c:v>5.6575601457959663E-3</c:v>
                </c:pt>
                <c:pt idx="19714">
                  <c:v>2.3712639825535179E-3</c:v>
                </c:pt>
                <c:pt idx="19715">
                  <c:v>8.904817139875407E-3</c:v>
                </c:pt>
                <c:pt idx="19716">
                  <c:v>1E-4</c:v>
                </c:pt>
                <c:pt idx="19717">
                  <c:v>7.3794150163255324E-3</c:v>
                </c:pt>
                <c:pt idx="19718">
                  <c:v>1.5235230152910091E-3</c:v>
                </c:pt>
                <c:pt idx="19719">
                  <c:v>8.9986960946529648E-3</c:v>
                </c:pt>
                <c:pt idx="19720">
                  <c:v>1E-4</c:v>
                </c:pt>
                <c:pt idx="19721">
                  <c:v>6.5970400847744221E-3</c:v>
                </c:pt>
                <c:pt idx="19722">
                  <c:v>4.7235082565901696E-3</c:v>
                </c:pt>
                <c:pt idx="19723">
                  <c:v>1.2980535847117589E-2</c:v>
                </c:pt>
                <c:pt idx="19724">
                  <c:v>1E-4</c:v>
                </c:pt>
                <c:pt idx="19725">
                  <c:v>1.2941250074186259E-2</c:v>
                </c:pt>
                <c:pt idx="19726">
                  <c:v>4.4160965031355406E-3</c:v>
                </c:pt>
                <c:pt idx="19727">
                  <c:v>7.0546518336241804E-3</c:v>
                </c:pt>
                <c:pt idx="19728">
                  <c:v>1E-4</c:v>
                </c:pt>
                <c:pt idx="19729">
                  <c:v>8.8812095888536544E-3</c:v>
                </c:pt>
                <c:pt idx="19730">
                  <c:v>2.563292800240973E-4</c:v>
                </c:pt>
                <c:pt idx="19731">
                  <c:v>9.9046072205959679E-3</c:v>
                </c:pt>
                <c:pt idx="19732">
                  <c:v>1E-4</c:v>
                </c:pt>
                <c:pt idx="19733">
                  <c:v>1.1557536596477061E-2</c:v>
                </c:pt>
                <c:pt idx="19734">
                  <c:v>3.6720902035890278E-3</c:v>
                </c:pt>
                <c:pt idx="19735">
                  <c:v>6.9796631972120866E-3</c:v>
                </c:pt>
                <c:pt idx="19736">
                  <c:v>1E-4</c:v>
                </c:pt>
                <c:pt idx="19737">
                  <c:v>8.3064192900743645E-3</c:v>
                </c:pt>
                <c:pt idx="19738">
                  <c:v>1.0602593407415301E-3</c:v>
                </c:pt>
                <c:pt idx="19739">
                  <c:v>1.0301346701351671E-2</c:v>
                </c:pt>
                <c:pt idx="19740">
                  <c:v>1E-4</c:v>
                </c:pt>
                <c:pt idx="19741">
                  <c:v>1.1245433223679791E-2</c:v>
                </c:pt>
                <c:pt idx="19742">
                  <c:v>2.8890420038712272E-3</c:v>
                </c:pt>
                <c:pt idx="19743">
                  <c:v>7.4162086419302716E-3</c:v>
                </c:pt>
                <c:pt idx="19744">
                  <c:v>1E-4</c:v>
                </c:pt>
                <c:pt idx="19745">
                  <c:v>7.2534949496081214E-3</c:v>
                </c:pt>
                <c:pt idx="19746">
                  <c:v>3.820742135730886E-3</c:v>
                </c:pt>
                <c:pt idx="19747">
                  <c:v>1.2705196026028071E-2</c:v>
                </c:pt>
                <c:pt idx="19748">
                  <c:v>1E-4</c:v>
                </c:pt>
                <c:pt idx="19749">
                  <c:v>1.2326703566665761E-2</c:v>
                </c:pt>
                <c:pt idx="19750">
                  <c:v>2.446848454410172E-3</c:v>
                </c:pt>
                <c:pt idx="19751">
                  <c:v>8.9248561620576365E-3</c:v>
                </c:pt>
                <c:pt idx="19752">
                  <c:v>1E-4</c:v>
                </c:pt>
                <c:pt idx="19753">
                  <c:v>8.9140809718543119E-3</c:v>
                </c:pt>
                <c:pt idx="19754">
                  <c:v>2.8258849191212872E-3</c:v>
                </c:pt>
                <c:pt idx="19755">
                  <c:v>1.3005736331495659E-2</c:v>
                </c:pt>
                <c:pt idx="19756">
                  <c:v>1E-4</c:v>
                </c:pt>
                <c:pt idx="19757">
                  <c:v>1.2736411031007359E-2</c:v>
                </c:pt>
                <c:pt idx="19758">
                  <c:v>1.511381053781046E-3</c:v>
                </c:pt>
                <c:pt idx="19759">
                  <c:v>1.087544963155254E-2</c:v>
                </c:pt>
                <c:pt idx="19760">
                  <c:v>1E-4</c:v>
                </c:pt>
                <c:pt idx="19761">
                  <c:v>1.188270086804155E-2</c:v>
                </c:pt>
                <c:pt idx="19762">
                  <c:v>3.5225496042534768E-4</c:v>
                </c:pt>
                <c:pt idx="19763">
                  <c:v>1.1997944416612401E-2</c:v>
                </c:pt>
                <c:pt idx="19764">
                  <c:v>1E-4</c:v>
                </c:pt>
                <c:pt idx="19765">
                  <c:v>1.400372524022659E-2</c:v>
                </c:pt>
                <c:pt idx="19766">
                  <c:v>4.1262505212835681E-3</c:v>
                </c:pt>
                <c:pt idx="19767">
                  <c:v>8.6962187900728547E-3</c:v>
                </c:pt>
                <c:pt idx="19768">
                  <c:v>1E-4</c:v>
                </c:pt>
                <c:pt idx="19769">
                  <c:v>9.0760046860699373E-3</c:v>
                </c:pt>
                <c:pt idx="19770">
                  <c:v>3.8940775054767192E-3</c:v>
                </c:pt>
                <c:pt idx="19771">
                  <c:v>1.47260043092224E-2</c:v>
                </c:pt>
                <c:pt idx="19772">
                  <c:v>1E-4</c:v>
                </c:pt>
                <c:pt idx="19773">
                  <c:v>1.398133869186715E-2</c:v>
                </c:pt>
                <c:pt idx="19774">
                  <c:v>1.182916129329101E-3</c:v>
                </c:pt>
                <c:pt idx="19775">
                  <c:v>1.2522567660567349E-2</c:v>
                </c:pt>
                <c:pt idx="19776">
                  <c:v>1E-4</c:v>
                </c:pt>
                <c:pt idx="19777">
                  <c:v>1.342942409164485E-2</c:v>
                </c:pt>
                <c:pt idx="19778">
                  <c:v>4.8053953107590682E-4</c:v>
                </c:pt>
                <c:pt idx="19779">
                  <c:v>1.3282552223867721E-2</c:v>
                </c:pt>
                <c:pt idx="19780">
                  <c:v>1E-4</c:v>
                </c:pt>
                <c:pt idx="19781">
                  <c:v>1.484077045698823E-2</c:v>
                </c:pt>
                <c:pt idx="19782">
                  <c:v>2.9001860509461439E-3</c:v>
                </c:pt>
                <c:pt idx="19783">
                  <c:v>1.112404906342768E-2</c:v>
                </c:pt>
                <c:pt idx="19784">
                  <c:v>1E-4</c:v>
                </c:pt>
                <c:pt idx="19785">
                  <c:v>1.1043314556010949E-2</c:v>
                </c:pt>
                <c:pt idx="19786">
                  <c:v>3.7029847686658231E-3</c:v>
                </c:pt>
                <c:pt idx="19787">
                  <c:v>1.623638335401812E-2</c:v>
                </c:pt>
                <c:pt idx="19788">
                  <c:v>1E-4</c:v>
                </c:pt>
                <c:pt idx="19789">
                  <c:v>1.485813317404395E-2</c:v>
                </c:pt>
                <c:pt idx="19790">
                  <c:v>3.9841236759142329E-4</c:v>
                </c:pt>
                <c:pt idx="19791">
                  <c:v>1.534255380478906E-2</c:v>
                </c:pt>
                <c:pt idx="19792">
                  <c:v>1E-4</c:v>
                </c:pt>
                <c:pt idx="19793">
                  <c:v>1.517110872411331E-2</c:v>
                </c:pt>
                <c:pt idx="19794">
                  <c:v>3.353369778172814E-4</c:v>
                </c:pt>
                <c:pt idx="19795">
                  <c:v>1.5664927419956259E-2</c:v>
                </c:pt>
                <c:pt idx="19796">
                  <c:v>1E-4</c:v>
                </c:pt>
                <c:pt idx="19797">
                  <c:v>1.496506078939264E-2</c:v>
                </c:pt>
                <c:pt idx="19798">
                  <c:v>1.9655419907408508E-3</c:v>
                </c:pt>
                <c:pt idx="19799">
                  <c:v>1.770949208956726E-2</c:v>
                </c:pt>
                <c:pt idx="19800">
                  <c:v>1E-4</c:v>
                </c:pt>
                <c:pt idx="19801">
                  <c:v>1.6808969896540259E-2</c:v>
                </c:pt>
                <c:pt idx="19802">
                  <c:v>1.155276965697762E-3</c:v>
                </c:pt>
                <c:pt idx="19803">
                  <c:v>1.8694250373884311E-2</c:v>
                </c:pt>
                <c:pt idx="19804">
                  <c:v>1E-4</c:v>
                </c:pt>
                <c:pt idx="19805">
                  <c:v>1.9589464232129671E-2</c:v>
                </c:pt>
                <c:pt idx="19806">
                  <c:v>2.4006289865604138E-3</c:v>
                </c:pt>
                <c:pt idx="19807">
                  <c:v>1.6981272681560241E-2</c:v>
                </c:pt>
                <c:pt idx="19808">
                  <c:v>1E-4</c:v>
                </c:pt>
                <c:pt idx="19809">
                  <c:v>1.94651440067523E-2</c:v>
                </c:pt>
                <c:pt idx="19810">
                  <c:v>2.7441314186006042E-3</c:v>
                </c:pt>
                <c:pt idx="19811">
                  <c:v>1.6516155042479181E-2</c:v>
                </c:pt>
                <c:pt idx="19812">
                  <c:v>1E-4</c:v>
                </c:pt>
                <c:pt idx="19813">
                  <c:v>1.81311647867958E-2</c:v>
                </c:pt>
                <c:pt idx="19814">
                  <c:v>2.787619751661126E-5</c:v>
                </c:pt>
                <c:pt idx="19815">
                  <c:v>1.885820937307536E-2</c:v>
                </c:pt>
                <c:pt idx="19816">
                  <c:v>1E-4</c:v>
                </c:pt>
                <c:pt idx="19817">
                  <c:v>1.951423568834942E-2</c:v>
                </c:pt>
                <c:pt idx="19818">
                  <c:v>3.4941907000054899E-4</c:v>
                </c:pt>
                <c:pt idx="19819">
                  <c:v>1.9504085452341328E-2</c:v>
                </c:pt>
                <c:pt idx="19820">
                  <c:v>1E-4</c:v>
                </c:pt>
                <c:pt idx="19821">
                  <c:v>1.9630251504280619E-2</c:v>
                </c:pt>
                <c:pt idx="19822">
                  <c:v>1.5028010601977021E-3</c:v>
                </c:pt>
                <c:pt idx="19823">
                  <c:v>2.238189759707165E-2</c:v>
                </c:pt>
                <c:pt idx="19824">
                  <c:v>1E-4</c:v>
                </c:pt>
                <c:pt idx="19825">
                  <c:v>2.3971943927878839E-2</c:v>
                </c:pt>
                <c:pt idx="19826">
                  <c:v>4.2231472722588257E-3</c:v>
                </c:pt>
                <c:pt idx="19827">
                  <c:v>1.8790243013835951E-2</c:v>
                </c:pt>
                <c:pt idx="19828">
                  <c:v>1E-4</c:v>
                </c:pt>
                <c:pt idx="19829">
                  <c:v>1.9936417842653851E-2</c:v>
                </c:pt>
                <c:pt idx="19830">
                  <c:v>2.8601919216166239E-3</c:v>
                </c:pt>
                <c:pt idx="19831">
                  <c:v>2.4681348923447879E-2</c:v>
                </c:pt>
                <c:pt idx="19832">
                  <c:v>1E-4</c:v>
                </c:pt>
                <c:pt idx="19833">
                  <c:v>2.5373900964768149E-2</c:v>
                </c:pt>
                <c:pt idx="19834">
                  <c:v>2.8976212003498461E-3</c:v>
                </c:pt>
                <c:pt idx="19835">
                  <c:v>2.2067803471113472E-2</c:v>
                </c:pt>
                <c:pt idx="19836">
                  <c:v>1E-4</c:v>
                </c:pt>
                <c:pt idx="19837">
                  <c:v>2.3770994360783199E-2</c:v>
                </c:pt>
                <c:pt idx="19838">
                  <c:v>1.4095950059294401E-4</c:v>
                </c:pt>
                <c:pt idx="19839">
                  <c:v>2.4826570085738141E-2</c:v>
                </c:pt>
                <c:pt idx="19840">
                  <c:v>1E-4</c:v>
                </c:pt>
                <c:pt idx="19841">
                  <c:v>2.6025422217525521E-2</c:v>
                </c:pt>
                <c:pt idx="19842">
                  <c:v>1.6847727435688939E-3</c:v>
                </c:pt>
                <c:pt idx="19843">
                  <c:v>2.4137885545123049E-2</c:v>
                </c:pt>
                <c:pt idx="19844">
                  <c:v>1E-4</c:v>
                </c:pt>
                <c:pt idx="19845">
                  <c:v>2.3263207454990061E-2</c:v>
                </c:pt>
                <c:pt idx="19846">
                  <c:v>5.5925904300348156E-3</c:v>
                </c:pt>
                <c:pt idx="19847">
                  <c:v>3.1467040058290492E-2</c:v>
                </c:pt>
                <c:pt idx="19848">
                  <c:v>1E-4</c:v>
                </c:pt>
                <c:pt idx="19849">
                  <c:v>3.1278833937508237E-2</c:v>
                </c:pt>
                <c:pt idx="19850">
                  <c:v>3.7057407679401298E-3</c:v>
                </c:pt>
                <c:pt idx="19851">
                  <c:v>2.6391434609316321E-2</c:v>
                </c:pt>
                <c:pt idx="19852">
                  <c:v>1E-4</c:v>
                </c:pt>
                <c:pt idx="19853">
                  <c:v>2.5831565293462751E-2</c:v>
                </c:pt>
                <c:pt idx="19854">
                  <c:v>6.7839650197883388E-3</c:v>
                </c:pt>
                <c:pt idx="19855">
                  <c:v>3.5809243043749037E-2</c:v>
                </c:pt>
                <c:pt idx="19856">
                  <c:v>1E-4</c:v>
                </c:pt>
                <c:pt idx="19857">
                  <c:v>3.539008831371545E-2</c:v>
                </c:pt>
                <c:pt idx="19858">
                  <c:v>3.7533520086337709E-3</c:v>
                </c:pt>
                <c:pt idx="19859">
                  <c:v>3.0741975989435202E-2</c:v>
                </c:pt>
                <c:pt idx="19860">
                  <c:v>1E-4</c:v>
                </c:pt>
                <c:pt idx="19861">
                  <c:v>3.1560029039099199E-2</c:v>
                </c:pt>
                <c:pt idx="19862">
                  <c:v>3.9428927112734446E-3</c:v>
                </c:pt>
                <c:pt idx="19863">
                  <c:v>3.8200858158696352E-2</c:v>
                </c:pt>
                <c:pt idx="19864">
                  <c:v>1E-4</c:v>
                </c:pt>
                <c:pt idx="19865">
                  <c:v>4.0022913071326237E-2</c:v>
                </c:pt>
                <c:pt idx="19866">
                  <c:v>6.0101523127301616E-3</c:v>
                </c:pt>
                <c:pt idx="19867">
                  <c:v>3.2755185798158282E-2</c:v>
                </c:pt>
                <c:pt idx="19868">
                  <c:v>1E-4</c:v>
                </c:pt>
                <c:pt idx="19869">
                  <c:v>3.4136649249739227E-2</c:v>
                </c:pt>
                <c:pt idx="19870">
                  <c:v>5.4387062666390604E-3</c:v>
                </c:pt>
                <c:pt idx="19871">
                  <c:v>4.3029261062239553E-2</c:v>
                </c:pt>
                <c:pt idx="19872">
                  <c:v>1E-4</c:v>
                </c:pt>
                <c:pt idx="19873">
                  <c:v>4.4052138679541129E-2</c:v>
                </c:pt>
                <c:pt idx="19874">
                  <c:v>4.8057145702593927E-3</c:v>
                </c:pt>
                <c:pt idx="19875">
                  <c:v>3.8549047217564802E-2</c:v>
                </c:pt>
                <c:pt idx="19876">
                  <c:v>1E-4</c:v>
                </c:pt>
                <c:pt idx="19877">
                  <c:v>4.0056403383805422E-2</c:v>
                </c:pt>
                <c:pt idx="19878">
                  <c:v>4.3868665437966732E-3</c:v>
                </c:pt>
                <c:pt idx="19879">
                  <c:v>4.767474344478035E-2</c:v>
                </c:pt>
                <c:pt idx="19880">
                  <c:v>1E-4</c:v>
                </c:pt>
                <c:pt idx="19881">
                  <c:v>4.8913573831153398E-2</c:v>
                </c:pt>
                <c:pt idx="19882">
                  <c:v>3.6890228952414588E-3</c:v>
                </c:pt>
                <c:pt idx="19883">
                  <c:v>4.5208664746580772E-2</c:v>
                </c:pt>
                <c:pt idx="19884">
                  <c:v>1E-4</c:v>
                </c:pt>
                <c:pt idx="19885">
                  <c:v>4.6536668465599368E-2</c:v>
                </c:pt>
                <c:pt idx="19886">
                  <c:v>4.7035629764024846E-3</c:v>
                </c:pt>
                <c:pt idx="19887">
                  <c:v>5.5056347701963868E-2</c:v>
                </c:pt>
                <c:pt idx="19888">
                  <c:v>1E-4</c:v>
                </c:pt>
                <c:pt idx="19889">
                  <c:v>5.7892532723249873E-2</c:v>
                </c:pt>
                <c:pt idx="19890">
                  <c:v>7.207111213184611E-3</c:v>
                </c:pt>
                <c:pt idx="19891">
                  <c:v>4.9866956905328927E-2</c:v>
                </c:pt>
                <c:pt idx="19892">
                  <c:v>1E-4</c:v>
                </c:pt>
                <c:pt idx="19893">
                  <c:v>5.2289223896301411E-2</c:v>
                </c:pt>
                <c:pt idx="19894">
                  <c:v>6.416193220523593E-3</c:v>
                </c:pt>
                <c:pt idx="19895">
                  <c:v>6.3570027399709156E-2</c:v>
                </c:pt>
                <c:pt idx="19896">
                  <c:v>1E-4</c:v>
                </c:pt>
                <c:pt idx="19897">
                  <c:v>6.5475497705303976E-2</c:v>
                </c:pt>
                <c:pt idx="19898">
                  <c:v>5.2169455905601344E-3</c:v>
                </c:pt>
                <c:pt idx="19899">
                  <c:v>6.0529974388094758E-2</c:v>
                </c:pt>
                <c:pt idx="19900">
                  <c:v>1E-4</c:v>
                </c:pt>
                <c:pt idx="19901">
                  <c:v>6.3186152591010042E-2</c:v>
                </c:pt>
                <c:pt idx="19902">
                  <c:v>5.212401835809957E-3</c:v>
                </c:pt>
                <c:pt idx="19903">
                  <c:v>7.3474943494803463E-2</c:v>
                </c:pt>
                <c:pt idx="19904">
                  <c:v>1E-4</c:v>
                </c:pt>
                <c:pt idx="19905">
                  <c:v>7.7228799480017207E-2</c:v>
                </c:pt>
                <c:pt idx="19906">
                  <c:v>7.2110999555178102E-3</c:v>
                </c:pt>
                <c:pt idx="19907">
                  <c:v>7.0332446325385448E-2</c:v>
                </c:pt>
                <c:pt idx="19908">
                  <c:v>1E-4</c:v>
                </c:pt>
                <c:pt idx="19909">
                  <c:v>7.3778199665945496E-2</c:v>
                </c:pt>
                <c:pt idx="19910">
                  <c:v>7.1698527061061987E-3</c:v>
                </c:pt>
                <c:pt idx="19911">
                  <c:v>8.756045602585634E-2</c:v>
                </c:pt>
                <c:pt idx="19912">
                  <c:v>1E-4</c:v>
                </c:pt>
                <c:pt idx="19913">
                  <c:v>9.1423644797800158E-2</c:v>
                </c:pt>
                <c:pt idx="19914">
                  <c:v>7.0336450888624441E-3</c:v>
                </c:pt>
                <c:pt idx="19915">
                  <c:v>8.5728744814364641E-2</c:v>
                </c:pt>
                <c:pt idx="19916">
                  <c:v>1E-4</c:v>
                </c:pt>
                <c:pt idx="19917">
                  <c:v>9.0757885594692625E-2</c:v>
                </c:pt>
                <c:pt idx="19918">
                  <c:v>5.7381753195236218E-3</c:v>
                </c:pt>
                <c:pt idx="19919">
                  <c:v>0.103979707857663</c:v>
                </c:pt>
                <c:pt idx="19920">
                  <c:v>1E-4</c:v>
                </c:pt>
                <c:pt idx="19921">
                  <c:v>0.1107137338833819</c:v>
                </c:pt>
                <c:pt idx="19922">
                  <c:v>9.7979187960532711E-3</c:v>
                </c:pt>
                <c:pt idx="19923">
                  <c:v>0.1026465889383652</c:v>
                </c:pt>
                <c:pt idx="19924">
                  <c:v>1E-4</c:v>
                </c:pt>
                <c:pt idx="19925">
                  <c:v>0.1087771255218271</c:v>
                </c:pt>
                <c:pt idx="19926">
                  <c:v>9.3952132608217109E-3</c:v>
                </c:pt>
                <c:pt idx="19927">
                  <c:v>0.12832011848851271</c:v>
                </c:pt>
                <c:pt idx="19928">
                  <c:v>1E-4</c:v>
                </c:pt>
                <c:pt idx="19929">
                  <c:v>0.1336980870885518</c:v>
                </c:pt>
                <c:pt idx="19930">
                  <c:v>5.1521773598359223E-3</c:v>
                </c:pt>
                <c:pt idx="19931">
                  <c:v>0.13374355949198621</c:v>
                </c:pt>
                <c:pt idx="19932">
                  <c:v>1E-4</c:v>
                </c:pt>
                <c:pt idx="19933">
                  <c:v>0.1415945038748237</c:v>
                </c:pt>
                <c:pt idx="19934">
                  <c:v>6.3511707634567151E-3</c:v>
                </c:pt>
                <c:pt idx="19935">
                  <c:v>0.15978212199312691</c:v>
                </c:pt>
                <c:pt idx="19936">
                  <c:v>1E-4</c:v>
                </c:pt>
                <c:pt idx="19937">
                  <c:v>0.17085994351755721</c:v>
                </c:pt>
                <c:pt idx="19938">
                  <c:v>9.0547183831776509E-3</c:v>
                </c:pt>
                <c:pt idx="19939">
                  <c:v>0.16938398526404</c:v>
                </c:pt>
                <c:pt idx="19940">
                  <c:v>1E-4</c:v>
                </c:pt>
                <c:pt idx="19941">
                  <c:v>0.18248461331848759</c:v>
                </c:pt>
                <c:pt idx="19942">
                  <c:v>6.9168813917217416E-3</c:v>
                </c:pt>
                <c:pt idx="19943">
                  <c:v>0.20606719389579131</c:v>
                </c:pt>
                <c:pt idx="19944">
                  <c:v>1E-4</c:v>
                </c:pt>
                <c:pt idx="19945">
                  <c:v>0.22217811557666289</c:v>
                </c:pt>
                <c:pt idx="19946">
                  <c:v>9.6598233699798121E-3</c:v>
                </c:pt>
                <c:pt idx="19947">
                  <c:v>0.2255147516115637</c:v>
                </c:pt>
                <c:pt idx="19948">
                  <c:v>1E-4</c:v>
                </c:pt>
                <c:pt idx="19949">
                  <c:v>0.24515072874657501</c:v>
                </c:pt>
                <c:pt idx="19950">
                  <c:v>7.2139788172510266E-3</c:v>
                </c:pt>
                <c:pt idx="19951">
                  <c:v>0.27640007409413719</c:v>
                </c:pt>
                <c:pt idx="19952">
                  <c:v>1E-4</c:v>
                </c:pt>
                <c:pt idx="19953">
                  <c:v>0.2994919628337096</c:v>
                </c:pt>
                <c:pt idx="19954">
                  <c:v>5.5122834720733446E-3</c:v>
                </c:pt>
                <c:pt idx="19955">
                  <c:v>0.31848842456995768</c:v>
                </c:pt>
                <c:pt idx="19956">
                  <c:v>1E-4</c:v>
                </c:pt>
                <c:pt idx="19957">
                  <c:v>0.34875316682495189</c:v>
                </c:pt>
                <c:pt idx="19958">
                  <c:v>6.9421311013941004E-3</c:v>
                </c:pt>
                <c:pt idx="19959">
                  <c:v>0.39405018939366021</c:v>
                </c:pt>
                <c:pt idx="19960">
                  <c:v>1E-4</c:v>
                </c:pt>
                <c:pt idx="19961">
                  <c:v>0.43605994779853652</c:v>
                </c:pt>
                <c:pt idx="19962">
                  <c:v>9.6116099889613713E-3</c:v>
                </c:pt>
                <c:pt idx="19963">
                  <c:v>0.47045790503338331</c:v>
                </c:pt>
                <c:pt idx="19964">
                  <c:v>1E-4</c:v>
                </c:pt>
                <c:pt idx="19965">
                  <c:v>0.52671578305730893</c:v>
                </c:pt>
                <c:pt idx="19966">
                  <c:v>9.8225986792992975E-3</c:v>
                </c:pt>
                <c:pt idx="19967">
                  <c:v>0.60739626059038709</c:v>
                </c:pt>
                <c:pt idx="19968">
                  <c:v>1E-4</c:v>
                </c:pt>
                <c:pt idx="19969">
                  <c:v>0.68675465393255575</c:v>
                </c:pt>
                <c:pt idx="19970">
                  <c:v>7.0914461889106609E-3</c:v>
                </c:pt>
                <c:pt idx="19971">
                  <c:v>0.77433974678445527</c:v>
                </c:pt>
                <c:pt idx="19972">
                  <c:v>1E-4</c:v>
                </c:pt>
                <c:pt idx="19973">
                  <c:v>0.89512728159560029</c:v>
                </c:pt>
                <c:pt idx="19974">
                  <c:v>6.0207520860947042E-3</c:v>
                </c:pt>
                <c:pt idx="19975">
                  <c:v>1.0545502734525729</c:v>
                </c:pt>
                <c:pt idx="19976">
                  <c:v>1E-4</c:v>
                </c:pt>
                <c:pt idx="19977">
                  <c:v>1.2480792390286291</c:v>
                </c:pt>
                <c:pt idx="19978">
                  <c:v>9.9411162839040858E-3</c:v>
                </c:pt>
                <c:pt idx="19979">
                  <c:v>1.484367595024527</c:v>
                </c:pt>
                <c:pt idx="19980">
                  <c:v>1E-4</c:v>
                </c:pt>
                <c:pt idx="19981">
                  <c:v>1.8188955882428921</c:v>
                </c:pt>
                <c:pt idx="19982">
                  <c:v>9.5829337415304482E-3</c:v>
                </c:pt>
                <c:pt idx="19983">
                  <c:v>2.293811964448996</c:v>
                </c:pt>
                <c:pt idx="19984">
                  <c:v>1E-4</c:v>
                </c:pt>
                <c:pt idx="19985">
                  <c:v>2.9560170913605521</c:v>
                </c:pt>
                <c:pt idx="19986">
                  <c:v>8.9021696370485872E-3</c:v>
                </c:pt>
                <c:pt idx="19987">
                  <c:v>3.9446171828768009</c:v>
                </c:pt>
                <c:pt idx="19988">
                  <c:v>1E-4</c:v>
                </c:pt>
                <c:pt idx="19989">
                  <c:v>5.5659771036625054</c:v>
                </c:pt>
                <c:pt idx="19990">
                  <c:v>7.6464920124537008E-3</c:v>
                </c:pt>
                <c:pt idx="19991">
                  <c:v>8.4712699992748544</c:v>
                </c:pt>
                <c:pt idx="19992">
                  <c:v>1E-4</c:v>
                </c:pt>
                <c:pt idx="19993">
                  <c:v>14.49152104750482</c:v>
                </c:pt>
                <c:pt idx="19994">
                  <c:v>7.192355288731969E-3</c:v>
                </c:pt>
                <c:pt idx="19995">
                  <c:v>31.03742074464196</c:v>
                </c:pt>
                <c:pt idx="19996">
                  <c:v>1E-4</c:v>
                </c:pt>
                <c:pt idx="19997">
                  <c:v>130.37392028766499</c:v>
                </c:pt>
                <c:pt idx="19998">
                  <c:v>255.99168336049931</c:v>
                </c:pt>
                <c:pt idx="19999">
                  <c:v>217.2936591606466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86-49D7-ACA0-88A1A3582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686976"/>
        <c:axId val="379687392"/>
      </c:scatterChart>
      <c:valAx>
        <c:axId val="379686976"/>
        <c:scaling>
          <c:orientation val="minMax"/>
          <c:max val="50000"/>
          <c:min val="-5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687392"/>
        <c:crosses val="autoZero"/>
        <c:crossBetween val="midCat"/>
      </c:valAx>
      <c:valAx>
        <c:axId val="3796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968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C07A-C5C0-341F-B248-AB4C5533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BA006-3EC1-6046-567D-02C75DEE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422E5-F721-6B84-2477-5A5A9D87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FCB71-12BD-22DD-41DA-1539A822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4D690-4A89-5FCE-DC65-744EF4C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0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9EEC3-9EC6-B146-B0A1-F8BC5EF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D6C7A-21CC-0EAC-84C9-10C133F0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3B6B2-72B7-8A9F-F75C-616F8258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02FFF-4998-A608-B206-B63236D9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AAE9-DC73-474D-59C3-FA47831B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3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6AE35-8DF9-5FB1-8444-C84D528C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A8C05-839D-6BC4-419C-929218B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7278-9E1C-E103-BB5D-2E2426E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63C23-3FFD-2F0F-1EEA-93D37B5E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961E8-0CE9-9AE2-DBE0-C01BDBC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63407-727B-B389-D30A-5641FA64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20AAF-1C45-5C4D-3A84-2188ADB4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48A8A-FB6F-97F2-CF0A-BEE23952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7EF36-AB68-FD34-86A2-7E1C96F8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BE7B-30E5-F396-6FB0-908C210A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4383-C534-8C88-95A3-EDCD5DD6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D755C-1AA6-4C80-1890-CFC586EA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2D57-4E21-B889-8A7F-00F0E87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CA2B8-D3DE-0F0A-F4E1-ECC1BDDD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482EF-4731-74E0-A37F-2716D16D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C1DF-E6C9-9C0C-B065-C3E0A13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A28C2-05FA-EFC2-3698-8520950E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6DE10-3D54-42F8-AE0A-7219B5D29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F0741-AB77-BF83-F734-6BF59F42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3D367-11D7-D19F-BE6B-3C4832EF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7C49F-A2E4-387F-443C-2580FEAA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FED4-A7F2-8734-C50C-AB7045CA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72DF0-6045-3344-D2E6-41697B5B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24AF-FBC7-2088-9FB0-215EBA503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3A9C4-1104-B0D7-D9EE-B43D10B6C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66D86D-7CCF-3579-4619-AE4E7119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114C9-5CB4-207C-930C-23B4B379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BD3E51-5DFF-44C2-A76F-4FABE7D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BC08F-C80D-39EA-B559-40C69C1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DED0F-0751-2672-36A6-C3A64C9A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089A40-8CF7-943E-1848-1100CA48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BF3A1-4237-8FC0-4E65-4036FA96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1AF43B-15C1-18FA-270A-AFE662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11051A-BBCF-0794-D927-D62923F1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800DC-26DA-BBAE-0147-E7FA91CD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7AB72-4BA2-B47B-71E6-FAF8FD27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19E4A-DC0C-FC8A-A451-0EAE668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CDBD1-41DE-A109-D399-D48DE173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590C8-6671-04D7-39D9-BF625433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992C3-8B73-B0C3-924B-D79EFCF5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1429A-A1DE-BE83-1CE3-C4BD6807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99772-DAB4-EE2D-ACE0-7F824927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7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495B-2918-76DF-D67B-3FC8751F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CCF9D-9F12-C0C3-E8B4-2363F822F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8FC38-7A31-B872-B01A-ADC11824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B5FD9-0CDF-50F8-4A80-91ECA110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A554E-62D6-7172-93FC-2A7FBE0C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234CA-4AE3-DBA3-2816-8ACA2D51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8EF67F-A437-BF6C-37DF-7927165A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504D5-9BAD-E414-DB0D-BDF45751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0BD6-0F75-B356-5591-4D801808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C569-42EE-4FDC-BED5-A0CD4704C30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43E14-080F-119C-CB5D-256EACE5E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D730F-225F-E67B-9BC0-12DCEE670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9435-3D18-46A1-A127-B8F27FAF4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9C76AE-0AFA-AAE5-A738-FB67C8DD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98" y="723887"/>
            <a:ext cx="9319804" cy="54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6756494-4041-6D13-3896-7C5BE3D35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313139"/>
              </p:ext>
            </p:extLst>
          </p:nvPr>
        </p:nvGraphicFramePr>
        <p:xfrm>
          <a:off x="74204" y="197938"/>
          <a:ext cx="6151152" cy="396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1FFC33F-D96B-77AC-DE56-194E59B7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47" y="2891675"/>
            <a:ext cx="6651432" cy="39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02789-2C2A-299D-3BA0-6DB1B44E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6" y="147156"/>
            <a:ext cx="5331686" cy="3281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0AB7ED-379F-A1F4-90B0-7EE4EED7F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04" y="2455523"/>
            <a:ext cx="7204700" cy="44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39B086-3050-1A02-DF1E-C425B91F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77350" cy="564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88D409-E7EE-9C93-5DF0-B0C2B3BA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23" y="2746741"/>
            <a:ext cx="6130577" cy="39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27C2C7-FAE5-8BB7-E593-EE42C066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323850"/>
            <a:ext cx="105251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04E296-1BBE-B48B-10FA-AC83310A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9562"/>
            <a:ext cx="10487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0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ECF49-2F4D-0E0D-0535-62776180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03" y="616825"/>
            <a:ext cx="4725282" cy="2660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4F9BEE-01DD-F380-71A2-5B73A841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3" y="2418521"/>
            <a:ext cx="7200794" cy="40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17355A-443D-2C6C-1CB0-E578C70C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4" y="0"/>
            <a:ext cx="1165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B9464C-7C33-9083-FB45-43638A70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8" y="76628"/>
            <a:ext cx="6509444" cy="3971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DB7FB-B328-0CB5-3497-1B72ABCF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07" y="2808163"/>
            <a:ext cx="6537194" cy="40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F2062-4560-3515-A930-31209528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267"/>
            <a:ext cx="7252587" cy="4267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426730-BBC8-2F9F-AAA1-B1648340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145" y="2852791"/>
            <a:ext cx="6808855" cy="40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9F0646-EA36-32A7-D8ED-2217A21A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5C7658-5406-3B8E-AE92-9818CFB0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238125"/>
            <a:ext cx="6710330" cy="3794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5242D0-DB15-E141-B343-D1ED81E5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797" y="2830611"/>
            <a:ext cx="6745909" cy="37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4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dbgus2708@gmail.com</dc:creator>
  <cp:lastModifiedBy>dbgus2708@gmail.com</cp:lastModifiedBy>
  <cp:revision>2</cp:revision>
  <dcterms:created xsi:type="dcterms:W3CDTF">2022-07-19T07:10:51Z</dcterms:created>
  <dcterms:modified xsi:type="dcterms:W3CDTF">2022-07-19T15:16:00Z</dcterms:modified>
</cp:coreProperties>
</file>