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8"/>
    <p:restoredTop sz="94694"/>
  </p:normalViewPr>
  <p:slideViewPr>
    <p:cSldViewPr snapToGrid="0" showGuides="1">
      <p:cViewPr>
        <p:scale>
          <a:sx n="139" d="100"/>
          <a:sy n="139" d="100"/>
        </p:scale>
        <p:origin x="384" y="456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8570-BEB0-A4AC-5FA0-21FA21D5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E0FB0-0AC4-3C62-01F9-E38822067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445F-6FE4-D369-B24A-52C1E914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CBF4-DFDC-9B6D-7522-F3CDDF54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EBEF-1C9C-1AEB-B2FA-A391BC10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164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3838-4E09-5B19-7D1C-27597F8C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5A0BE-79DF-455F-F677-63D7EF5FB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73BA-EFB5-2363-B46A-DFA46366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F2EA-B211-2242-7DC2-93DA0BB1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786E-DB63-7B0D-22E5-D5D0CA72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7625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7AAE0-8741-8B5E-1AE1-A963079E9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41F35-63A5-AF07-F3A2-F8E06D2C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DBDA-7962-3DDE-49CB-37539FCF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FE0D-6A3F-7840-773E-EDC28B1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9600-5ADD-4437-D7B9-F530FF8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814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427B-D84D-2602-D93E-77CF8A37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DC42-3055-AB6B-2E16-F096B822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335E-6D68-E3E5-A716-B01CA118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E928-983A-5DB0-5371-DDEE026E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1E1A-78CE-7FB5-F907-ED0AC4C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31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B9C6-F939-361F-4CB7-448C8987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0947-403A-26B8-1133-0A09785DA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605E-86C0-86B2-D155-07D0301A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4115-A700-0832-4673-240C3E2C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B707-B3BE-4E4C-C2E2-AFDC5DD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852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BD6C-610B-1370-9938-9A5EB572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E369-E37F-4601-D8EA-319F88ADF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A3B5-B1C4-8936-0E87-052B7DB5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0E84-906A-2A0B-6073-ABC713D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2DC6-EABA-8BED-BF28-AAB8D7F2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314C-1889-8724-52BD-6B9606EF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866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394B-C4E6-5E46-7579-94396DF6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4497-027B-966A-E704-CEDDBEF3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30BA-26BF-1CA8-F2C4-4CCE3C2D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751-E9E5-2A24-EA52-77CC496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6B552-8AE4-783F-19A6-B404F85E6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3474-3354-360B-93D9-85FA0C3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B54AF-E36C-5528-B6BC-90D0293E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08FC0-8967-B451-121E-31F57C6B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655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42BD-AB0E-1335-193B-0D47FE55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58192-C99F-DBCE-E949-BB05381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A9D8C-9488-7F60-7D66-CAFFB4BF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43E0A-4296-BE5D-5DD7-5F5F1060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77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6B329-EC92-5717-6AA5-EB6CFF97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3A32C-53D7-E9E1-F882-467F938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CAD9C-CBC8-68BB-AFEB-D466A243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24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1D01-A1D4-7A67-1D72-368567C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9EB8-DCB0-6D5E-0929-5F102FA4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53638-A47C-5813-3C84-E5BAF55D0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079B3-A086-BC6B-8FCC-F8E81CD3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D235-C907-C7D2-AECD-C591A7B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F2B0-449A-C903-E058-FEB9DEC8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958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CE1C-8AC9-EA7F-7410-AE85F57D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7E374-49E3-C65E-6FE1-7B4024D96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EE67-5F45-CD5B-1903-C3ADD67CB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FDD86-0E40-CDBB-6C1C-1E57AC25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228CC-706D-7BF5-5E95-A403DE9A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D80AA-215B-DD4D-4A63-6D3661D2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46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C24DC-4FA8-BB24-991A-FFD2896F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AA21-5BF5-A98A-DDFB-8C432A29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B8E8-A6C6-7126-D655-FE267E971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20D0-0FBA-7348-8EC5-831644EF0879}" type="datetimeFigureOut">
              <a:rPr lang="en-TH" smtClean="0"/>
              <a:t>20/10/2022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5205-A4C8-1D4F-8CAD-8F34D9D3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DE58-609F-AD8A-E1A7-7EE361A23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8EC4-F049-6345-9BDA-BFF251807D9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0806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F9CE4D9-B94D-9449-BEE9-A790DCBCE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9" t="12215" r="22454" b="22170"/>
          <a:stretch/>
        </p:blipFill>
        <p:spPr>
          <a:xfrm>
            <a:off x="711200" y="2816351"/>
            <a:ext cx="1880297" cy="182568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5D036DD-8278-5FA1-78C9-1FB01C9AFB4A}"/>
              </a:ext>
            </a:extLst>
          </p:cNvPr>
          <p:cNvSpPr/>
          <p:nvPr/>
        </p:nvSpPr>
        <p:spPr>
          <a:xfrm>
            <a:off x="2760678" y="3605523"/>
            <a:ext cx="653120" cy="28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103E2-20EF-A02C-813A-D21A718BC2C1}"/>
              </a:ext>
            </a:extLst>
          </p:cNvPr>
          <p:cNvSpPr txBox="1"/>
          <p:nvPr/>
        </p:nvSpPr>
        <p:spPr>
          <a:xfrm>
            <a:off x="364414" y="4642034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หุ่นยนต์เดินตามทางที่กำหนด</a:t>
            </a:r>
            <a:endParaRPr lang="en-TH" sz="24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3FBEAA-5DD5-2226-85A4-2F43A151F10F}"/>
              </a:ext>
            </a:extLst>
          </p:cNvPr>
          <p:cNvGrpSpPr/>
          <p:nvPr/>
        </p:nvGrpSpPr>
        <p:grpSpPr>
          <a:xfrm>
            <a:off x="3601236" y="2698575"/>
            <a:ext cx="2110050" cy="1943459"/>
            <a:chOff x="4236100" y="1792224"/>
            <a:chExt cx="3094092" cy="2849811"/>
          </a:xfrm>
        </p:grpSpPr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3AF7619-B50D-7EC1-472A-672532C7F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59" t="12215" r="22454" b="22170"/>
            <a:stretch/>
          </p:blipFill>
          <p:spPr>
            <a:xfrm>
              <a:off x="4236100" y="2000435"/>
              <a:ext cx="2720622" cy="2641600"/>
            </a:xfrm>
            <a:prstGeom prst="rect">
              <a:avLst/>
            </a:prstGeom>
          </p:spPr>
        </p:pic>
        <p:pic>
          <p:nvPicPr>
            <p:cNvPr id="5" name="Picture 4" descr="A picture containing text, device, barometer, gauge&#10;&#10;Description automatically generated">
              <a:extLst>
                <a:ext uri="{FF2B5EF4-FFF2-40B4-BE49-F238E27FC236}">
                  <a16:creationId xmlns:a16="http://schemas.microsoft.com/office/drawing/2014/main" id="{833250FD-F7EE-92ED-A098-ADD252DC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92224"/>
              <a:ext cx="1234192" cy="121303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78066B-D540-ECC6-F3F5-C46925FC89C7}"/>
              </a:ext>
            </a:extLst>
          </p:cNvPr>
          <p:cNvSpPr txBox="1"/>
          <p:nvPr/>
        </p:nvSpPr>
        <p:spPr>
          <a:xfrm>
            <a:off x="3241981" y="4642034"/>
            <a:ext cx="257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เมื่อถึงจุดที่กำหนดจะยกแขนขึ้นมาเตรียมถ่ายรูป</a:t>
            </a:r>
            <a:endParaRPr lang="en-TH" sz="24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3B766-7800-1645-F7D2-05F3AD5458C7}"/>
              </a:ext>
            </a:extLst>
          </p:cNvPr>
          <p:cNvGrpSpPr/>
          <p:nvPr/>
        </p:nvGrpSpPr>
        <p:grpSpPr>
          <a:xfrm>
            <a:off x="6359243" y="2690335"/>
            <a:ext cx="2110050" cy="1943459"/>
            <a:chOff x="4236100" y="1792224"/>
            <a:chExt cx="3094092" cy="2849811"/>
          </a:xfrm>
        </p:grpSpPr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A0BA5DC-F3A4-3F83-4B74-78498B4F4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59" t="12215" r="22454" b="22170"/>
            <a:stretch/>
          </p:blipFill>
          <p:spPr>
            <a:xfrm>
              <a:off x="4236100" y="2000435"/>
              <a:ext cx="2720622" cy="2641600"/>
            </a:xfrm>
            <a:prstGeom prst="rect">
              <a:avLst/>
            </a:prstGeom>
          </p:spPr>
        </p:pic>
        <p:pic>
          <p:nvPicPr>
            <p:cNvPr id="17" name="Picture 16" descr="A picture containing text, device, barometer, gauge&#10;&#10;Description automatically generated">
              <a:extLst>
                <a:ext uri="{FF2B5EF4-FFF2-40B4-BE49-F238E27FC236}">
                  <a16:creationId xmlns:a16="http://schemas.microsoft.com/office/drawing/2014/main" id="{BA7E6F89-2D7E-6D06-CC9D-C5F4E412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92224"/>
              <a:ext cx="1234192" cy="1213035"/>
            </a:xfrm>
            <a:prstGeom prst="rect">
              <a:avLst/>
            </a:prstGeom>
          </p:spPr>
        </p:pic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560A4BB-8C65-AE05-130E-5EE787F6A17C}"/>
              </a:ext>
            </a:extLst>
          </p:cNvPr>
          <p:cNvSpPr/>
          <p:nvPr/>
        </p:nvSpPr>
        <p:spPr>
          <a:xfrm>
            <a:off x="5538278" y="3599377"/>
            <a:ext cx="653120" cy="28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F46CE986-C894-19F2-8470-0F857FD71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521" y="3517577"/>
            <a:ext cx="665543" cy="6655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DCD7D1-465A-F971-47A6-6B614BFF2E7B}"/>
              </a:ext>
            </a:extLst>
          </p:cNvPr>
          <p:cNvSpPr txBox="1"/>
          <p:nvPr/>
        </p:nvSpPr>
        <p:spPr>
          <a:xfrm>
            <a:off x="5999988" y="4644102"/>
            <a:ext cx="2573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เมื่อกล้องจับ</a:t>
            </a:r>
            <a:r>
              <a:rPr lang="th-TH" sz="2400" dirty="0" err="1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คิ</a:t>
            </a:r>
            <a:r>
              <a:rPr lang="th-TH" sz="24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วออาร์โค้ดได้ จึงจะทำการถ่ายรูปและบันทึกลงหน่วยความจำ</a:t>
            </a:r>
            <a:endParaRPr lang="en-TH" sz="24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CF07712-3AB5-3B74-E1A5-563B1B6E9F3C}"/>
              </a:ext>
            </a:extLst>
          </p:cNvPr>
          <p:cNvSpPr/>
          <p:nvPr/>
        </p:nvSpPr>
        <p:spPr>
          <a:xfrm>
            <a:off x="8802064" y="3599377"/>
            <a:ext cx="653120" cy="28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F5B17F1E-53BA-96E2-7046-19C2CFB55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9" t="12215" r="22454" b="22170"/>
          <a:stretch/>
        </p:blipFill>
        <p:spPr>
          <a:xfrm>
            <a:off x="9524317" y="2899454"/>
            <a:ext cx="1855358" cy="1801467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075DE372-E1D9-1AA0-36B6-06828491A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7548" y="2415330"/>
            <a:ext cx="968247" cy="968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ECC2C5-C67D-ED75-FF8E-0B8A945AF013}"/>
              </a:ext>
            </a:extLst>
          </p:cNvPr>
          <p:cNvSpPr txBox="1"/>
          <p:nvPr/>
        </p:nvSpPr>
        <p:spPr>
          <a:xfrm>
            <a:off x="9091928" y="4642034"/>
            <a:ext cx="2573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เมื่อหุ่นยนต์สามารถเชื่อมต่อไวไฟได้ จะทำการอ</a:t>
            </a:r>
            <a:r>
              <a:rPr lang="th-TH" sz="2400" dirty="0" err="1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ลดรูปไปยังฐานข้อมูล</a:t>
            </a:r>
            <a:endParaRPr lang="en-TH" sz="24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855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 Ungcharoen</dc:creator>
  <cp:lastModifiedBy>Natt Ungcharoen</cp:lastModifiedBy>
  <cp:revision>2</cp:revision>
  <dcterms:created xsi:type="dcterms:W3CDTF">2022-10-20T11:45:25Z</dcterms:created>
  <dcterms:modified xsi:type="dcterms:W3CDTF">2022-10-20T14:48:12Z</dcterms:modified>
</cp:coreProperties>
</file>