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9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15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4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7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1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06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5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5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9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D077-7860-D844-851E-7BBCCEF35194}" type="datetimeFigureOut">
              <a:rPr kumimoji="1" lang="ja-JP" altLang="en-US" smtClean="0"/>
              <a:t>11/7/17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C286-8B76-0B40-8E06-05154CF9FE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74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65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Screen Shot 2017-11-07 at 12.37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449"/>
            <a:ext cx="9144000" cy="119227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599765" y="5513294"/>
            <a:ext cx="203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trace=0</a:t>
            </a:r>
          </a:p>
          <a:p>
            <a:r>
              <a:rPr lang="en-US" altLang="ja-JP" dirty="0" smtClean="0"/>
              <a:t>what dose it mean?</a:t>
            </a:r>
          </a:p>
        </p:txBody>
      </p:sp>
    </p:spTree>
    <p:extLst>
      <p:ext uri="{BB962C8B-B14F-4D97-AF65-F5344CB8AC3E}">
        <p14:creationId xmlns:p14="http://schemas.microsoft.com/office/powerpoint/2010/main" val="27457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Screen Shot 2017-11-07 at 12.39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135"/>
            <a:ext cx="9144000" cy="370114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2868706" y="6245412"/>
            <a:ext cx="316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what is a cut off for </a:t>
            </a:r>
            <a:r>
              <a:rPr kumimoji="1" lang="en-US" altLang="ja-JP" dirty="0" err="1" smtClean="0"/>
              <a:t>sen</a:t>
            </a:r>
            <a:r>
              <a:rPr kumimoji="1" lang="en-US" altLang="ja-JP" dirty="0" smtClean="0"/>
              <a:t> and </a:t>
            </a:r>
            <a:r>
              <a:rPr kumimoji="1" lang="en-US" altLang="ja-JP" dirty="0" err="1" smtClean="0"/>
              <a:t>spe</a:t>
            </a:r>
            <a:endParaRPr kumimoji="1" lang="en-US" altLang="ja-JP" dirty="0" smtClean="0"/>
          </a:p>
          <a:p>
            <a:r>
              <a:rPr lang="en-US" altLang="ja-JP" dirty="0" smtClean="0"/>
              <a:t>how is the cut off chosen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44484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</Words>
  <Application>Microsoft Macintosh PowerPoint</Application>
  <PresentationFormat>画面に合わせる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question </vt:lpstr>
      <vt:lpstr>PowerPoint プレゼンテーション</vt:lpstr>
      <vt:lpstr>PowerPoint プレゼンテーション</vt:lpstr>
    </vt:vector>
  </TitlesOfParts>
  <Company>tbmced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</dc:title>
  <dc:creator>uchimido ryo</dc:creator>
  <cp:lastModifiedBy>uchimido ryo</cp:lastModifiedBy>
  <cp:revision>2</cp:revision>
  <dcterms:created xsi:type="dcterms:W3CDTF">2017-11-07T17:36:45Z</dcterms:created>
  <dcterms:modified xsi:type="dcterms:W3CDTF">2017-11-07T19:16:09Z</dcterms:modified>
</cp:coreProperties>
</file>