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2" r:id="rId6"/>
    <p:sldId id="304" r:id="rId7"/>
    <p:sldId id="300" r:id="rId8"/>
    <p:sldId id="303" r:id="rId9"/>
    <p:sldId id="305" r:id="rId10"/>
    <p:sldId id="307" r:id="rId11"/>
    <p:sldId id="306" r:id="rId12"/>
    <p:sldId id="30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861447-8B58-4726-AA19-FBB74859243A}" v="760" dt="2022-08-17T19:54:27.0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ia SZ" userId="a7376014a98d840d" providerId="LiveId" clId="{00861447-8B58-4726-AA19-FBB74859243A}"/>
    <pc:docChg chg="undo redo custSel addSld modSld sldOrd">
      <pc:chgData name="Victoria SZ" userId="a7376014a98d840d" providerId="LiveId" clId="{00861447-8B58-4726-AA19-FBB74859243A}" dt="2022-08-17T19:54:27.097" v="2480" actId="108"/>
      <pc:docMkLst>
        <pc:docMk/>
      </pc:docMkLst>
      <pc:sldChg chg="addSp delSp modSp mod">
        <pc:chgData name="Victoria SZ" userId="a7376014a98d840d" providerId="LiveId" clId="{00861447-8B58-4726-AA19-FBB74859243A}" dt="2022-08-16T23:49:00.489" v="2405" actId="255"/>
        <pc:sldMkLst>
          <pc:docMk/>
          <pc:sldMk cId="193143965" sldId="298"/>
        </pc:sldMkLst>
        <pc:spChg chg="mod">
          <ac:chgData name="Victoria SZ" userId="a7376014a98d840d" providerId="LiveId" clId="{00861447-8B58-4726-AA19-FBB74859243A}" dt="2022-08-16T23:48:48.053" v="2403" actId="113"/>
          <ac:spMkLst>
            <pc:docMk/>
            <pc:sldMk cId="193143965" sldId="298"/>
            <ac:spMk id="2" creationId="{9AB2EA78-AEB3-469B-9025-3B17201A457B}"/>
          </ac:spMkLst>
        </pc:spChg>
        <pc:spChg chg="mod">
          <ac:chgData name="Victoria SZ" userId="a7376014a98d840d" providerId="LiveId" clId="{00861447-8B58-4726-AA19-FBB74859243A}" dt="2022-08-16T23:49:00.489" v="2405" actId="255"/>
          <ac:spMkLst>
            <pc:docMk/>
            <pc:sldMk cId="193143965" sldId="298"/>
            <ac:spMk id="3" creationId="{255E1F2F-E259-4EA8-9FFD-3A10AF541859}"/>
          </ac:spMkLst>
        </pc:spChg>
        <pc:spChg chg="del">
          <ac:chgData name="Victoria SZ" userId="a7376014a98d840d" providerId="LiveId" clId="{00861447-8B58-4726-AA19-FBB74859243A}" dt="2022-08-16T23:14:14.083" v="2260" actId="26606"/>
          <ac:spMkLst>
            <pc:docMk/>
            <pc:sldMk cId="193143965" sldId="298"/>
            <ac:spMk id="33" creationId="{2FDF0794-1B86-42B2-B8C7-F60123E638ED}"/>
          </ac:spMkLst>
        </pc:spChg>
        <pc:spChg chg="del">
          <ac:chgData name="Victoria SZ" userId="a7376014a98d840d" providerId="LiveId" clId="{00861447-8B58-4726-AA19-FBB74859243A}" dt="2022-08-16T23:14:14.083" v="2260" actId="26606"/>
          <ac:spMkLst>
            <pc:docMk/>
            <pc:sldMk cId="193143965" sldId="298"/>
            <ac:spMk id="35" creationId="{C5373426-E26E-431D-959C-5DB96C0B6208}"/>
          </ac:spMkLst>
        </pc:spChg>
        <pc:spChg chg="del">
          <ac:chgData name="Victoria SZ" userId="a7376014a98d840d" providerId="LiveId" clId="{00861447-8B58-4726-AA19-FBB74859243A}" dt="2022-08-16T23:14:14.083" v="2260" actId="26606"/>
          <ac:spMkLst>
            <pc:docMk/>
            <pc:sldMk cId="193143965" sldId="298"/>
            <ac:spMk id="39" creationId="{EDC90921-9082-491B-940E-827D679F3478}"/>
          </ac:spMkLst>
        </pc:spChg>
        <pc:spChg chg="add">
          <ac:chgData name="Victoria SZ" userId="a7376014a98d840d" providerId="LiveId" clId="{00861447-8B58-4726-AA19-FBB74859243A}" dt="2022-08-16T23:14:14.083" v="2260" actId="26606"/>
          <ac:spMkLst>
            <pc:docMk/>
            <pc:sldMk cId="193143965" sldId="298"/>
            <ac:spMk id="44" creationId="{0B4FB531-34DA-4777-9BD5-5B885DC38198}"/>
          </ac:spMkLst>
        </pc:spChg>
        <pc:picChg chg="mod">
          <ac:chgData name="Victoria SZ" userId="a7376014a98d840d" providerId="LiveId" clId="{00861447-8B58-4726-AA19-FBB74859243A}" dt="2022-08-16T23:14:14.083" v="2260" actId="26606"/>
          <ac:picMkLst>
            <pc:docMk/>
            <pc:sldMk cId="193143965" sldId="298"/>
            <ac:picMk id="4" creationId="{65810330-F0B5-43C9-BC34-094FFB5C0529}"/>
          </ac:picMkLst>
        </pc:picChg>
        <pc:cxnChg chg="del">
          <ac:chgData name="Victoria SZ" userId="a7376014a98d840d" providerId="LiveId" clId="{00861447-8B58-4726-AA19-FBB74859243A}" dt="2022-08-16T23:14:14.083" v="2260" actId="26606"/>
          <ac:cxnSpMkLst>
            <pc:docMk/>
            <pc:sldMk cId="193143965" sldId="298"/>
            <ac:cxnSpMk id="37" creationId="{96D07482-83A3-4451-943C-B46961082957}"/>
          </ac:cxnSpMkLst>
        </pc:cxnChg>
        <pc:cxnChg chg="add">
          <ac:chgData name="Victoria SZ" userId="a7376014a98d840d" providerId="LiveId" clId="{00861447-8B58-4726-AA19-FBB74859243A}" dt="2022-08-16T23:14:14.083" v="2260" actId="26606"/>
          <ac:cxnSpMkLst>
            <pc:docMk/>
            <pc:sldMk cId="193143965" sldId="298"/>
            <ac:cxnSpMk id="46" creationId="{D5B557D3-D7B4-404B-84A1-9BD182BE5B06}"/>
          </ac:cxnSpMkLst>
        </pc:cxnChg>
      </pc:sldChg>
      <pc:sldChg chg="addSp delSp modSp mod ord">
        <pc:chgData name="Victoria SZ" userId="a7376014a98d840d" providerId="LiveId" clId="{00861447-8B58-4726-AA19-FBB74859243A}" dt="2022-08-16T22:10:13.576" v="1448" actId="14100"/>
        <pc:sldMkLst>
          <pc:docMk/>
          <pc:sldMk cId="2933514334" sldId="300"/>
        </pc:sldMkLst>
        <pc:spChg chg="mod">
          <ac:chgData name="Victoria SZ" userId="a7376014a98d840d" providerId="LiveId" clId="{00861447-8B58-4726-AA19-FBB74859243A}" dt="2022-08-16T22:09:37.975" v="1443" actId="122"/>
          <ac:spMkLst>
            <pc:docMk/>
            <pc:sldMk cId="2933514334" sldId="300"/>
            <ac:spMk id="2" creationId="{75AC86D3-8FD1-4F47-A319-7D0542E48B2F}"/>
          </ac:spMkLst>
        </pc:spChg>
        <pc:spChg chg="add mod">
          <ac:chgData name="Victoria SZ" userId="a7376014a98d840d" providerId="LiveId" clId="{00861447-8B58-4726-AA19-FBB74859243A}" dt="2022-08-16T22:10:13.576" v="1448" actId="14100"/>
          <ac:spMkLst>
            <pc:docMk/>
            <pc:sldMk cId="2933514334" sldId="300"/>
            <ac:spMk id="4" creationId="{496AFD35-0498-AE5D-7FC6-7E0102AB1100}"/>
          </ac:spMkLst>
        </pc:spChg>
        <pc:spChg chg="add del mod">
          <ac:chgData name="Victoria SZ" userId="a7376014a98d840d" providerId="LiveId" clId="{00861447-8B58-4726-AA19-FBB74859243A}" dt="2022-08-15T19:57:57.798" v="588" actId="478"/>
          <ac:spMkLst>
            <pc:docMk/>
            <pc:sldMk cId="2933514334" sldId="300"/>
            <ac:spMk id="6" creationId="{17BF01A7-33F5-9A3D-0A67-289F224E56F7}"/>
          </ac:spMkLst>
        </pc:spChg>
        <pc:graphicFrameChg chg="add mod modGraphic">
          <ac:chgData name="Victoria SZ" userId="a7376014a98d840d" providerId="LiveId" clId="{00861447-8B58-4726-AA19-FBB74859243A}" dt="2022-08-16T22:09:54.138" v="1444" actId="1076"/>
          <ac:graphicFrameMkLst>
            <pc:docMk/>
            <pc:sldMk cId="2933514334" sldId="300"/>
            <ac:graphicFrameMk id="3" creationId="{B1E0536E-90F8-F195-488B-59B68534BA21}"/>
          </ac:graphicFrameMkLst>
        </pc:graphicFrameChg>
        <pc:graphicFrameChg chg="del mod modGraphic">
          <ac:chgData name="Victoria SZ" userId="a7376014a98d840d" providerId="LiveId" clId="{00861447-8B58-4726-AA19-FBB74859243A}" dt="2022-08-15T19:57:13.695" v="580" actId="478"/>
          <ac:graphicFrameMkLst>
            <pc:docMk/>
            <pc:sldMk cId="2933514334" sldId="300"/>
            <ac:graphicFrameMk id="4" creationId="{C266CDD0-3E96-40BD-8324-62D1DD86152D}"/>
          </ac:graphicFrameMkLst>
        </pc:graphicFrameChg>
      </pc:sldChg>
      <pc:sldChg chg="addSp delSp modSp mod setBg setClrOvrMap">
        <pc:chgData name="Victoria SZ" userId="a7376014a98d840d" providerId="LiveId" clId="{00861447-8B58-4726-AA19-FBB74859243A}" dt="2022-08-17T19:54:27.097" v="2480" actId="108"/>
        <pc:sldMkLst>
          <pc:docMk/>
          <pc:sldMk cId="1687658707" sldId="301"/>
        </pc:sldMkLst>
        <pc:spChg chg="add del mod">
          <ac:chgData name="Victoria SZ" userId="a7376014a98d840d" providerId="LiveId" clId="{00861447-8B58-4726-AA19-FBB74859243A}" dt="2022-08-15T16:21:01.436" v="6" actId="767"/>
          <ac:spMkLst>
            <pc:docMk/>
            <pc:sldMk cId="1687658707" sldId="301"/>
            <ac:spMk id="2" creationId="{1DBE0816-F217-403A-8382-82089EB27894}"/>
          </ac:spMkLst>
        </pc:spChg>
        <pc:spChg chg="add mod">
          <ac:chgData name="Victoria SZ" userId="a7376014a98d840d" providerId="LiveId" clId="{00861447-8B58-4726-AA19-FBB74859243A}" dt="2022-08-16T23:45:11.813" v="2394" actId="20577"/>
          <ac:spMkLst>
            <pc:docMk/>
            <pc:sldMk cId="1687658707" sldId="301"/>
            <ac:spMk id="2" creationId="{42650E88-527F-7E68-4B05-19480F0F5F3B}"/>
          </ac:spMkLst>
        </pc:spChg>
        <pc:spChg chg="add del">
          <ac:chgData name="Victoria SZ" userId="a7376014a98d840d" providerId="LiveId" clId="{00861447-8B58-4726-AA19-FBB74859243A}" dt="2022-08-15T16:20:58.129" v="2" actId="11529"/>
          <ac:spMkLst>
            <pc:docMk/>
            <pc:sldMk cId="1687658707" sldId="301"/>
            <ac:spMk id="3" creationId="{C90B5AB3-4423-F665-9193-E26ECA6E4764}"/>
          </ac:spMkLst>
        </pc:spChg>
        <pc:spChg chg="add mod">
          <ac:chgData name="Victoria SZ" userId="a7376014a98d840d" providerId="LiveId" clId="{00861447-8B58-4726-AA19-FBB74859243A}" dt="2022-08-17T19:54:27.097" v="2480" actId="108"/>
          <ac:spMkLst>
            <pc:docMk/>
            <pc:sldMk cId="1687658707" sldId="301"/>
            <ac:spMk id="5" creationId="{FB6C233F-EA7C-4116-E38A-C43068B1B393}"/>
          </ac:spMkLst>
        </pc:spChg>
        <pc:spChg chg="add del">
          <ac:chgData name="Victoria SZ" userId="a7376014a98d840d" providerId="LiveId" clId="{00861447-8B58-4726-AA19-FBB74859243A}" dt="2022-08-16T23:13:38.548" v="2258" actId="26606"/>
          <ac:spMkLst>
            <pc:docMk/>
            <pc:sldMk cId="1687658707" sldId="301"/>
            <ac:spMk id="11" creationId="{416A0E3C-60E6-4F39-BC55-5F7C224E1F7C}"/>
          </ac:spMkLst>
        </pc:spChg>
        <pc:spChg chg="add">
          <ac:chgData name="Victoria SZ" userId="a7376014a98d840d" providerId="LiveId" clId="{00861447-8B58-4726-AA19-FBB74859243A}" dt="2022-08-16T23:13:38.564" v="2259" actId="26606"/>
          <ac:spMkLst>
            <pc:docMk/>
            <pc:sldMk cId="1687658707" sldId="301"/>
            <ac:spMk id="12" creationId="{416A0E3C-60E6-4F39-BC55-5F7C224E1F7C}"/>
          </ac:spMkLst>
        </pc:spChg>
        <pc:spChg chg="add del">
          <ac:chgData name="Victoria SZ" userId="a7376014a98d840d" providerId="LiveId" clId="{00861447-8B58-4726-AA19-FBB74859243A}" dt="2022-08-16T23:13:38.548" v="2258" actId="26606"/>
          <ac:spMkLst>
            <pc:docMk/>
            <pc:sldMk cId="1687658707" sldId="301"/>
            <ac:spMk id="15" creationId="{E844E128-FF69-4E9F-8327-6B504B3C5AE1}"/>
          </ac:spMkLst>
        </pc:spChg>
        <pc:spChg chg="add">
          <ac:chgData name="Victoria SZ" userId="a7376014a98d840d" providerId="LiveId" clId="{00861447-8B58-4726-AA19-FBB74859243A}" dt="2022-08-16T23:13:38.564" v="2259" actId="26606"/>
          <ac:spMkLst>
            <pc:docMk/>
            <pc:sldMk cId="1687658707" sldId="301"/>
            <ac:spMk id="16" creationId="{08CB54FC-0B2A-4107-9A70-958B90B76585}"/>
          </ac:spMkLst>
        </pc:spChg>
        <pc:spChg chg="add">
          <ac:chgData name="Victoria SZ" userId="a7376014a98d840d" providerId="LiveId" clId="{00861447-8B58-4726-AA19-FBB74859243A}" dt="2022-08-16T23:13:38.564" v="2259" actId="26606"/>
          <ac:spMkLst>
            <pc:docMk/>
            <pc:sldMk cId="1687658707" sldId="301"/>
            <ac:spMk id="20" creationId="{9AA76026-5689-4584-8D93-D71D739E61B5}"/>
          </ac:spMkLst>
        </pc:spChg>
        <pc:picChg chg="add del">
          <ac:chgData name="Victoria SZ" userId="a7376014a98d840d" providerId="LiveId" clId="{00861447-8B58-4726-AA19-FBB74859243A}" dt="2022-08-16T23:13:38.548" v="2258" actId="26606"/>
          <ac:picMkLst>
            <pc:docMk/>
            <pc:sldMk cId="1687658707" sldId="301"/>
            <ac:picMk id="7" creationId="{BB00327C-6E03-84E2-0D65-F14C74BC9A0F}"/>
          </ac:picMkLst>
        </pc:picChg>
        <pc:picChg chg="add">
          <ac:chgData name="Victoria SZ" userId="a7376014a98d840d" providerId="LiveId" clId="{00861447-8B58-4726-AA19-FBB74859243A}" dt="2022-08-16T23:13:38.564" v="2259" actId="26606"/>
          <ac:picMkLst>
            <pc:docMk/>
            <pc:sldMk cId="1687658707" sldId="301"/>
            <ac:picMk id="9" creationId="{E29C2A3A-262D-9818-BB45-312ECCAA1477}"/>
          </ac:picMkLst>
        </pc:picChg>
        <pc:cxnChg chg="add del">
          <ac:chgData name="Victoria SZ" userId="a7376014a98d840d" providerId="LiveId" clId="{00861447-8B58-4726-AA19-FBB74859243A}" dt="2022-08-16T23:13:38.548" v="2258" actId="26606"/>
          <ac:cxnSpMkLst>
            <pc:docMk/>
            <pc:sldMk cId="1687658707" sldId="301"/>
            <ac:cxnSpMk id="13" creationId="{C5025DAC-8B93-4160-B017-3A274A5828C0}"/>
          </ac:cxnSpMkLst>
        </pc:cxnChg>
        <pc:cxnChg chg="add">
          <ac:chgData name="Victoria SZ" userId="a7376014a98d840d" providerId="LiveId" clId="{00861447-8B58-4726-AA19-FBB74859243A}" dt="2022-08-16T23:13:38.564" v="2259" actId="26606"/>
          <ac:cxnSpMkLst>
            <pc:docMk/>
            <pc:sldMk cId="1687658707" sldId="301"/>
            <ac:cxnSpMk id="14" creationId="{C5025DAC-8B93-4160-B017-3A274A5828C0}"/>
          </ac:cxnSpMkLst>
        </pc:cxnChg>
        <pc:cxnChg chg="add del">
          <ac:chgData name="Victoria SZ" userId="a7376014a98d840d" providerId="LiveId" clId="{00861447-8B58-4726-AA19-FBB74859243A}" dt="2022-08-16T23:13:38.548" v="2258" actId="26606"/>
          <ac:cxnSpMkLst>
            <pc:docMk/>
            <pc:sldMk cId="1687658707" sldId="301"/>
            <ac:cxnSpMk id="17" creationId="{055CEADF-09EA-423C-8C45-F94AF44D5AF0}"/>
          </ac:cxnSpMkLst>
        </pc:cxnChg>
        <pc:cxnChg chg="add">
          <ac:chgData name="Victoria SZ" userId="a7376014a98d840d" providerId="LiveId" clId="{00861447-8B58-4726-AA19-FBB74859243A}" dt="2022-08-16T23:13:38.564" v="2259" actId="26606"/>
          <ac:cxnSpMkLst>
            <pc:docMk/>
            <pc:sldMk cId="1687658707" sldId="301"/>
            <ac:cxnSpMk id="18" creationId="{7855A9B5-1710-4B19-B0F1-CDFDD4ED5B7E}"/>
          </ac:cxnSpMkLst>
        </pc:cxnChg>
      </pc:sldChg>
      <pc:sldChg chg="addSp delSp modSp new mod ord setBg">
        <pc:chgData name="Victoria SZ" userId="a7376014a98d840d" providerId="LiveId" clId="{00861447-8B58-4726-AA19-FBB74859243A}" dt="2022-08-16T23:49:35.453" v="2406" actId="255"/>
        <pc:sldMkLst>
          <pc:docMk/>
          <pc:sldMk cId="3273761966" sldId="302"/>
        </pc:sldMkLst>
        <pc:spChg chg="mod">
          <ac:chgData name="Victoria SZ" userId="a7376014a98d840d" providerId="LiveId" clId="{00861447-8B58-4726-AA19-FBB74859243A}" dt="2022-08-16T23:49:35.453" v="2406" actId="255"/>
          <ac:spMkLst>
            <pc:docMk/>
            <pc:sldMk cId="3273761966" sldId="302"/>
            <ac:spMk id="2" creationId="{DAE738B3-77EA-25EA-7A57-AD0B9811233B}"/>
          </ac:spMkLst>
        </pc:spChg>
        <pc:spChg chg="mod">
          <ac:chgData name="Victoria SZ" userId="a7376014a98d840d" providerId="LiveId" clId="{00861447-8B58-4726-AA19-FBB74859243A}" dt="2022-08-16T23:47:31.252" v="2401" actId="123"/>
          <ac:spMkLst>
            <pc:docMk/>
            <pc:sldMk cId="3273761966" sldId="302"/>
            <ac:spMk id="3" creationId="{AF7E8FA3-1991-B313-2750-FE3FE360A891}"/>
          </ac:spMkLst>
        </pc:spChg>
        <pc:spChg chg="add del">
          <ac:chgData name="Victoria SZ" userId="a7376014a98d840d" providerId="LiveId" clId="{00861447-8B58-4726-AA19-FBB74859243A}" dt="2022-08-16T23:14:39.043" v="2262" actId="26606"/>
          <ac:spMkLst>
            <pc:docMk/>
            <pc:sldMk cId="3273761966" sldId="302"/>
            <ac:spMk id="8" creationId="{3558DB37-9FEE-48A2-8578-ED0401573943}"/>
          </ac:spMkLst>
        </pc:spChg>
        <pc:spChg chg="add del">
          <ac:chgData name="Victoria SZ" userId="a7376014a98d840d" providerId="LiveId" clId="{00861447-8B58-4726-AA19-FBB74859243A}" dt="2022-08-16T23:14:39.043" v="2262" actId="26606"/>
          <ac:spMkLst>
            <pc:docMk/>
            <pc:sldMk cId="3273761966" sldId="302"/>
            <ac:spMk id="10" creationId="{5F7FCCA6-00E2-4F74-A105-0D769872F243}"/>
          </ac:spMkLst>
        </pc:spChg>
        <pc:spChg chg="add del">
          <ac:chgData name="Victoria SZ" userId="a7376014a98d840d" providerId="LiveId" clId="{00861447-8B58-4726-AA19-FBB74859243A}" dt="2022-08-16T23:14:39.043" v="2262" actId="26606"/>
          <ac:spMkLst>
            <pc:docMk/>
            <pc:sldMk cId="3273761966" sldId="302"/>
            <ac:spMk id="12" creationId="{9B834327-03F1-4931-8261-971373A5A694}"/>
          </ac:spMkLst>
        </pc:spChg>
        <pc:spChg chg="add">
          <ac:chgData name="Victoria SZ" userId="a7376014a98d840d" providerId="LiveId" clId="{00861447-8B58-4726-AA19-FBB74859243A}" dt="2022-08-16T23:14:39.052" v="2263" actId="26606"/>
          <ac:spMkLst>
            <pc:docMk/>
            <pc:sldMk cId="3273761966" sldId="302"/>
            <ac:spMk id="14" creationId="{3558DB37-9FEE-48A2-8578-ED0401573943}"/>
          </ac:spMkLst>
        </pc:spChg>
        <pc:spChg chg="add">
          <ac:chgData name="Victoria SZ" userId="a7376014a98d840d" providerId="LiveId" clId="{00861447-8B58-4726-AA19-FBB74859243A}" dt="2022-08-16T23:14:39.052" v="2263" actId="26606"/>
          <ac:spMkLst>
            <pc:docMk/>
            <pc:sldMk cId="3273761966" sldId="302"/>
            <ac:spMk id="15" creationId="{5F7FCCA6-00E2-4F74-A105-0D769872F243}"/>
          </ac:spMkLst>
        </pc:spChg>
        <pc:spChg chg="add">
          <ac:chgData name="Victoria SZ" userId="a7376014a98d840d" providerId="LiveId" clId="{00861447-8B58-4726-AA19-FBB74859243A}" dt="2022-08-16T23:14:39.052" v="2263" actId="26606"/>
          <ac:spMkLst>
            <pc:docMk/>
            <pc:sldMk cId="3273761966" sldId="302"/>
            <ac:spMk id="16" creationId="{359CEC61-F44B-43B3-B40F-AE38C5AF1D5F}"/>
          </ac:spMkLst>
        </pc:spChg>
      </pc:sldChg>
      <pc:sldChg chg="addSp delSp modSp new mod ord">
        <pc:chgData name="Victoria SZ" userId="a7376014a98d840d" providerId="LiveId" clId="{00861447-8B58-4726-AA19-FBB74859243A}" dt="2022-08-16T22:13:23.749" v="1462" actId="122"/>
        <pc:sldMkLst>
          <pc:docMk/>
          <pc:sldMk cId="2938463360" sldId="303"/>
        </pc:sldMkLst>
        <pc:spChg chg="mod">
          <ac:chgData name="Victoria SZ" userId="a7376014a98d840d" providerId="LiveId" clId="{00861447-8B58-4726-AA19-FBB74859243A}" dt="2022-08-16T22:09:28.143" v="1441" actId="113"/>
          <ac:spMkLst>
            <pc:docMk/>
            <pc:sldMk cId="2938463360" sldId="303"/>
            <ac:spMk id="2" creationId="{2B4D2413-62F1-2E05-83DF-C354DA4E0B6E}"/>
          </ac:spMkLst>
        </pc:spChg>
        <pc:spChg chg="del mod">
          <ac:chgData name="Victoria SZ" userId="a7376014a98d840d" providerId="LiveId" clId="{00861447-8B58-4726-AA19-FBB74859243A}" dt="2022-08-15T20:50:53.214" v="673" actId="22"/>
          <ac:spMkLst>
            <pc:docMk/>
            <pc:sldMk cId="2938463360" sldId="303"/>
            <ac:spMk id="3" creationId="{147265D7-250B-D907-84A7-2CCDE9A85FC8}"/>
          </ac:spMkLst>
        </pc:spChg>
        <pc:spChg chg="add mod">
          <ac:chgData name="Victoria SZ" userId="a7376014a98d840d" providerId="LiveId" clId="{00861447-8B58-4726-AA19-FBB74859243A}" dt="2022-08-16T22:13:23.749" v="1462" actId="122"/>
          <ac:spMkLst>
            <pc:docMk/>
            <pc:sldMk cId="2938463360" sldId="303"/>
            <ac:spMk id="6" creationId="{D698C2C9-44E9-8A45-7C08-59DECC52238E}"/>
          </ac:spMkLst>
        </pc:spChg>
        <pc:picChg chg="add mod ord">
          <ac:chgData name="Victoria SZ" userId="a7376014a98d840d" providerId="LiveId" clId="{00861447-8B58-4726-AA19-FBB74859243A}" dt="2022-08-15T20:50:53.214" v="673" actId="22"/>
          <ac:picMkLst>
            <pc:docMk/>
            <pc:sldMk cId="2938463360" sldId="303"/>
            <ac:picMk id="5" creationId="{68EF3D27-70C0-D716-61E2-9E81950B628C}"/>
          </ac:picMkLst>
        </pc:picChg>
      </pc:sldChg>
      <pc:sldChg chg="addSp delSp modSp new mod ord setBg">
        <pc:chgData name="Victoria SZ" userId="a7376014a98d840d" providerId="LiveId" clId="{00861447-8B58-4726-AA19-FBB74859243A}" dt="2022-08-16T23:54:08.441" v="2424" actId="1076"/>
        <pc:sldMkLst>
          <pc:docMk/>
          <pc:sldMk cId="795261777" sldId="304"/>
        </pc:sldMkLst>
        <pc:spChg chg="mod">
          <ac:chgData name="Victoria SZ" userId="a7376014a98d840d" providerId="LiveId" clId="{00861447-8B58-4726-AA19-FBB74859243A}" dt="2022-08-16T23:53:44.518" v="2421" actId="1076"/>
          <ac:spMkLst>
            <pc:docMk/>
            <pc:sldMk cId="795261777" sldId="304"/>
            <ac:spMk id="2" creationId="{7C02C0F1-F208-C501-199E-3399E25E7A6F}"/>
          </ac:spMkLst>
        </pc:spChg>
        <pc:spChg chg="del mod">
          <ac:chgData name="Victoria SZ" userId="a7376014a98d840d" providerId="LiveId" clId="{00861447-8B58-4726-AA19-FBB74859243A}" dt="2022-08-15T18:30:43.605" v="198" actId="22"/>
          <ac:spMkLst>
            <pc:docMk/>
            <pc:sldMk cId="795261777" sldId="304"/>
            <ac:spMk id="3" creationId="{CC12E2BB-F72E-26AB-EAAB-6FDABEE41100}"/>
          </ac:spMkLst>
        </pc:spChg>
        <pc:spChg chg="mod">
          <ac:chgData name="Victoria SZ" userId="a7376014a98d840d" providerId="LiveId" clId="{00861447-8B58-4726-AA19-FBB74859243A}" dt="2022-08-16T22:11:58.066" v="1457" actId="1076"/>
          <ac:spMkLst>
            <pc:docMk/>
            <pc:sldMk cId="795261777" sldId="304"/>
            <ac:spMk id="4" creationId="{BC5D1845-9FA9-0D89-45DA-992E91C090CE}"/>
          </ac:spMkLst>
        </pc:spChg>
        <pc:spChg chg="add">
          <ac:chgData name="Victoria SZ" userId="a7376014a98d840d" providerId="LiveId" clId="{00861447-8B58-4726-AA19-FBB74859243A}" dt="2022-08-15T18:31:00.908" v="199" actId="26606"/>
          <ac:spMkLst>
            <pc:docMk/>
            <pc:sldMk cId="795261777" sldId="304"/>
            <ac:spMk id="11" creationId="{416A0E3C-60E6-4F39-BC55-5F7C224E1F7C}"/>
          </ac:spMkLst>
        </pc:spChg>
        <pc:spChg chg="add">
          <ac:chgData name="Victoria SZ" userId="a7376014a98d840d" providerId="LiveId" clId="{00861447-8B58-4726-AA19-FBB74859243A}" dt="2022-08-15T18:31:00.908" v="199" actId="26606"/>
          <ac:spMkLst>
            <pc:docMk/>
            <pc:sldMk cId="795261777" sldId="304"/>
            <ac:spMk id="15" creationId="{F64BBAA4-C62B-4146-B49F-FE4CC4655EE0}"/>
          </ac:spMkLst>
        </pc:spChg>
        <pc:spChg chg="add">
          <ac:chgData name="Victoria SZ" userId="a7376014a98d840d" providerId="LiveId" clId="{00861447-8B58-4726-AA19-FBB74859243A}" dt="2022-08-15T18:31:00.908" v="199" actId="26606"/>
          <ac:spMkLst>
            <pc:docMk/>
            <pc:sldMk cId="795261777" sldId="304"/>
            <ac:spMk id="19" creationId="{6BF36B24-6632-4516-9692-731462896C1F}"/>
          </ac:spMkLst>
        </pc:spChg>
        <pc:graphicFrameChg chg="add del mod">
          <ac:chgData name="Victoria SZ" userId="a7376014a98d840d" providerId="LiveId" clId="{00861447-8B58-4726-AA19-FBB74859243A}" dt="2022-08-15T18:37:54.703" v="294"/>
          <ac:graphicFrameMkLst>
            <pc:docMk/>
            <pc:sldMk cId="795261777" sldId="304"/>
            <ac:graphicFrameMk id="12" creationId="{4225B1BE-C37C-4AB3-E628-6E986E5DD85F}"/>
          </ac:graphicFrameMkLst>
        </pc:graphicFrameChg>
        <pc:graphicFrameChg chg="add del mod">
          <ac:chgData name="Victoria SZ" userId="a7376014a98d840d" providerId="LiveId" clId="{00861447-8B58-4726-AA19-FBB74859243A}" dt="2022-08-15T18:38:51.653" v="298"/>
          <ac:graphicFrameMkLst>
            <pc:docMk/>
            <pc:sldMk cId="795261777" sldId="304"/>
            <ac:graphicFrameMk id="14" creationId="{2E559D60-AA97-BF7B-F639-F47ED471E704}"/>
          </ac:graphicFrameMkLst>
        </pc:graphicFrameChg>
        <pc:graphicFrameChg chg="add del mod">
          <ac:chgData name="Victoria SZ" userId="a7376014a98d840d" providerId="LiveId" clId="{00861447-8B58-4726-AA19-FBB74859243A}" dt="2022-08-15T18:38:50.616" v="297"/>
          <ac:graphicFrameMkLst>
            <pc:docMk/>
            <pc:sldMk cId="795261777" sldId="304"/>
            <ac:graphicFrameMk id="16" creationId="{2FD81730-E647-8AB6-183E-463C5BD071C4}"/>
          </ac:graphicFrameMkLst>
        </pc:graphicFrameChg>
        <pc:picChg chg="add mod ord">
          <ac:chgData name="Victoria SZ" userId="a7376014a98d840d" providerId="LiveId" clId="{00861447-8B58-4726-AA19-FBB74859243A}" dt="2022-08-16T23:54:00.439" v="2422" actId="1076"/>
          <ac:picMkLst>
            <pc:docMk/>
            <pc:sldMk cId="795261777" sldId="304"/>
            <ac:picMk id="6" creationId="{DFDB6373-7670-7C4A-0CFE-AB2431B0CBCE}"/>
          </ac:picMkLst>
        </pc:picChg>
        <pc:picChg chg="add mod">
          <ac:chgData name="Victoria SZ" userId="a7376014a98d840d" providerId="LiveId" clId="{00861447-8B58-4726-AA19-FBB74859243A}" dt="2022-08-16T23:54:04.369" v="2423" actId="1076"/>
          <ac:picMkLst>
            <pc:docMk/>
            <pc:sldMk cId="795261777" sldId="304"/>
            <ac:picMk id="8" creationId="{904F9ACD-091C-0B4B-A642-E1A388FCB29E}"/>
          </ac:picMkLst>
        </pc:picChg>
        <pc:picChg chg="add mod">
          <ac:chgData name="Victoria SZ" userId="a7376014a98d840d" providerId="LiveId" clId="{00861447-8B58-4726-AA19-FBB74859243A}" dt="2022-08-16T23:54:08.441" v="2424" actId="1076"/>
          <ac:picMkLst>
            <pc:docMk/>
            <pc:sldMk cId="795261777" sldId="304"/>
            <ac:picMk id="10" creationId="{2F426933-9F83-010A-4DC1-3A71A51B2414}"/>
          </ac:picMkLst>
        </pc:picChg>
        <pc:cxnChg chg="add">
          <ac:chgData name="Victoria SZ" userId="a7376014a98d840d" providerId="LiveId" clId="{00861447-8B58-4726-AA19-FBB74859243A}" dt="2022-08-15T18:31:00.908" v="199" actId="26606"/>
          <ac:cxnSpMkLst>
            <pc:docMk/>
            <pc:sldMk cId="795261777" sldId="304"/>
            <ac:cxnSpMk id="13" creationId="{C5025DAC-8B93-4160-B017-3A274A5828C0}"/>
          </ac:cxnSpMkLst>
        </pc:cxnChg>
        <pc:cxnChg chg="add">
          <ac:chgData name="Victoria SZ" userId="a7376014a98d840d" providerId="LiveId" clId="{00861447-8B58-4726-AA19-FBB74859243A}" dt="2022-08-15T18:31:00.908" v="199" actId="26606"/>
          <ac:cxnSpMkLst>
            <pc:docMk/>
            <pc:sldMk cId="795261777" sldId="304"/>
            <ac:cxnSpMk id="17" creationId="{EEB57AA8-F021-480C-A9E2-F89913313611}"/>
          </ac:cxnSpMkLst>
        </pc:cxnChg>
      </pc:sldChg>
      <pc:sldChg chg="addSp delSp modSp add mod ord">
        <pc:chgData name="Victoria SZ" userId="a7376014a98d840d" providerId="LiveId" clId="{00861447-8B58-4726-AA19-FBB74859243A}" dt="2022-08-16T23:52:15.910" v="2413" actId="14100"/>
        <pc:sldMkLst>
          <pc:docMk/>
          <pc:sldMk cId="1019567798" sldId="305"/>
        </pc:sldMkLst>
        <pc:spChg chg="mod">
          <ac:chgData name="Victoria SZ" userId="a7376014a98d840d" providerId="LiveId" clId="{00861447-8B58-4726-AA19-FBB74859243A}" dt="2022-08-16T23:51:52.206" v="2409" actId="122"/>
          <ac:spMkLst>
            <pc:docMk/>
            <pc:sldMk cId="1019567798" sldId="305"/>
            <ac:spMk id="2" creationId="{7C02C0F1-F208-C501-199E-3399E25E7A6F}"/>
          </ac:spMkLst>
        </pc:spChg>
        <pc:spChg chg="mod ord">
          <ac:chgData name="Victoria SZ" userId="a7376014a98d840d" providerId="LiveId" clId="{00861447-8B58-4726-AA19-FBB74859243A}" dt="2022-08-16T23:52:07.860" v="2412" actId="123"/>
          <ac:spMkLst>
            <pc:docMk/>
            <pc:sldMk cId="1019567798" sldId="305"/>
            <ac:spMk id="4" creationId="{BC5D1845-9FA9-0D89-45DA-992E91C090CE}"/>
          </ac:spMkLst>
        </pc:spChg>
        <pc:spChg chg="add del mod">
          <ac:chgData name="Victoria SZ" userId="a7376014a98d840d" providerId="LiveId" clId="{00861447-8B58-4726-AA19-FBB74859243A}" dt="2022-08-15T20:15:55.695" v="599" actId="478"/>
          <ac:spMkLst>
            <pc:docMk/>
            <pc:sldMk cId="1019567798" sldId="305"/>
            <ac:spMk id="5" creationId="{3617B566-B510-8CE0-96C9-C3F2074C5267}"/>
          </ac:spMkLst>
        </pc:spChg>
        <pc:spChg chg="add del mod">
          <ac:chgData name="Victoria SZ" userId="a7376014a98d840d" providerId="LiveId" clId="{00861447-8B58-4726-AA19-FBB74859243A}" dt="2022-08-15T20:15:59.613" v="600" actId="478"/>
          <ac:spMkLst>
            <pc:docMk/>
            <pc:sldMk cId="1019567798" sldId="305"/>
            <ac:spMk id="9" creationId="{504BD2D2-6721-1B7E-B1AC-DFF7249A9502}"/>
          </ac:spMkLst>
        </pc:spChg>
        <pc:spChg chg="del">
          <ac:chgData name="Victoria SZ" userId="a7376014a98d840d" providerId="LiveId" clId="{00861447-8B58-4726-AA19-FBB74859243A}" dt="2022-08-16T23:22:57.647" v="2264" actId="26606"/>
          <ac:spMkLst>
            <pc:docMk/>
            <pc:sldMk cId="1019567798" sldId="305"/>
            <ac:spMk id="11" creationId="{416A0E3C-60E6-4F39-BC55-5F7C224E1F7C}"/>
          </ac:spMkLst>
        </pc:spChg>
        <pc:spChg chg="del">
          <ac:chgData name="Victoria SZ" userId="a7376014a98d840d" providerId="LiveId" clId="{00861447-8B58-4726-AA19-FBB74859243A}" dt="2022-08-16T23:22:57.647" v="2264" actId="26606"/>
          <ac:spMkLst>
            <pc:docMk/>
            <pc:sldMk cId="1019567798" sldId="305"/>
            <ac:spMk id="15" creationId="{F64BBAA4-C62B-4146-B49F-FE4CC4655EE0}"/>
          </ac:spMkLst>
        </pc:spChg>
        <pc:spChg chg="del">
          <ac:chgData name="Victoria SZ" userId="a7376014a98d840d" providerId="LiveId" clId="{00861447-8B58-4726-AA19-FBB74859243A}" dt="2022-08-16T23:22:57.647" v="2264" actId="26606"/>
          <ac:spMkLst>
            <pc:docMk/>
            <pc:sldMk cId="1019567798" sldId="305"/>
            <ac:spMk id="19" creationId="{6BF36B24-6632-4516-9692-731462896C1F}"/>
          </ac:spMkLst>
        </pc:spChg>
        <pc:spChg chg="add">
          <ac:chgData name="Victoria SZ" userId="a7376014a98d840d" providerId="LiveId" clId="{00861447-8B58-4726-AA19-FBB74859243A}" dt="2022-08-16T23:22:57.647" v="2264" actId="26606"/>
          <ac:spMkLst>
            <pc:docMk/>
            <pc:sldMk cId="1019567798" sldId="305"/>
            <ac:spMk id="24" creationId="{416A0E3C-60E6-4F39-BC55-5F7C224E1F7C}"/>
          </ac:spMkLst>
        </pc:spChg>
        <pc:spChg chg="add">
          <ac:chgData name="Victoria SZ" userId="a7376014a98d840d" providerId="LiveId" clId="{00861447-8B58-4726-AA19-FBB74859243A}" dt="2022-08-16T23:22:57.647" v="2264" actId="26606"/>
          <ac:spMkLst>
            <pc:docMk/>
            <pc:sldMk cId="1019567798" sldId="305"/>
            <ac:spMk id="28" creationId="{08CB54FC-0B2A-4107-9A70-958B90B76585}"/>
          </ac:spMkLst>
        </pc:spChg>
        <pc:spChg chg="add">
          <ac:chgData name="Victoria SZ" userId="a7376014a98d840d" providerId="LiveId" clId="{00861447-8B58-4726-AA19-FBB74859243A}" dt="2022-08-16T23:22:57.647" v="2264" actId="26606"/>
          <ac:spMkLst>
            <pc:docMk/>
            <pc:sldMk cId="1019567798" sldId="305"/>
            <ac:spMk id="32" creationId="{9AA76026-5689-4584-8D93-D71D739E61B5}"/>
          </ac:spMkLst>
        </pc:spChg>
        <pc:picChg chg="del">
          <ac:chgData name="Victoria SZ" userId="a7376014a98d840d" providerId="LiveId" clId="{00861447-8B58-4726-AA19-FBB74859243A}" dt="2022-08-15T20:15:47.301" v="596" actId="478"/>
          <ac:picMkLst>
            <pc:docMk/>
            <pc:sldMk cId="1019567798" sldId="305"/>
            <ac:picMk id="6" creationId="{DFDB6373-7670-7C4A-0CFE-AB2431B0CBCE}"/>
          </ac:picMkLst>
        </pc:picChg>
        <pc:picChg chg="del">
          <ac:chgData name="Victoria SZ" userId="a7376014a98d840d" providerId="LiveId" clId="{00861447-8B58-4726-AA19-FBB74859243A}" dt="2022-08-15T20:16:06.327" v="602" actId="478"/>
          <ac:picMkLst>
            <pc:docMk/>
            <pc:sldMk cId="1019567798" sldId="305"/>
            <ac:picMk id="8" creationId="{904F9ACD-091C-0B4B-A642-E1A388FCB29E}"/>
          </ac:picMkLst>
        </pc:picChg>
        <pc:picChg chg="del">
          <ac:chgData name="Victoria SZ" userId="a7376014a98d840d" providerId="LiveId" clId="{00861447-8B58-4726-AA19-FBB74859243A}" dt="2022-08-15T20:16:03.330" v="601" actId="478"/>
          <ac:picMkLst>
            <pc:docMk/>
            <pc:sldMk cId="1019567798" sldId="305"/>
            <ac:picMk id="10" creationId="{2F426933-9F83-010A-4DC1-3A71A51B2414}"/>
          </ac:picMkLst>
        </pc:picChg>
        <pc:picChg chg="add mod">
          <ac:chgData name="Victoria SZ" userId="a7376014a98d840d" providerId="LiveId" clId="{00861447-8B58-4726-AA19-FBB74859243A}" dt="2022-08-16T23:52:15.910" v="2413" actId="14100"/>
          <ac:picMkLst>
            <pc:docMk/>
            <pc:sldMk cId="1019567798" sldId="305"/>
            <ac:picMk id="14" creationId="{0FBD363B-B782-05B4-A970-217FC84169A0}"/>
          </ac:picMkLst>
        </pc:picChg>
        <pc:cxnChg chg="del">
          <ac:chgData name="Victoria SZ" userId="a7376014a98d840d" providerId="LiveId" clId="{00861447-8B58-4726-AA19-FBB74859243A}" dt="2022-08-16T23:22:57.647" v="2264" actId="26606"/>
          <ac:cxnSpMkLst>
            <pc:docMk/>
            <pc:sldMk cId="1019567798" sldId="305"/>
            <ac:cxnSpMk id="13" creationId="{C5025DAC-8B93-4160-B017-3A274A5828C0}"/>
          </ac:cxnSpMkLst>
        </pc:cxnChg>
        <pc:cxnChg chg="del">
          <ac:chgData name="Victoria SZ" userId="a7376014a98d840d" providerId="LiveId" clId="{00861447-8B58-4726-AA19-FBB74859243A}" dt="2022-08-16T23:22:57.647" v="2264" actId="26606"/>
          <ac:cxnSpMkLst>
            <pc:docMk/>
            <pc:sldMk cId="1019567798" sldId="305"/>
            <ac:cxnSpMk id="17" creationId="{EEB57AA8-F021-480C-A9E2-F89913313611}"/>
          </ac:cxnSpMkLst>
        </pc:cxnChg>
        <pc:cxnChg chg="add">
          <ac:chgData name="Victoria SZ" userId="a7376014a98d840d" providerId="LiveId" clId="{00861447-8B58-4726-AA19-FBB74859243A}" dt="2022-08-16T23:22:57.647" v="2264" actId="26606"/>
          <ac:cxnSpMkLst>
            <pc:docMk/>
            <pc:sldMk cId="1019567798" sldId="305"/>
            <ac:cxnSpMk id="26" creationId="{C5025DAC-8B93-4160-B017-3A274A5828C0}"/>
          </ac:cxnSpMkLst>
        </pc:cxnChg>
        <pc:cxnChg chg="add">
          <ac:chgData name="Victoria SZ" userId="a7376014a98d840d" providerId="LiveId" clId="{00861447-8B58-4726-AA19-FBB74859243A}" dt="2022-08-16T23:22:57.647" v="2264" actId="26606"/>
          <ac:cxnSpMkLst>
            <pc:docMk/>
            <pc:sldMk cId="1019567798" sldId="305"/>
            <ac:cxnSpMk id="30" creationId="{7855A9B5-1710-4B19-B0F1-CDFDD4ED5B7E}"/>
          </ac:cxnSpMkLst>
        </pc:cxnChg>
      </pc:sldChg>
      <pc:sldChg chg="addSp delSp modSp add mod ord setBg">
        <pc:chgData name="Victoria SZ" userId="a7376014a98d840d" providerId="LiveId" clId="{00861447-8B58-4726-AA19-FBB74859243A}" dt="2022-08-16T23:53:00.528" v="2418" actId="1076"/>
        <pc:sldMkLst>
          <pc:docMk/>
          <pc:sldMk cId="2554585103" sldId="306"/>
        </pc:sldMkLst>
        <pc:spChg chg="mod ord">
          <ac:chgData name="Victoria SZ" userId="a7376014a98d840d" providerId="LiveId" clId="{00861447-8B58-4726-AA19-FBB74859243A}" dt="2022-08-16T23:52:51.408" v="2416" actId="14100"/>
          <ac:spMkLst>
            <pc:docMk/>
            <pc:sldMk cId="2554585103" sldId="306"/>
            <ac:spMk id="2" creationId="{2B4D2413-62F1-2E05-83DF-C354DA4E0B6E}"/>
          </ac:spMkLst>
        </pc:spChg>
        <pc:spChg chg="add del mod">
          <ac:chgData name="Victoria SZ" userId="a7376014a98d840d" providerId="LiveId" clId="{00861447-8B58-4726-AA19-FBB74859243A}" dt="2022-08-16T22:28:32.152" v="1495" actId="26606"/>
          <ac:spMkLst>
            <pc:docMk/>
            <pc:sldMk cId="2554585103" sldId="306"/>
            <ac:spMk id="3" creationId="{147265D7-250B-D907-84A7-2CCDE9A85FC8}"/>
          </ac:spMkLst>
        </pc:spChg>
        <pc:spChg chg="add del">
          <ac:chgData name="Victoria SZ" userId="a7376014a98d840d" providerId="LiveId" clId="{00861447-8B58-4726-AA19-FBB74859243A}" dt="2022-08-15T21:41:42.777" v="812" actId="26606"/>
          <ac:spMkLst>
            <pc:docMk/>
            <pc:sldMk cId="2554585103" sldId="306"/>
            <ac:spMk id="8" creationId="{3558DB37-9FEE-48A2-8578-ED0401573943}"/>
          </ac:spMkLst>
        </pc:spChg>
        <pc:spChg chg="add del">
          <ac:chgData name="Victoria SZ" userId="a7376014a98d840d" providerId="LiveId" clId="{00861447-8B58-4726-AA19-FBB74859243A}" dt="2022-08-15T21:41:42.777" v="812" actId="26606"/>
          <ac:spMkLst>
            <pc:docMk/>
            <pc:sldMk cId="2554585103" sldId="306"/>
            <ac:spMk id="10" creationId="{5F7FCCA6-00E2-4F74-A105-0D769872F243}"/>
          </ac:spMkLst>
        </pc:spChg>
        <pc:spChg chg="add del">
          <ac:chgData name="Victoria SZ" userId="a7376014a98d840d" providerId="LiveId" clId="{00861447-8B58-4726-AA19-FBB74859243A}" dt="2022-08-15T21:41:42.777" v="812" actId="26606"/>
          <ac:spMkLst>
            <pc:docMk/>
            <pc:sldMk cId="2554585103" sldId="306"/>
            <ac:spMk id="12" creationId="{9B834327-03F1-4931-8261-971373A5A694}"/>
          </ac:spMkLst>
        </pc:spChg>
        <pc:spChg chg="add del">
          <ac:chgData name="Victoria SZ" userId="a7376014a98d840d" providerId="LiveId" clId="{00861447-8B58-4726-AA19-FBB74859243A}" dt="2022-08-15T21:41:45.239" v="814" actId="26606"/>
          <ac:spMkLst>
            <pc:docMk/>
            <pc:sldMk cId="2554585103" sldId="306"/>
            <ac:spMk id="14" creationId="{C8DD82D3-D002-45B0-B16A-82B3DA4EFDDB}"/>
          </ac:spMkLst>
        </pc:spChg>
        <pc:spChg chg="add del">
          <ac:chgData name="Victoria SZ" userId="a7376014a98d840d" providerId="LiveId" clId="{00861447-8B58-4726-AA19-FBB74859243A}" dt="2022-08-15T21:41:45.239" v="814" actId="26606"/>
          <ac:spMkLst>
            <pc:docMk/>
            <pc:sldMk cId="2554585103" sldId="306"/>
            <ac:spMk id="16" creationId="{14552793-7DFF-4EC7-AC69-D34A75D01880}"/>
          </ac:spMkLst>
        </pc:spChg>
        <pc:spChg chg="add del">
          <ac:chgData name="Victoria SZ" userId="a7376014a98d840d" providerId="LiveId" clId="{00861447-8B58-4726-AA19-FBB74859243A}" dt="2022-08-15T21:42:03.624" v="816" actId="26606"/>
          <ac:spMkLst>
            <pc:docMk/>
            <pc:sldMk cId="2554585103" sldId="306"/>
            <ac:spMk id="18" creationId="{3741B58E-3B65-4A01-A276-975AB2CF8A08}"/>
          </ac:spMkLst>
        </pc:spChg>
        <pc:spChg chg="add del">
          <ac:chgData name="Victoria SZ" userId="a7376014a98d840d" providerId="LiveId" clId="{00861447-8B58-4726-AA19-FBB74859243A}" dt="2022-08-15T21:42:03.624" v="816" actId="26606"/>
          <ac:spMkLst>
            <pc:docMk/>
            <pc:sldMk cId="2554585103" sldId="306"/>
            <ac:spMk id="19" creationId="{7AAC67C3-831B-4AB1-A259-DFB839CAFAFC}"/>
          </ac:spMkLst>
        </pc:spChg>
        <pc:spChg chg="add del">
          <ac:chgData name="Victoria SZ" userId="a7376014a98d840d" providerId="LiveId" clId="{00861447-8B58-4726-AA19-FBB74859243A}" dt="2022-08-15T21:42:03.624" v="816" actId="26606"/>
          <ac:spMkLst>
            <pc:docMk/>
            <pc:sldMk cId="2554585103" sldId="306"/>
            <ac:spMk id="20" creationId="{FCAEED9E-BB91-43A0-911B-1ACD8803E3CE}"/>
          </ac:spMkLst>
        </pc:spChg>
        <pc:spChg chg="add del">
          <ac:chgData name="Victoria SZ" userId="a7376014a98d840d" providerId="LiveId" clId="{00861447-8B58-4726-AA19-FBB74859243A}" dt="2022-08-15T21:42:08.777" v="818" actId="26606"/>
          <ac:spMkLst>
            <pc:docMk/>
            <pc:sldMk cId="2554585103" sldId="306"/>
            <ac:spMk id="22" creationId="{3741B58E-3B65-4A01-A276-975AB2CF8A08}"/>
          </ac:spMkLst>
        </pc:spChg>
        <pc:spChg chg="add del">
          <ac:chgData name="Victoria SZ" userId="a7376014a98d840d" providerId="LiveId" clId="{00861447-8B58-4726-AA19-FBB74859243A}" dt="2022-08-15T21:42:08.777" v="818" actId="26606"/>
          <ac:spMkLst>
            <pc:docMk/>
            <pc:sldMk cId="2554585103" sldId="306"/>
            <ac:spMk id="23" creationId="{7AAC67C3-831B-4AB1-A259-DFB839CAFAFC}"/>
          </ac:spMkLst>
        </pc:spChg>
        <pc:spChg chg="add del">
          <ac:chgData name="Victoria SZ" userId="a7376014a98d840d" providerId="LiveId" clId="{00861447-8B58-4726-AA19-FBB74859243A}" dt="2022-08-15T21:42:11.994" v="820" actId="26606"/>
          <ac:spMkLst>
            <pc:docMk/>
            <pc:sldMk cId="2554585103" sldId="306"/>
            <ac:spMk id="25" creationId="{F5FE1B2C-7BC1-4AE2-9A50-2A4A70A9D6A1}"/>
          </ac:spMkLst>
        </pc:spChg>
        <pc:spChg chg="add del">
          <ac:chgData name="Victoria SZ" userId="a7376014a98d840d" providerId="LiveId" clId="{00861447-8B58-4726-AA19-FBB74859243A}" dt="2022-08-15T21:42:11.994" v="820" actId="26606"/>
          <ac:spMkLst>
            <pc:docMk/>
            <pc:sldMk cId="2554585103" sldId="306"/>
            <ac:spMk id="26" creationId="{97E8244A-2C81-4C0E-A929-3EC8EFF35564}"/>
          </ac:spMkLst>
        </pc:spChg>
        <pc:spChg chg="add del">
          <ac:chgData name="Victoria SZ" userId="a7376014a98d840d" providerId="LiveId" clId="{00861447-8B58-4726-AA19-FBB74859243A}" dt="2022-08-15T21:42:19.017" v="822" actId="26606"/>
          <ac:spMkLst>
            <pc:docMk/>
            <pc:sldMk cId="2554585103" sldId="306"/>
            <ac:spMk id="29" creationId="{3558DB37-9FEE-48A2-8578-ED0401573943}"/>
          </ac:spMkLst>
        </pc:spChg>
        <pc:spChg chg="add del">
          <ac:chgData name="Victoria SZ" userId="a7376014a98d840d" providerId="LiveId" clId="{00861447-8B58-4726-AA19-FBB74859243A}" dt="2022-08-15T21:42:19.017" v="822" actId="26606"/>
          <ac:spMkLst>
            <pc:docMk/>
            <pc:sldMk cId="2554585103" sldId="306"/>
            <ac:spMk id="30" creationId="{5F7FCCA6-00E2-4F74-A105-0D769872F243}"/>
          </ac:spMkLst>
        </pc:spChg>
        <pc:spChg chg="add del">
          <ac:chgData name="Victoria SZ" userId="a7376014a98d840d" providerId="LiveId" clId="{00861447-8B58-4726-AA19-FBB74859243A}" dt="2022-08-15T21:42:19.017" v="822" actId="26606"/>
          <ac:spMkLst>
            <pc:docMk/>
            <pc:sldMk cId="2554585103" sldId="306"/>
            <ac:spMk id="31" creationId="{359CEC61-F44B-43B3-B40F-AE38C5AF1D5F}"/>
          </ac:spMkLst>
        </pc:spChg>
        <pc:spChg chg="add del">
          <ac:chgData name="Victoria SZ" userId="a7376014a98d840d" providerId="LiveId" clId="{00861447-8B58-4726-AA19-FBB74859243A}" dt="2022-08-15T21:42:20.348" v="824" actId="26606"/>
          <ac:spMkLst>
            <pc:docMk/>
            <pc:sldMk cId="2554585103" sldId="306"/>
            <ac:spMk id="33" creationId="{3558DB37-9FEE-48A2-8578-ED0401573943}"/>
          </ac:spMkLst>
        </pc:spChg>
        <pc:spChg chg="add del">
          <ac:chgData name="Victoria SZ" userId="a7376014a98d840d" providerId="LiveId" clId="{00861447-8B58-4726-AA19-FBB74859243A}" dt="2022-08-15T21:42:20.348" v="824" actId="26606"/>
          <ac:spMkLst>
            <pc:docMk/>
            <pc:sldMk cId="2554585103" sldId="306"/>
            <ac:spMk id="34" creationId="{5F7FCCA6-00E2-4F74-A105-0D769872F243}"/>
          </ac:spMkLst>
        </pc:spChg>
        <pc:spChg chg="add del">
          <ac:chgData name="Victoria SZ" userId="a7376014a98d840d" providerId="LiveId" clId="{00861447-8B58-4726-AA19-FBB74859243A}" dt="2022-08-15T21:42:27.366" v="826" actId="26606"/>
          <ac:spMkLst>
            <pc:docMk/>
            <pc:sldMk cId="2554585103" sldId="306"/>
            <ac:spMk id="36" creationId="{C8DD82D3-D002-45B0-B16A-82B3DA4EFDDB}"/>
          </ac:spMkLst>
        </pc:spChg>
        <pc:spChg chg="add del">
          <ac:chgData name="Victoria SZ" userId="a7376014a98d840d" providerId="LiveId" clId="{00861447-8B58-4726-AA19-FBB74859243A}" dt="2022-08-15T21:42:27.366" v="826" actId="26606"/>
          <ac:spMkLst>
            <pc:docMk/>
            <pc:sldMk cId="2554585103" sldId="306"/>
            <ac:spMk id="38" creationId="{01E907E6-DC1F-49A9-A946-CEB2CB330FE2}"/>
          </ac:spMkLst>
        </pc:spChg>
        <pc:spChg chg="add del">
          <ac:chgData name="Victoria SZ" userId="a7376014a98d840d" providerId="LiveId" clId="{00861447-8B58-4726-AA19-FBB74859243A}" dt="2022-08-16T22:28:32.152" v="1495" actId="26606"/>
          <ac:spMkLst>
            <pc:docMk/>
            <pc:sldMk cId="2554585103" sldId="306"/>
            <ac:spMk id="40" creationId="{C8DD82D3-D002-45B0-B16A-82B3DA4EFDDB}"/>
          </ac:spMkLst>
        </pc:spChg>
        <pc:spChg chg="add del">
          <ac:chgData name="Victoria SZ" userId="a7376014a98d840d" providerId="LiveId" clId="{00861447-8B58-4726-AA19-FBB74859243A}" dt="2022-08-16T22:28:32.152" v="1495" actId="26606"/>
          <ac:spMkLst>
            <pc:docMk/>
            <pc:sldMk cId="2554585103" sldId="306"/>
            <ac:spMk id="42" creationId="{C8C4A29D-5269-414E-AF71-0B9E9252E2E6}"/>
          </ac:spMkLst>
        </pc:spChg>
        <pc:spChg chg="add del">
          <ac:chgData name="Victoria SZ" userId="a7376014a98d840d" providerId="LiveId" clId="{00861447-8B58-4726-AA19-FBB74859243A}" dt="2022-08-16T22:28:19.878" v="1484" actId="26606"/>
          <ac:spMkLst>
            <pc:docMk/>
            <pc:sldMk cId="2554585103" sldId="306"/>
            <ac:spMk id="47" creationId="{F5FE1B2C-7BC1-4AE2-9A50-2A4A70A9D6A1}"/>
          </ac:spMkLst>
        </pc:spChg>
        <pc:spChg chg="add del">
          <ac:chgData name="Victoria SZ" userId="a7376014a98d840d" providerId="LiveId" clId="{00861447-8B58-4726-AA19-FBB74859243A}" dt="2022-08-16T22:28:22.114" v="1486" actId="26606"/>
          <ac:spMkLst>
            <pc:docMk/>
            <pc:sldMk cId="2554585103" sldId="306"/>
            <ac:spMk id="48" creationId="{39E3965E-AC41-4711-9D10-E25ABB132D86}"/>
          </ac:spMkLst>
        </pc:spChg>
        <pc:spChg chg="add del">
          <ac:chgData name="Victoria SZ" userId="a7376014a98d840d" providerId="LiveId" clId="{00861447-8B58-4726-AA19-FBB74859243A}" dt="2022-08-16T22:28:19.878" v="1484" actId="26606"/>
          <ac:spMkLst>
            <pc:docMk/>
            <pc:sldMk cId="2554585103" sldId="306"/>
            <ac:spMk id="49" creationId="{97E8244A-2C81-4C0E-A929-3EC8EFF35564}"/>
          </ac:spMkLst>
        </pc:spChg>
        <pc:spChg chg="add del">
          <ac:chgData name="Victoria SZ" userId="a7376014a98d840d" providerId="LiveId" clId="{00861447-8B58-4726-AA19-FBB74859243A}" dt="2022-08-16T22:28:22.114" v="1486" actId="26606"/>
          <ac:spMkLst>
            <pc:docMk/>
            <pc:sldMk cId="2554585103" sldId="306"/>
            <ac:spMk id="52" creationId="{F452A527-3631-41ED-858D-3777A7D1496A}"/>
          </ac:spMkLst>
        </pc:spChg>
        <pc:spChg chg="add del">
          <ac:chgData name="Victoria SZ" userId="a7376014a98d840d" providerId="LiveId" clId="{00861447-8B58-4726-AA19-FBB74859243A}" dt="2022-08-16T22:28:29.402" v="1492" actId="26606"/>
          <ac:spMkLst>
            <pc:docMk/>
            <pc:sldMk cId="2554585103" sldId="306"/>
            <ac:spMk id="53" creationId="{9AA76026-5689-4584-8D93-D71D739E61B5}"/>
          </ac:spMkLst>
        </pc:spChg>
        <pc:spChg chg="add del">
          <ac:chgData name="Victoria SZ" userId="a7376014a98d840d" providerId="LiveId" clId="{00861447-8B58-4726-AA19-FBB74859243A}" dt="2022-08-16T22:28:24.234" v="1488" actId="26606"/>
          <ac:spMkLst>
            <pc:docMk/>
            <pc:sldMk cId="2554585103" sldId="306"/>
            <ac:spMk id="56" creationId="{3558DB37-9FEE-48A2-8578-ED0401573943}"/>
          </ac:spMkLst>
        </pc:spChg>
        <pc:spChg chg="add del">
          <ac:chgData name="Victoria SZ" userId="a7376014a98d840d" providerId="LiveId" clId="{00861447-8B58-4726-AA19-FBB74859243A}" dt="2022-08-16T22:28:24.234" v="1488" actId="26606"/>
          <ac:spMkLst>
            <pc:docMk/>
            <pc:sldMk cId="2554585103" sldId="306"/>
            <ac:spMk id="57" creationId="{5F7FCCA6-00E2-4F74-A105-0D769872F243}"/>
          </ac:spMkLst>
        </pc:spChg>
        <pc:spChg chg="add del">
          <ac:chgData name="Victoria SZ" userId="a7376014a98d840d" providerId="LiveId" clId="{00861447-8B58-4726-AA19-FBB74859243A}" dt="2022-08-16T22:28:24.234" v="1488" actId="26606"/>
          <ac:spMkLst>
            <pc:docMk/>
            <pc:sldMk cId="2554585103" sldId="306"/>
            <ac:spMk id="58" creationId="{147265D7-250B-D907-84A7-2CCDE9A85FC8}"/>
          </ac:spMkLst>
        </pc:spChg>
        <pc:spChg chg="add del">
          <ac:chgData name="Victoria SZ" userId="a7376014a98d840d" providerId="LiveId" clId="{00861447-8B58-4726-AA19-FBB74859243A}" dt="2022-08-16T22:28:24.234" v="1488" actId="26606"/>
          <ac:spMkLst>
            <pc:docMk/>
            <pc:sldMk cId="2554585103" sldId="306"/>
            <ac:spMk id="59" creationId="{359CEC61-F44B-43B3-B40F-AE38C5AF1D5F}"/>
          </ac:spMkLst>
        </pc:spChg>
        <pc:spChg chg="add del">
          <ac:chgData name="Victoria SZ" userId="a7376014a98d840d" providerId="LiveId" clId="{00861447-8B58-4726-AA19-FBB74859243A}" dt="2022-08-16T22:28:27.278" v="1490" actId="26606"/>
          <ac:spMkLst>
            <pc:docMk/>
            <pc:sldMk cId="2554585103" sldId="306"/>
            <ac:spMk id="61" creationId="{3741B58E-3B65-4A01-A276-975AB2CF8A08}"/>
          </ac:spMkLst>
        </pc:spChg>
        <pc:spChg chg="add del">
          <ac:chgData name="Victoria SZ" userId="a7376014a98d840d" providerId="LiveId" clId="{00861447-8B58-4726-AA19-FBB74859243A}" dt="2022-08-16T22:28:27.278" v="1490" actId="26606"/>
          <ac:spMkLst>
            <pc:docMk/>
            <pc:sldMk cId="2554585103" sldId="306"/>
            <ac:spMk id="62" creationId="{7AAC67C3-831B-4AB1-A259-DFB839CAFAFC}"/>
          </ac:spMkLst>
        </pc:spChg>
        <pc:spChg chg="add del">
          <ac:chgData name="Victoria SZ" userId="a7376014a98d840d" providerId="LiveId" clId="{00861447-8B58-4726-AA19-FBB74859243A}" dt="2022-08-16T22:28:27.278" v="1490" actId="26606"/>
          <ac:spMkLst>
            <pc:docMk/>
            <pc:sldMk cId="2554585103" sldId="306"/>
            <ac:spMk id="63" creationId="{147265D7-250B-D907-84A7-2CCDE9A85FC8}"/>
          </ac:spMkLst>
        </pc:spChg>
        <pc:spChg chg="add del">
          <ac:chgData name="Victoria SZ" userId="a7376014a98d840d" providerId="LiveId" clId="{00861447-8B58-4726-AA19-FBB74859243A}" dt="2022-08-16T22:28:27.278" v="1490" actId="26606"/>
          <ac:spMkLst>
            <pc:docMk/>
            <pc:sldMk cId="2554585103" sldId="306"/>
            <ac:spMk id="64" creationId="{FCAEED9E-BB91-43A0-911B-1ACD8803E3CE}"/>
          </ac:spMkLst>
        </pc:spChg>
        <pc:spChg chg="add del">
          <ac:chgData name="Victoria SZ" userId="a7376014a98d840d" providerId="LiveId" clId="{00861447-8B58-4726-AA19-FBB74859243A}" dt="2022-08-16T22:28:29.402" v="1492" actId="26606"/>
          <ac:spMkLst>
            <pc:docMk/>
            <pc:sldMk cId="2554585103" sldId="306"/>
            <ac:spMk id="66" creationId="{08CB54FC-0B2A-4107-9A70-958B90B76585}"/>
          </ac:spMkLst>
        </pc:spChg>
        <pc:spChg chg="add del">
          <ac:chgData name="Victoria SZ" userId="a7376014a98d840d" providerId="LiveId" clId="{00861447-8B58-4726-AA19-FBB74859243A}" dt="2022-08-16T22:28:29.402" v="1492" actId="26606"/>
          <ac:spMkLst>
            <pc:docMk/>
            <pc:sldMk cId="2554585103" sldId="306"/>
            <ac:spMk id="68" creationId="{147265D7-250B-D907-84A7-2CCDE9A85FC8}"/>
          </ac:spMkLst>
        </pc:spChg>
        <pc:spChg chg="add del">
          <ac:chgData name="Victoria SZ" userId="a7376014a98d840d" providerId="LiveId" clId="{00861447-8B58-4726-AA19-FBB74859243A}" dt="2022-08-16T22:28:32.152" v="1494" actId="26606"/>
          <ac:spMkLst>
            <pc:docMk/>
            <pc:sldMk cId="2554585103" sldId="306"/>
            <ac:spMk id="70" creationId="{39E3965E-AC41-4711-9D10-E25ABB132D86}"/>
          </ac:spMkLst>
        </pc:spChg>
        <pc:spChg chg="add del">
          <ac:chgData name="Victoria SZ" userId="a7376014a98d840d" providerId="LiveId" clId="{00861447-8B58-4726-AA19-FBB74859243A}" dt="2022-08-16T22:28:32.152" v="1494" actId="26606"/>
          <ac:spMkLst>
            <pc:docMk/>
            <pc:sldMk cId="2554585103" sldId="306"/>
            <ac:spMk id="72" creationId="{EE362070-691D-44DB-98D4-BC61774B0E61}"/>
          </ac:spMkLst>
        </pc:spChg>
        <pc:spChg chg="add del">
          <ac:chgData name="Victoria SZ" userId="a7376014a98d840d" providerId="LiveId" clId="{00861447-8B58-4726-AA19-FBB74859243A}" dt="2022-08-16T22:28:32.152" v="1494" actId="26606"/>
          <ac:spMkLst>
            <pc:docMk/>
            <pc:sldMk cId="2554585103" sldId="306"/>
            <ac:spMk id="74" creationId="{32DB1480-5B24-4B37-B70E-C74945DD914E}"/>
          </ac:spMkLst>
        </pc:spChg>
        <pc:spChg chg="add del">
          <ac:chgData name="Victoria SZ" userId="a7376014a98d840d" providerId="LiveId" clId="{00861447-8B58-4726-AA19-FBB74859243A}" dt="2022-08-16T22:33:10.283" v="1541" actId="26606"/>
          <ac:spMkLst>
            <pc:docMk/>
            <pc:sldMk cId="2554585103" sldId="306"/>
            <ac:spMk id="76" creationId="{F5FE1B2C-7BC1-4AE2-9A50-2A4A70A9D6A1}"/>
          </ac:spMkLst>
        </pc:spChg>
        <pc:spChg chg="add del">
          <ac:chgData name="Victoria SZ" userId="a7376014a98d840d" providerId="LiveId" clId="{00861447-8B58-4726-AA19-FBB74859243A}" dt="2022-08-16T22:33:10.283" v="1541" actId="26606"/>
          <ac:spMkLst>
            <pc:docMk/>
            <pc:sldMk cId="2554585103" sldId="306"/>
            <ac:spMk id="77" creationId="{97E8244A-2C81-4C0E-A929-3EC8EFF35564}"/>
          </ac:spMkLst>
        </pc:spChg>
        <pc:spChg chg="add del mod">
          <ac:chgData name="Victoria SZ" userId="a7376014a98d840d" providerId="LiveId" clId="{00861447-8B58-4726-AA19-FBB74859243A}" dt="2022-08-16T22:35:54.144" v="1573" actId="26606"/>
          <ac:spMkLst>
            <pc:docMk/>
            <pc:sldMk cId="2554585103" sldId="306"/>
            <ac:spMk id="79" creationId="{147265D7-250B-D907-84A7-2CCDE9A85FC8}"/>
          </ac:spMkLst>
        </pc:spChg>
        <pc:spChg chg="add del">
          <ac:chgData name="Victoria SZ" userId="a7376014a98d840d" providerId="LiveId" clId="{00861447-8B58-4726-AA19-FBB74859243A}" dt="2022-08-16T22:35:54.144" v="1573" actId="26606"/>
          <ac:spMkLst>
            <pc:docMk/>
            <pc:sldMk cId="2554585103" sldId="306"/>
            <ac:spMk id="85" creationId="{67B74F2B-9534-4540-96B0-5C8E958B940F}"/>
          </ac:spMkLst>
        </pc:spChg>
        <pc:spChg chg="add del">
          <ac:chgData name="Victoria SZ" userId="a7376014a98d840d" providerId="LiveId" clId="{00861447-8B58-4726-AA19-FBB74859243A}" dt="2022-08-16T22:35:54.144" v="1573" actId="26606"/>
          <ac:spMkLst>
            <pc:docMk/>
            <pc:sldMk cId="2554585103" sldId="306"/>
            <ac:spMk id="89" creationId="{C1B60310-C5C3-46A0-A452-2A0B008434DA}"/>
          </ac:spMkLst>
        </pc:spChg>
        <pc:spChg chg="add del">
          <ac:chgData name="Victoria SZ" userId="a7376014a98d840d" providerId="LiveId" clId="{00861447-8B58-4726-AA19-FBB74859243A}" dt="2022-08-16T22:35:54.124" v="1572" actId="26606"/>
          <ac:spMkLst>
            <pc:docMk/>
            <pc:sldMk cId="2554585103" sldId="306"/>
            <ac:spMk id="94" creationId="{B0E58038-8ACE-4AD9-B404-25C603550D83}"/>
          </ac:spMkLst>
        </pc:spChg>
        <pc:spChg chg="add del">
          <ac:chgData name="Victoria SZ" userId="a7376014a98d840d" providerId="LiveId" clId="{00861447-8B58-4726-AA19-FBB74859243A}" dt="2022-08-16T22:35:54.124" v="1572" actId="26606"/>
          <ac:spMkLst>
            <pc:docMk/>
            <pc:sldMk cId="2554585103" sldId="306"/>
            <ac:spMk id="98" creationId="{82BCDE19-2810-4337-9C49-8589C421767D}"/>
          </ac:spMkLst>
        </pc:spChg>
        <pc:spChg chg="add">
          <ac:chgData name="Victoria SZ" userId="a7376014a98d840d" providerId="LiveId" clId="{00861447-8B58-4726-AA19-FBB74859243A}" dt="2022-08-16T22:35:54.144" v="1573" actId="26606"/>
          <ac:spMkLst>
            <pc:docMk/>
            <pc:sldMk cId="2554585103" sldId="306"/>
            <ac:spMk id="100" creationId="{67B74F2B-9534-4540-96B0-5C8E958B940F}"/>
          </ac:spMkLst>
        </pc:spChg>
        <pc:spChg chg="add">
          <ac:chgData name="Victoria SZ" userId="a7376014a98d840d" providerId="LiveId" clId="{00861447-8B58-4726-AA19-FBB74859243A}" dt="2022-08-16T22:35:54.144" v="1573" actId="26606"/>
          <ac:spMkLst>
            <pc:docMk/>
            <pc:sldMk cId="2554585103" sldId="306"/>
            <ac:spMk id="102" creationId="{C1B60310-C5C3-46A0-A452-2A0B008434DA}"/>
          </ac:spMkLst>
        </pc:spChg>
        <pc:graphicFrameChg chg="add mod modGraphic">
          <ac:chgData name="Victoria SZ" userId="a7376014a98d840d" providerId="LiveId" clId="{00861447-8B58-4726-AA19-FBB74859243A}" dt="2022-08-16T23:36:24.125" v="2309"/>
          <ac:graphicFrameMkLst>
            <pc:docMk/>
            <pc:sldMk cId="2554585103" sldId="306"/>
            <ac:graphicFrameMk id="91" creationId="{3ED6A5F5-8A76-0B7D-8B26-AC6DBB0615AE}"/>
          </ac:graphicFrameMkLst>
        </pc:graphicFrameChg>
        <pc:picChg chg="add del">
          <ac:chgData name="Victoria SZ" userId="a7376014a98d840d" providerId="LiveId" clId="{00861447-8B58-4726-AA19-FBB74859243A}" dt="2022-08-16T22:28:22.114" v="1486" actId="26606"/>
          <ac:picMkLst>
            <pc:docMk/>
            <pc:sldMk cId="2554585103" sldId="306"/>
            <ac:picMk id="44" creationId="{8B3B655A-E3AC-114C-1D28-12725A85A062}"/>
          </ac:picMkLst>
        </pc:picChg>
        <pc:picChg chg="add del">
          <ac:chgData name="Victoria SZ" userId="a7376014a98d840d" providerId="LiveId" clId="{00861447-8B58-4726-AA19-FBB74859243A}" dt="2022-08-16T22:28:29.402" v="1492" actId="26606"/>
          <ac:picMkLst>
            <pc:docMk/>
            <pc:sldMk cId="2554585103" sldId="306"/>
            <ac:picMk id="46" creationId="{3D70D8A4-7868-0E4E-C781-5C8F684C6C55}"/>
          </ac:picMkLst>
        </pc:picChg>
        <pc:picChg chg="add del">
          <ac:chgData name="Victoria SZ" userId="a7376014a98d840d" providerId="LiveId" clId="{00861447-8B58-4726-AA19-FBB74859243A}" dt="2022-08-16T22:28:32.152" v="1494" actId="26606"/>
          <ac:picMkLst>
            <pc:docMk/>
            <pc:sldMk cId="2554585103" sldId="306"/>
            <ac:picMk id="73" creationId="{24732EDF-88AD-2BD8-4247-E8217E38FD18}"/>
          </ac:picMkLst>
        </pc:picChg>
        <pc:picChg chg="add del mod">
          <ac:chgData name="Victoria SZ" userId="a7376014a98d840d" providerId="LiveId" clId="{00861447-8B58-4726-AA19-FBB74859243A}" dt="2022-08-16T22:36:56.585" v="1580" actId="21"/>
          <ac:picMkLst>
            <pc:docMk/>
            <pc:sldMk cId="2554585103" sldId="306"/>
            <ac:picMk id="81" creationId="{A613B107-D9D6-4D55-4BDF-CCE8D30B2EC5}"/>
          </ac:picMkLst>
        </pc:picChg>
        <pc:inkChg chg="add del">
          <ac:chgData name="Victoria SZ" userId="a7376014a98d840d" providerId="LiveId" clId="{00861447-8B58-4726-AA19-FBB74859243A}" dt="2022-08-16T22:39:05.220" v="1585" actId="9405"/>
          <ac:inkMkLst>
            <pc:docMk/>
            <pc:sldMk cId="2554585103" sldId="306"/>
            <ac:inkMk id="4" creationId="{8BB50313-F1B8-99FC-B35D-EE19BAB0A7B9}"/>
          </ac:inkMkLst>
        </pc:inkChg>
        <pc:cxnChg chg="add mod">
          <ac:chgData name="Victoria SZ" userId="a7376014a98d840d" providerId="LiveId" clId="{00861447-8B58-4726-AA19-FBB74859243A}" dt="2022-08-16T23:53:00.528" v="2418" actId="1076"/>
          <ac:cxnSpMkLst>
            <pc:docMk/>
            <pc:sldMk cId="2554585103" sldId="306"/>
            <ac:cxnSpMk id="6" creationId="{5B5859CA-0271-A145-CFE4-301B934CD63B}"/>
          </ac:cxnSpMkLst>
        </pc:cxnChg>
        <pc:cxnChg chg="add del">
          <ac:chgData name="Victoria SZ" userId="a7376014a98d840d" providerId="LiveId" clId="{00861447-8B58-4726-AA19-FBB74859243A}" dt="2022-08-15T21:41:45.239" v="814" actId="26606"/>
          <ac:cxnSpMkLst>
            <pc:docMk/>
            <pc:sldMk cId="2554585103" sldId="306"/>
            <ac:cxnSpMk id="15" creationId="{9F09C252-16FE-4557-AD6D-BB5CA773496C}"/>
          </ac:cxnSpMkLst>
        </pc:cxnChg>
        <pc:cxnChg chg="add del">
          <ac:chgData name="Victoria SZ" userId="a7376014a98d840d" providerId="LiveId" clId="{00861447-8B58-4726-AA19-FBB74859243A}" dt="2022-08-15T21:42:11.994" v="820" actId="26606"/>
          <ac:cxnSpMkLst>
            <pc:docMk/>
            <pc:sldMk cId="2554585103" sldId="306"/>
            <ac:cxnSpMk id="27" creationId="{02CC3441-26B3-4381-B3DF-8AE3C288BC0D}"/>
          </ac:cxnSpMkLst>
        </pc:cxnChg>
        <pc:cxnChg chg="add del">
          <ac:chgData name="Victoria SZ" userId="a7376014a98d840d" providerId="LiveId" clId="{00861447-8B58-4726-AA19-FBB74859243A}" dt="2022-08-15T21:42:27.366" v="826" actId="26606"/>
          <ac:cxnSpMkLst>
            <pc:docMk/>
            <pc:sldMk cId="2554585103" sldId="306"/>
            <ac:cxnSpMk id="37" creationId="{9F09C252-16FE-4557-AD6D-BB5CA773496C}"/>
          </ac:cxnSpMkLst>
        </pc:cxnChg>
        <pc:cxnChg chg="add del">
          <ac:chgData name="Victoria SZ" userId="a7376014a98d840d" providerId="LiveId" clId="{00861447-8B58-4726-AA19-FBB74859243A}" dt="2022-08-16T22:28:32.152" v="1495" actId="26606"/>
          <ac:cxnSpMkLst>
            <pc:docMk/>
            <pc:sldMk cId="2554585103" sldId="306"/>
            <ac:cxnSpMk id="41" creationId="{2253D3D2-93DD-4AE3-9660-D546EF032AFB}"/>
          </ac:cxnSpMkLst>
        </pc:cxnChg>
        <pc:cxnChg chg="add del">
          <ac:chgData name="Victoria SZ" userId="a7376014a98d840d" providerId="LiveId" clId="{00861447-8B58-4726-AA19-FBB74859243A}" dt="2022-08-16T22:28:22.114" v="1486" actId="26606"/>
          <ac:cxnSpMkLst>
            <pc:docMk/>
            <pc:sldMk cId="2554585103" sldId="306"/>
            <ac:cxnSpMk id="50" creationId="{1F5DC8C3-BA5F-4EED-BB9A-A14272BD82A1}"/>
          </ac:cxnSpMkLst>
        </pc:cxnChg>
        <pc:cxnChg chg="add del">
          <ac:chgData name="Victoria SZ" userId="a7376014a98d840d" providerId="LiveId" clId="{00861447-8B58-4726-AA19-FBB74859243A}" dt="2022-08-16T22:28:19.878" v="1484" actId="26606"/>
          <ac:cxnSpMkLst>
            <pc:docMk/>
            <pc:sldMk cId="2554585103" sldId="306"/>
            <ac:cxnSpMk id="51" creationId="{02CC3441-26B3-4381-B3DF-8AE3C288BC0D}"/>
          </ac:cxnSpMkLst>
        </pc:cxnChg>
        <pc:cxnChg chg="add del">
          <ac:chgData name="Victoria SZ" userId="a7376014a98d840d" providerId="LiveId" clId="{00861447-8B58-4726-AA19-FBB74859243A}" dt="2022-08-16T22:28:22.114" v="1486" actId="26606"/>
          <ac:cxnSpMkLst>
            <pc:docMk/>
            <pc:sldMk cId="2554585103" sldId="306"/>
            <ac:cxnSpMk id="54" creationId="{D28A9C89-B313-458F-9C85-515930A51A93}"/>
          </ac:cxnSpMkLst>
        </pc:cxnChg>
        <pc:cxnChg chg="add del">
          <ac:chgData name="Victoria SZ" userId="a7376014a98d840d" providerId="LiveId" clId="{00861447-8B58-4726-AA19-FBB74859243A}" dt="2022-08-16T22:28:32.152" v="1494" actId="26606"/>
          <ac:cxnSpMkLst>
            <pc:docMk/>
            <pc:sldMk cId="2554585103" sldId="306"/>
            <ac:cxnSpMk id="55" creationId="{5A7EFE9C-DAE7-4ECA-BDB2-34E2534B8AB7}"/>
          </ac:cxnSpMkLst>
        </pc:cxnChg>
        <pc:cxnChg chg="add del">
          <ac:chgData name="Victoria SZ" userId="a7376014a98d840d" providerId="LiveId" clId="{00861447-8B58-4726-AA19-FBB74859243A}" dt="2022-08-16T22:28:29.402" v="1492" actId="26606"/>
          <ac:cxnSpMkLst>
            <pc:docMk/>
            <pc:sldMk cId="2554585103" sldId="306"/>
            <ac:cxnSpMk id="67" creationId="{7855A9B5-1710-4B19-B0F1-CDFDD4ED5B7E}"/>
          </ac:cxnSpMkLst>
        </pc:cxnChg>
        <pc:cxnChg chg="add del">
          <ac:chgData name="Victoria SZ" userId="a7376014a98d840d" providerId="LiveId" clId="{00861447-8B58-4726-AA19-FBB74859243A}" dt="2022-08-16T22:28:32.152" v="1494" actId="26606"/>
          <ac:cxnSpMkLst>
            <pc:docMk/>
            <pc:sldMk cId="2554585103" sldId="306"/>
            <ac:cxnSpMk id="71" creationId="{1F5DC8C3-BA5F-4EED-BB9A-A14272BD82A1}"/>
          </ac:cxnSpMkLst>
        </pc:cxnChg>
        <pc:cxnChg chg="add del">
          <ac:chgData name="Victoria SZ" userId="a7376014a98d840d" providerId="LiveId" clId="{00861447-8B58-4726-AA19-FBB74859243A}" dt="2022-08-16T22:33:10.283" v="1541" actId="26606"/>
          <ac:cxnSpMkLst>
            <pc:docMk/>
            <pc:sldMk cId="2554585103" sldId="306"/>
            <ac:cxnSpMk id="78" creationId="{02CC3441-26B3-4381-B3DF-8AE3C288BC0D}"/>
          </ac:cxnSpMkLst>
        </pc:cxnChg>
        <pc:cxnChg chg="add del">
          <ac:chgData name="Victoria SZ" userId="a7376014a98d840d" providerId="LiveId" clId="{00861447-8B58-4726-AA19-FBB74859243A}" dt="2022-08-16T22:35:54.144" v="1573" actId="26606"/>
          <ac:cxnSpMkLst>
            <pc:docMk/>
            <pc:sldMk cId="2554585103" sldId="306"/>
            <ac:cxnSpMk id="87" creationId="{33BECB2B-2CFA-412C-880F-C4B60974936F}"/>
          </ac:cxnSpMkLst>
        </pc:cxnChg>
        <pc:cxnChg chg="add del">
          <ac:chgData name="Victoria SZ" userId="a7376014a98d840d" providerId="LiveId" clId="{00861447-8B58-4726-AA19-FBB74859243A}" dt="2022-08-16T22:35:54.124" v="1572" actId="26606"/>
          <ac:cxnSpMkLst>
            <pc:docMk/>
            <pc:sldMk cId="2554585103" sldId="306"/>
            <ac:cxnSpMk id="96" creationId="{38A34772-9011-42B5-AA63-FD6DEC92EE72}"/>
          </ac:cxnSpMkLst>
        </pc:cxnChg>
        <pc:cxnChg chg="add">
          <ac:chgData name="Victoria SZ" userId="a7376014a98d840d" providerId="LiveId" clId="{00861447-8B58-4726-AA19-FBB74859243A}" dt="2022-08-16T22:35:54.144" v="1573" actId="26606"/>
          <ac:cxnSpMkLst>
            <pc:docMk/>
            <pc:sldMk cId="2554585103" sldId="306"/>
            <ac:cxnSpMk id="101" creationId="{33BECB2B-2CFA-412C-880F-C4B60974936F}"/>
          </ac:cxnSpMkLst>
        </pc:cxnChg>
      </pc:sldChg>
      <pc:sldChg chg="addSp delSp modSp new mod ord">
        <pc:chgData name="Victoria SZ" userId="a7376014a98d840d" providerId="LiveId" clId="{00861447-8B58-4726-AA19-FBB74859243A}" dt="2022-08-16T22:14:25.361" v="1467" actId="14734"/>
        <pc:sldMkLst>
          <pc:docMk/>
          <pc:sldMk cId="4087912750" sldId="307"/>
        </pc:sldMkLst>
        <pc:spChg chg="mod">
          <ac:chgData name="Victoria SZ" userId="a7376014a98d840d" providerId="LiveId" clId="{00861447-8B58-4726-AA19-FBB74859243A}" dt="2022-08-16T22:09:00.765" v="1433" actId="113"/>
          <ac:spMkLst>
            <pc:docMk/>
            <pc:sldMk cId="4087912750" sldId="307"/>
            <ac:spMk id="2" creationId="{23CB2201-3F32-4F98-291A-35A104A9C61D}"/>
          </ac:spMkLst>
        </pc:spChg>
        <pc:spChg chg="del">
          <ac:chgData name="Victoria SZ" userId="a7376014a98d840d" providerId="LiveId" clId="{00861447-8B58-4726-AA19-FBB74859243A}" dt="2022-08-15T22:34:42.390" v="848" actId="22"/>
          <ac:spMkLst>
            <pc:docMk/>
            <pc:sldMk cId="4087912750" sldId="307"/>
            <ac:spMk id="3" creationId="{00EB86C8-2636-BB2E-AA5C-491541D0CD40}"/>
          </ac:spMkLst>
        </pc:spChg>
        <pc:spChg chg="del mod">
          <ac:chgData name="Victoria SZ" userId="a7376014a98d840d" providerId="LiveId" clId="{00861447-8B58-4726-AA19-FBB74859243A}" dt="2022-08-16T00:02:07.940" v="1159" actId="3680"/>
          <ac:spMkLst>
            <pc:docMk/>
            <pc:sldMk cId="4087912750" sldId="307"/>
            <ac:spMk id="4" creationId="{3EC081D1-7DFD-4F70-0F7C-CB74185FD6AB}"/>
          </ac:spMkLst>
        </pc:spChg>
        <pc:spChg chg="add del mod">
          <ac:chgData name="Victoria SZ" userId="a7376014a98d840d" providerId="LiveId" clId="{00861447-8B58-4726-AA19-FBB74859243A}" dt="2022-08-15T23:42:39.717" v="1078" actId="3680"/>
          <ac:spMkLst>
            <pc:docMk/>
            <pc:sldMk cId="4087912750" sldId="307"/>
            <ac:spMk id="8" creationId="{75935576-4C14-CD26-EF7C-AAD2A2BD1469}"/>
          </ac:spMkLst>
        </pc:spChg>
        <pc:spChg chg="add mod">
          <ac:chgData name="Victoria SZ" userId="a7376014a98d840d" providerId="LiveId" clId="{00861447-8B58-4726-AA19-FBB74859243A}" dt="2022-08-16T22:10:41.646" v="1450" actId="255"/>
          <ac:spMkLst>
            <pc:docMk/>
            <pc:sldMk cId="4087912750" sldId="307"/>
            <ac:spMk id="11" creationId="{1DEA9F52-D373-C0AF-584A-D1CA5254B167}"/>
          </ac:spMkLst>
        </pc:spChg>
        <pc:graphicFrameChg chg="add mod ord modGraphic">
          <ac:chgData name="Victoria SZ" userId="a7376014a98d840d" providerId="LiveId" clId="{00861447-8B58-4726-AA19-FBB74859243A}" dt="2022-08-16T22:13:59.569" v="1463" actId="255"/>
          <ac:graphicFrameMkLst>
            <pc:docMk/>
            <pc:sldMk cId="4087912750" sldId="307"/>
            <ac:graphicFrameMk id="9" creationId="{E1A742E5-BF1C-251E-3B0F-6FFC6757D57E}"/>
          </ac:graphicFrameMkLst>
        </pc:graphicFrameChg>
        <pc:graphicFrameChg chg="add mod ord modGraphic">
          <ac:chgData name="Victoria SZ" userId="a7376014a98d840d" providerId="LiveId" clId="{00861447-8B58-4726-AA19-FBB74859243A}" dt="2022-08-16T22:14:25.361" v="1467" actId="14734"/>
          <ac:graphicFrameMkLst>
            <pc:docMk/>
            <pc:sldMk cId="4087912750" sldId="307"/>
            <ac:graphicFrameMk id="10" creationId="{5A886C9C-A28F-FA2A-F1C2-B280FAC98F1D}"/>
          </ac:graphicFrameMkLst>
        </pc:graphicFrameChg>
        <pc:picChg chg="add del mod ord">
          <ac:chgData name="Victoria SZ" userId="a7376014a98d840d" providerId="LiveId" clId="{00861447-8B58-4726-AA19-FBB74859243A}" dt="2022-08-15T22:36:52.519" v="873" actId="478"/>
          <ac:picMkLst>
            <pc:docMk/>
            <pc:sldMk cId="4087912750" sldId="307"/>
            <ac:picMk id="6" creationId="{6686AF4C-41F9-7E0E-F37D-B0483812CE8B}"/>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B47921-188F-45B7-89EF-7ADCC45AFD0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C299E1E-93B8-4003-ABD3-E2169B7B0784}">
      <dgm:prSet custT="1"/>
      <dgm:spPr/>
      <dgm:t>
        <a:bodyPr/>
        <a:lstStyle/>
        <a:p>
          <a:pPr marL="0" lvl="0" algn="l" defTabSz="800100">
            <a:lnSpc>
              <a:spcPct val="100000"/>
            </a:lnSpc>
            <a:spcBef>
              <a:spcPct val="0"/>
            </a:spcBef>
            <a:spcAft>
              <a:spcPct val="35000"/>
            </a:spcAft>
            <a:buNone/>
          </a:pPr>
          <a:endParaRPr lang="en-US" sz="1800" b="1" kern="1200">
            <a:latin typeface="+mj-lt"/>
          </a:endParaRPr>
        </a:p>
        <a:p>
          <a:pPr marL="0" lvl="0" algn="l" defTabSz="800100">
            <a:lnSpc>
              <a:spcPct val="100000"/>
            </a:lnSpc>
            <a:spcBef>
              <a:spcPct val="0"/>
            </a:spcBef>
            <a:spcAft>
              <a:spcPct val="35000"/>
            </a:spcAft>
            <a:buNone/>
          </a:pPr>
          <a:r>
            <a:rPr lang="en-US" sz="1800" b="1" kern="1200">
              <a:latin typeface="+mj-lt"/>
            </a:rPr>
            <a:t>Retention</a:t>
          </a:r>
        </a:p>
        <a:p>
          <a:pPr marL="0" lvl="0" algn="l" defTabSz="1066800">
            <a:lnSpc>
              <a:spcPct val="100000"/>
            </a:lnSpc>
            <a:spcBef>
              <a:spcPct val="0"/>
            </a:spcBef>
            <a:spcAft>
              <a:spcPct val="35000"/>
            </a:spcAft>
            <a:buNone/>
          </a:pPr>
          <a:r>
            <a:rPr lang="en-US" sz="1400" kern="1200">
              <a:solidFill>
                <a:prstClr val="black">
                  <a:hueOff val="0"/>
                  <a:satOff val="0"/>
                  <a:lumOff val="0"/>
                  <a:alphaOff val="0"/>
                </a:prstClr>
              </a:solidFill>
              <a:latin typeface="Bookman Old Style" panose="020F0302020204030204"/>
              <a:ea typeface="+mn-ea"/>
              <a:cs typeface="+mn-cs"/>
            </a:rPr>
            <a:t>Create loyalty program based on number of movies rented monthly. Reduce rates for new customers and release bonus programs for the existing members.</a:t>
          </a:r>
        </a:p>
        <a:p>
          <a:pPr marL="0" lvl="0" algn="l" defTabSz="800100">
            <a:lnSpc>
              <a:spcPct val="100000"/>
            </a:lnSpc>
            <a:spcBef>
              <a:spcPct val="0"/>
            </a:spcBef>
            <a:spcAft>
              <a:spcPct val="35000"/>
            </a:spcAft>
            <a:buNone/>
          </a:pPr>
          <a:endParaRPr lang="en-US" sz="1600" kern="1200"/>
        </a:p>
      </dgm:t>
    </dgm:pt>
    <dgm:pt modelId="{4C79E724-28FA-4CA4-AA50-AAD2B6BD7189}" type="parTrans" cxnId="{A1046699-C724-436F-A22E-225E5100E325}">
      <dgm:prSet/>
      <dgm:spPr/>
      <dgm:t>
        <a:bodyPr/>
        <a:lstStyle/>
        <a:p>
          <a:endParaRPr lang="en-US"/>
        </a:p>
      </dgm:t>
    </dgm:pt>
    <dgm:pt modelId="{C7F352C2-C507-4755-8F2A-5F81CAE795CA}" type="sibTrans" cxnId="{A1046699-C724-436F-A22E-225E5100E325}">
      <dgm:prSet/>
      <dgm:spPr/>
      <dgm:t>
        <a:bodyPr/>
        <a:lstStyle/>
        <a:p>
          <a:endParaRPr lang="en-US"/>
        </a:p>
      </dgm:t>
    </dgm:pt>
    <dgm:pt modelId="{B1D6C949-6A1A-4BEA-8539-6BA53E94AA67}">
      <dgm:prSet custT="1"/>
      <dgm:spPr/>
      <dgm:t>
        <a:bodyPr/>
        <a:lstStyle/>
        <a:p>
          <a:pPr marL="0" lvl="0" algn="l" defTabSz="1066800">
            <a:lnSpc>
              <a:spcPct val="100000"/>
            </a:lnSpc>
            <a:spcBef>
              <a:spcPct val="0"/>
            </a:spcBef>
            <a:spcAft>
              <a:spcPct val="35000"/>
            </a:spcAft>
            <a:buNone/>
          </a:pPr>
          <a:endParaRPr lang="en-US" sz="2400" b="1" kern="1200"/>
        </a:p>
        <a:p>
          <a:pPr marL="0" lvl="0" indent="0" algn="l" defTabSz="800100">
            <a:lnSpc>
              <a:spcPct val="100000"/>
            </a:lnSpc>
            <a:spcBef>
              <a:spcPct val="0"/>
            </a:spcBef>
            <a:spcAft>
              <a:spcPct val="35000"/>
            </a:spcAft>
            <a:buNone/>
          </a:pPr>
          <a:endParaRPr lang="en-US" sz="1800" b="1" kern="1200">
            <a:solidFill>
              <a:prstClr val="black">
                <a:hueOff val="0"/>
                <a:satOff val="0"/>
                <a:lumOff val="0"/>
                <a:alphaOff val="0"/>
              </a:prstClr>
            </a:solidFill>
            <a:latin typeface="Bookman Old Style" panose="020F0302020204030204"/>
            <a:ea typeface="+mn-ea"/>
            <a:cs typeface="+mn-cs"/>
          </a:endParaRPr>
        </a:p>
        <a:p>
          <a:pPr marL="0" lvl="0" indent="0" algn="l" defTabSz="800100">
            <a:lnSpc>
              <a:spcPct val="100000"/>
            </a:lnSpc>
            <a:spcBef>
              <a:spcPct val="0"/>
            </a:spcBef>
            <a:spcAft>
              <a:spcPct val="35000"/>
            </a:spcAft>
            <a:buNone/>
          </a:pPr>
          <a:r>
            <a:rPr lang="en-US" sz="1800" b="1" kern="1200">
              <a:solidFill>
                <a:prstClr val="black">
                  <a:hueOff val="0"/>
                  <a:satOff val="0"/>
                  <a:lumOff val="0"/>
                  <a:alphaOff val="0"/>
                </a:prstClr>
              </a:solidFill>
              <a:latin typeface="Bookman Old Style" panose="020F0302020204030204"/>
              <a:ea typeface="+mn-ea"/>
              <a:cs typeface="+mn-cs"/>
            </a:rPr>
            <a:t>Growth</a:t>
          </a:r>
        </a:p>
        <a:p>
          <a:pPr marL="0" lvl="0" algn="just" defTabSz="1066800">
            <a:lnSpc>
              <a:spcPct val="100000"/>
            </a:lnSpc>
            <a:spcBef>
              <a:spcPct val="0"/>
            </a:spcBef>
            <a:spcAft>
              <a:spcPct val="35000"/>
            </a:spcAft>
            <a:buNone/>
          </a:pPr>
          <a:r>
            <a:rPr lang="en-US" sz="1400" kern="1200">
              <a:latin typeface="+mj-lt"/>
            </a:rPr>
            <a:t>Focus on the leading markets with high revenue and high numbers of </a:t>
          </a:r>
          <a:r>
            <a:rPr lang="en-US" sz="1400" kern="1200" err="1">
              <a:latin typeface="+mj-lt"/>
            </a:rPr>
            <a:t>Rockbuster</a:t>
          </a:r>
          <a:r>
            <a:rPr lang="en-US" sz="1400" kern="1200">
              <a:latin typeface="+mj-lt"/>
            </a:rPr>
            <a:t> customers. Organize marketing campaigns according to the most popular movie categories and ratings. </a:t>
          </a:r>
          <a:r>
            <a:rPr lang="en-US" sz="1400" kern="1200" err="1">
              <a:latin typeface="+mj-lt"/>
            </a:rPr>
            <a:t>Analize</a:t>
          </a:r>
          <a:r>
            <a:rPr lang="en-US" sz="1400" kern="1200">
              <a:latin typeface="+mj-lt"/>
            </a:rPr>
            <a:t> revenue and rentals, and customers’ preferences on a quarterly basis.</a:t>
          </a:r>
        </a:p>
        <a:p>
          <a:pPr marL="0" lvl="0" algn="l" defTabSz="1066800">
            <a:lnSpc>
              <a:spcPct val="100000"/>
            </a:lnSpc>
            <a:spcBef>
              <a:spcPct val="0"/>
            </a:spcBef>
            <a:spcAft>
              <a:spcPct val="35000"/>
            </a:spcAft>
            <a:buNone/>
          </a:pPr>
          <a:endParaRPr lang="en-US" sz="1600" kern="1200">
            <a:solidFill>
              <a:schemeClr val="tx1"/>
            </a:solidFill>
            <a:latin typeface="+mj-lt"/>
          </a:endParaRPr>
        </a:p>
        <a:p>
          <a:pPr marL="0" lvl="0" algn="l" defTabSz="1066800">
            <a:lnSpc>
              <a:spcPct val="100000"/>
            </a:lnSpc>
            <a:spcBef>
              <a:spcPct val="0"/>
            </a:spcBef>
            <a:spcAft>
              <a:spcPct val="35000"/>
            </a:spcAft>
            <a:buNone/>
          </a:pPr>
          <a:r>
            <a:rPr lang="en-US" sz="1600" kern="1200">
              <a:latin typeface="+mj-lt"/>
            </a:rPr>
            <a:t> </a:t>
          </a:r>
          <a:endParaRPr lang="en-US" sz="1600" kern="1200"/>
        </a:p>
      </dgm:t>
    </dgm:pt>
    <dgm:pt modelId="{BE54F94A-F7CC-4169-A0ED-448296835653}" type="parTrans" cxnId="{419CB521-1B08-413D-8693-535FCBA9BAD7}">
      <dgm:prSet/>
      <dgm:spPr/>
      <dgm:t>
        <a:bodyPr/>
        <a:lstStyle/>
        <a:p>
          <a:endParaRPr lang="en-US"/>
        </a:p>
      </dgm:t>
    </dgm:pt>
    <dgm:pt modelId="{253A433F-5D7F-440C-BBF9-31EBE7962051}" type="sibTrans" cxnId="{419CB521-1B08-413D-8693-535FCBA9BAD7}">
      <dgm:prSet/>
      <dgm:spPr/>
      <dgm:t>
        <a:bodyPr/>
        <a:lstStyle/>
        <a:p>
          <a:endParaRPr lang="en-US"/>
        </a:p>
      </dgm:t>
    </dgm:pt>
    <dgm:pt modelId="{A0143953-1D9E-44E0-8F36-A6D348AB7C49}">
      <dgm:prSet custT="1"/>
      <dgm:spPr/>
      <dgm:t>
        <a:bodyPr/>
        <a:lstStyle/>
        <a:p>
          <a:pPr marL="0" lvl="0" algn="l" defTabSz="622300">
            <a:lnSpc>
              <a:spcPct val="100000"/>
            </a:lnSpc>
            <a:spcBef>
              <a:spcPct val="0"/>
            </a:spcBef>
            <a:spcAft>
              <a:spcPct val="35000"/>
            </a:spcAft>
            <a:buNone/>
          </a:pPr>
          <a:endParaRPr lang="en-US" sz="1800" b="1" kern="1200">
            <a:solidFill>
              <a:prstClr val="black">
                <a:hueOff val="0"/>
                <a:satOff val="0"/>
                <a:lumOff val="0"/>
                <a:alphaOff val="0"/>
              </a:prstClr>
            </a:solidFill>
            <a:latin typeface="Bookman Old Style" panose="020F0302020204030204"/>
            <a:ea typeface="+mn-ea"/>
            <a:cs typeface="+mn-cs"/>
          </a:endParaRPr>
        </a:p>
        <a:p>
          <a:pPr marL="0" lvl="0" algn="l" defTabSz="622300">
            <a:lnSpc>
              <a:spcPct val="100000"/>
            </a:lnSpc>
            <a:spcBef>
              <a:spcPct val="0"/>
            </a:spcBef>
            <a:spcAft>
              <a:spcPct val="35000"/>
            </a:spcAft>
            <a:buNone/>
          </a:pPr>
          <a:r>
            <a:rPr lang="en-US" sz="1800" b="1" kern="1200">
              <a:solidFill>
                <a:prstClr val="black">
                  <a:hueOff val="0"/>
                  <a:satOff val="0"/>
                  <a:lumOff val="0"/>
                  <a:alphaOff val="0"/>
                </a:prstClr>
              </a:solidFill>
              <a:latin typeface="Bookman Old Style" panose="020F0302020204030204"/>
              <a:ea typeface="+mn-ea"/>
              <a:cs typeface="+mn-cs"/>
            </a:rPr>
            <a:t>Release strategy</a:t>
          </a:r>
        </a:p>
        <a:p>
          <a:pPr marL="0" lvl="0" algn="just" defTabSz="1066800">
            <a:lnSpc>
              <a:spcPct val="100000"/>
            </a:lnSpc>
            <a:spcBef>
              <a:spcPct val="0"/>
            </a:spcBef>
            <a:spcAft>
              <a:spcPct val="35000"/>
            </a:spcAft>
            <a:buNone/>
          </a:pPr>
          <a:r>
            <a:rPr lang="en-US" sz="1400" kern="1200">
              <a:solidFill>
                <a:prstClr val="black">
                  <a:hueOff val="0"/>
                  <a:satOff val="0"/>
                  <a:lumOff val="0"/>
                  <a:alphaOff val="0"/>
                </a:prstClr>
              </a:solidFill>
              <a:latin typeface="Bookman Old Style" panose="020F0302020204030204"/>
              <a:ea typeface="+mn-ea"/>
              <a:cs typeface="+mn-cs"/>
            </a:rPr>
            <a:t>Highlight the most popular genres and titles on the platform in order to attract the customers’ attention. </a:t>
          </a:r>
          <a:r>
            <a:rPr lang="en-US" sz="1400" kern="1200" err="1">
              <a:solidFill>
                <a:prstClr val="black">
                  <a:hueOff val="0"/>
                  <a:satOff val="0"/>
                  <a:lumOff val="0"/>
                  <a:alphaOff val="0"/>
                </a:prstClr>
              </a:solidFill>
              <a:latin typeface="Bookman Old Style" panose="020F0302020204030204"/>
              <a:ea typeface="+mn-ea"/>
              <a:cs typeface="+mn-cs"/>
            </a:rPr>
            <a:t>Analize</a:t>
          </a:r>
          <a:r>
            <a:rPr lang="en-US" sz="1400" kern="1200">
              <a:solidFill>
                <a:prstClr val="black">
                  <a:hueOff val="0"/>
                  <a:satOff val="0"/>
                  <a:lumOff val="0"/>
                  <a:alphaOff val="0"/>
                </a:prstClr>
              </a:solidFill>
              <a:latin typeface="Bookman Old Style" panose="020F0302020204030204"/>
              <a:ea typeface="+mn-ea"/>
              <a:cs typeface="+mn-cs"/>
            </a:rPr>
            <a:t> the impact of rental rates on customers’ behavior. Changing of the rental rates may significantly influence the company’s revenue.</a:t>
          </a:r>
        </a:p>
        <a:p>
          <a:pPr marL="0" lvl="0" algn="l" defTabSz="622300">
            <a:lnSpc>
              <a:spcPct val="100000"/>
            </a:lnSpc>
            <a:spcBef>
              <a:spcPct val="0"/>
            </a:spcBef>
            <a:spcAft>
              <a:spcPct val="35000"/>
            </a:spcAft>
            <a:buNone/>
          </a:pPr>
          <a:endParaRPr lang="en-US" sz="1400" kern="1200"/>
        </a:p>
      </dgm:t>
    </dgm:pt>
    <dgm:pt modelId="{AE3D13CF-BFF7-47AD-A94D-4B0160C388BE}" type="parTrans" cxnId="{6D3A124B-30B5-43F9-BECD-BB0A08DE603F}">
      <dgm:prSet/>
      <dgm:spPr/>
      <dgm:t>
        <a:bodyPr/>
        <a:lstStyle/>
        <a:p>
          <a:endParaRPr lang="en-US"/>
        </a:p>
      </dgm:t>
    </dgm:pt>
    <dgm:pt modelId="{806AEA23-C679-454B-9ADF-2F436EAA7FA1}" type="sibTrans" cxnId="{6D3A124B-30B5-43F9-BECD-BB0A08DE603F}">
      <dgm:prSet/>
      <dgm:spPr/>
      <dgm:t>
        <a:bodyPr/>
        <a:lstStyle/>
        <a:p>
          <a:endParaRPr lang="en-US"/>
        </a:p>
      </dgm:t>
    </dgm:pt>
    <dgm:pt modelId="{F525F327-C359-4963-A13C-2B13B5BC3BB0}" type="pres">
      <dgm:prSet presAssocID="{31B47921-188F-45B7-89EF-7ADCC45AFD01}" presName="root" presStyleCnt="0">
        <dgm:presLayoutVars>
          <dgm:dir/>
          <dgm:resizeHandles val="exact"/>
        </dgm:presLayoutVars>
      </dgm:prSet>
      <dgm:spPr/>
    </dgm:pt>
    <dgm:pt modelId="{21840B0F-BEFB-4AD5-AD49-826083EFDDB0}" type="pres">
      <dgm:prSet presAssocID="{6C299E1E-93B8-4003-ABD3-E2169B7B0784}" presName="compNode" presStyleCnt="0"/>
      <dgm:spPr/>
    </dgm:pt>
    <dgm:pt modelId="{A6C8339B-5EBA-4B52-9A23-19EA0E97EE12}" type="pres">
      <dgm:prSet presAssocID="{6C299E1E-93B8-4003-ABD3-E2169B7B0784}" presName="bgRect" presStyleLbl="bgShp" presStyleIdx="0" presStyleCnt="3" custLinFactNeighborX="-74025" custLinFactNeighborY="-4881"/>
      <dgm:spPr/>
    </dgm:pt>
    <dgm:pt modelId="{7D9D42C0-3AAD-4764-A927-F73356E62589}" type="pres">
      <dgm:prSet presAssocID="{6C299E1E-93B8-4003-ABD3-E2169B7B078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s"/>
        </a:ext>
      </dgm:extLst>
    </dgm:pt>
    <dgm:pt modelId="{0F310236-04C2-499E-8C05-DBC9718BABC4}" type="pres">
      <dgm:prSet presAssocID="{6C299E1E-93B8-4003-ABD3-E2169B7B0784}" presName="spaceRect" presStyleCnt="0"/>
      <dgm:spPr/>
    </dgm:pt>
    <dgm:pt modelId="{FAC20A9A-F1FA-47DC-A8AE-591E0F3D9BF1}" type="pres">
      <dgm:prSet presAssocID="{6C299E1E-93B8-4003-ABD3-E2169B7B0784}" presName="parTx" presStyleLbl="revTx" presStyleIdx="0" presStyleCnt="3" custScaleY="100098">
        <dgm:presLayoutVars>
          <dgm:chMax val="0"/>
          <dgm:chPref val="0"/>
        </dgm:presLayoutVars>
      </dgm:prSet>
      <dgm:spPr/>
    </dgm:pt>
    <dgm:pt modelId="{62DD3F12-5109-42A9-B351-F2BA039B66F9}" type="pres">
      <dgm:prSet presAssocID="{C7F352C2-C507-4755-8F2A-5F81CAE795CA}" presName="sibTrans" presStyleCnt="0"/>
      <dgm:spPr/>
    </dgm:pt>
    <dgm:pt modelId="{2D6C48E4-61ED-4453-8CC2-58EF14E47D57}" type="pres">
      <dgm:prSet presAssocID="{B1D6C949-6A1A-4BEA-8539-6BA53E94AA67}" presName="compNode" presStyleCnt="0"/>
      <dgm:spPr/>
    </dgm:pt>
    <dgm:pt modelId="{D28C4FBD-9D8A-45FF-BBFD-69711E7EFD13}" type="pres">
      <dgm:prSet presAssocID="{B1D6C949-6A1A-4BEA-8539-6BA53E94AA67}" presName="bgRect" presStyleLbl="bgShp" presStyleIdx="1" presStyleCnt="3"/>
      <dgm:spPr/>
    </dgm:pt>
    <dgm:pt modelId="{E26F9D56-30C1-4054-A14C-3122CE6F6608}" type="pres">
      <dgm:prSet presAssocID="{B1D6C949-6A1A-4BEA-8539-6BA53E94AA6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Graph with Upward Trend"/>
        </a:ext>
      </dgm:extLst>
    </dgm:pt>
    <dgm:pt modelId="{EA411683-A11B-43ED-8998-D57147B5EE12}" type="pres">
      <dgm:prSet presAssocID="{B1D6C949-6A1A-4BEA-8539-6BA53E94AA67}" presName="spaceRect" presStyleCnt="0"/>
      <dgm:spPr/>
    </dgm:pt>
    <dgm:pt modelId="{EA52AFE0-5862-4413-858C-D4F96E0CAAF5}" type="pres">
      <dgm:prSet presAssocID="{B1D6C949-6A1A-4BEA-8539-6BA53E94AA67}" presName="parTx" presStyleLbl="revTx" presStyleIdx="1" presStyleCnt="3" custScaleX="109637" custLinFactNeighborX="4861" custLinFactNeighborY="-8550">
        <dgm:presLayoutVars>
          <dgm:chMax val="0"/>
          <dgm:chPref val="0"/>
        </dgm:presLayoutVars>
      </dgm:prSet>
      <dgm:spPr/>
    </dgm:pt>
    <dgm:pt modelId="{4F1E1FC1-4E76-4463-88A9-8742B8D681B2}" type="pres">
      <dgm:prSet presAssocID="{253A433F-5D7F-440C-BBF9-31EBE7962051}" presName="sibTrans" presStyleCnt="0"/>
      <dgm:spPr/>
    </dgm:pt>
    <dgm:pt modelId="{296FC86B-F758-4272-B87E-4BA6B36C5249}" type="pres">
      <dgm:prSet presAssocID="{A0143953-1D9E-44E0-8F36-A6D348AB7C49}" presName="compNode" presStyleCnt="0"/>
      <dgm:spPr/>
    </dgm:pt>
    <dgm:pt modelId="{3BF4BC39-BD6D-4706-B283-7C87EB6D60BE}" type="pres">
      <dgm:prSet presAssocID="{A0143953-1D9E-44E0-8F36-A6D348AB7C49}" presName="bgRect" presStyleLbl="bgShp" presStyleIdx="2" presStyleCnt="3" custLinFactNeighborX="504"/>
      <dgm:spPr/>
    </dgm:pt>
    <dgm:pt modelId="{9B2A15F5-DCDE-4DD3-B2B4-F075A2937A7F}" type="pres">
      <dgm:prSet presAssocID="{A0143953-1D9E-44E0-8F36-A6D348AB7C4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957FF487-F152-4F3B-855C-F77897954E1D}" type="pres">
      <dgm:prSet presAssocID="{A0143953-1D9E-44E0-8F36-A6D348AB7C49}" presName="spaceRect" presStyleCnt="0"/>
      <dgm:spPr/>
    </dgm:pt>
    <dgm:pt modelId="{79120F1C-4624-4AE2-912C-A947F069B68E}" type="pres">
      <dgm:prSet presAssocID="{A0143953-1D9E-44E0-8F36-A6D348AB7C49}" presName="parTx" presStyleLbl="revTx" presStyleIdx="2" presStyleCnt="3" custScaleX="103623" custLinFactNeighborX="1984">
        <dgm:presLayoutVars>
          <dgm:chMax val="0"/>
          <dgm:chPref val="0"/>
        </dgm:presLayoutVars>
      </dgm:prSet>
      <dgm:spPr/>
    </dgm:pt>
  </dgm:ptLst>
  <dgm:cxnLst>
    <dgm:cxn modelId="{419CB521-1B08-413D-8693-535FCBA9BAD7}" srcId="{31B47921-188F-45B7-89EF-7ADCC45AFD01}" destId="{B1D6C949-6A1A-4BEA-8539-6BA53E94AA67}" srcOrd="1" destOrd="0" parTransId="{BE54F94A-F7CC-4169-A0ED-448296835653}" sibTransId="{253A433F-5D7F-440C-BBF9-31EBE7962051}"/>
    <dgm:cxn modelId="{6D3A124B-30B5-43F9-BECD-BB0A08DE603F}" srcId="{31B47921-188F-45B7-89EF-7ADCC45AFD01}" destId="{A0143953-1D9E-44E0-8F36-A6D348AB7C49}" srcOrd="2" destOrd="0" parTransId="{AE3D13CF-BFF7-47AD-A94D-4B0160C388BE}" sibTransId="{806AEA23-C679-454B-9ADF-2F436EAA7FA1}"/>
    <dgm:cxn modelId="{A1046699-C724-436F-A22E-225E5100E325}" srcId="{31B47921-188F-45B7-89EF-7ADCC45AFD01}" destId="{6C299E1E-93B8-4003-ABD3-E2169B7B0784}" srcOrd="0" destOrd="0" parTransId="{4C79E724-28FA-4CA4-AA50-AAD2B6BD7189}" sibTransId="{C7F352C2-C507-4755-8F2A-5F81CAE795CA}"/>
    <dgm:cxn modelId="{3C249AC1-2F1B-4B2D-A9D5-AE9D007C6D76}" type="presOf" srcId="{31B47921-188F-45B7-89EF-7ADCC45AFD01}" destId="{F525F327-C359-4963-A13C-2B13B5BC3BB0}" srcOrd="0" destOrd="0" presId="urn:microsoft.com/office/officeart/2018/2/layout/IconVerticalSolidList"/>
    <dgm:cxn modelId="{629FA8C5-84CF-48A3-B07F-33E93862DD9A}" type="presOf" srcId="{6C299E1E-93B8-4003-ABD3-E2169B7B0784}" destId="{FAC20A9A-F1FA-47DC-A8AE-591E0F3D9BF1}" srcOrd="0" destOrd="0" presId="urn:microsoft.com/office/officeart/2018/2/layout/IconVerticalSolidList"/>
    <dgm:cxn modelId="{89546FCA-6E57-47D0-B356-5CAEB12CFD9F}" type="presOf" srcId="{B1D6C949-6A1A-4BEA-8539-6BA53E94AA67}" destId="{EA52AFE0-5862-4413-858C-D4F96E0CAAF5}" srcOrd="0" destOrd="0" presId="urn:microsoft.com/office/officeart/2018/2/layout/IconVerticalSolidList"/>
    <dgm:cxn modelId="{6E6C73E0-C9C9-4C2F-941B-96016D1CF105}" type="presOf" srcId="{A0143953-1D9E-44E0-8F36-A6D348AB7C49}" destId="{79120F1C-4624-4AE2-912C-A947F069B68E}" srcOrd="0" destOrd="0" presId="urn:microsoft.com/office/officeart/2018/2/layout/IconVerticalSolidList"/>
    <dgm:cxn modelId="{EEFD41F9-7206-4578-A58F-C68D66CAEE2A}" type="presParOf" srcId="{F525F327-C359-4963-A13C-2B13B5BC3BB0}" destId="{21840B0F-BEFB-4AD5-AD49-826083EFDDB0}" srcOrd="0" destOrd="0" presId="urn:microsoft.com/office/officeart/2018/2/layout/IconVerticalSolidList"/>
    <dgm:cxn modelId="{DA403F29-1118-42DC-9D80-CA609A90E3C8}" type="presParOf" srcId="{21840B0F-BEFB-4AD5-AD49-826083EFDDB0}" destId="{A6C8339B-5EBA-4B52-9A23-19EA0E97EE12}" srcOrd="0" destOrd="0" presId="urn:microsoft.com/office/officeart/2018/2/layout/IconVerticalSolidList"/>
    <dgm:cxn modelId="{A608879B-4A89-4B4A-B419-5EC19BE24B7A}" type="presParOf" srcId="{21840B0F-BEFB-4AD5-AD49-826083EFDDB0}" destId="{7D9D42C0-3AAD-4764-A927-F73356E62589}" srcOrd="1" destOrd="0" presId="urn:microsoft.com/office/officeart/2018/2/layout/IconVerticalSolidList"/>
    <dgm:cxn modelId="{DC7ED167-5453-433A-A845-E049139FBDCF}" type="presParOf" srcId="{21840B0F-BEFB-4AD5-AD49-826083EFDDB0}" destId="{0F310236-04C2-499E-8C05-DBC9718BABC4}" srcOrd="2" destOrd="0" presId="urn:microsoft.com/office/officeart/2018/2/layout/IconVerticalSolidList"/>
    <dgm:cxn modelId="{372A6710-7632-4E75-8920-3420F0FE23EE}" type="presParOf" srcId="{21840B0F-BEFB-4AD5-AD49-826083EFDDB0}" destId="{FAC20A9A-F1FA-47DC-A8AE-591E0F3D9BF1}" srcOrd="3" destOrd="0" presId="urn:microsoft.com/office/officeart/2018/2/layout/IconVerticalSolidList"/>
    <dgm:cxn modelId="{C0CD010E-F69A-4FF7-85F2-7A75F364F9A5}" type="presParOf" srcId="{F525F327-C359-4963-A13C-2B13B5BC3BB0}" destId="{62DD3F12-5109-42A9-B351-F2BA039B66F9}" srcOrd="1" destOrd="0" presId="urn:microsoft.com/office/officeart/2018/2/layout/IconVerticalSolidList"/>
    <dgm:cxn modelId="{2D4555E5-3A7C-4D2D-8D37-C96FB745107F}" type="presParOf" srcId="{F525F327-C359-4963-A13C-2B13B5BC3BB0}" destId="{2D6C48E4-61ED-4453-8CC2-58EF14E47D57}" srcOrd="2" destOrd="0" presId="urn:microsoft.com/office/officeart/2018/2/layout/IconVerticalSolidList"/>
    <dgm:cxn modelId="{54FFAACA-F904-4481-875B-C65188FD6098}" type="presParOf" srcId="{2D6C48E4-61ED-4453-8CC2-58EF14E47D57}" destId="{D28C4FBD-9D8A-45FF-BBFD-69711E7EFD13}" srcOrd="0" destOrd="0" presId="urn:microsoft.com/office/officeart/2018/2/layout/IconVerticalSolidList"/>
    <dgm:cxn modelId="{17046EE0-7B1F-4406-906F-5AC01CDD870B}" type="presParOf" srcId="{2D6C48E4-61ED-4453-8CC2-58EF14E47D57}" destId="{E26F9D56-30C1-4054-A14C-3122CE6F6608}" srcOrd="1" destOrd="0" presId="urn:microsoft.com/office/officeart/2018/2/layout/IconVerticalSolidList"/>
    <dgm:cxn modelId="{51AD18BD-C880-4240-A764-09EA7392C02E}" type="presParOf" srcId="{2D6C48E4-61ED-4453-8CC2-58EF14E47D57}" destId="{EA411683-A11B-43ED-8998-D57147B5EE12}" srcOrd="2" destOrd="0" presId="urn:microsoft.com/office/officeart/2018/2/layout/IconVerticalSolidList"/>
    <dgm:cxn modelId="{78BA2966-5F26-4ED5-AD9D-370DBBCBA601}" type="presParOf" srcId="{2D6C48E4-61ED-4453-8CC2-58EF14E47D57}" destId="{EA52AFE0-5862-4413-858C-D4F96E0CAAF5}" srcOrd="3" destOrd="0" presId="urn:microsoft.com/office/officeart/2018/2/layout/IconVerticalSolidList"/>
    <dgm:cxn modelId="{6975A299-92CA-435E-A443-CAD3350F7A0B}" type="presParOf" srcId="{F525F327-C359-4963-A13C-2B13B5BC3BB0}" destId="{4F1E1FC1-4E76-4463-88A9-8742B8D681B2}" srcOrd="3" destOrd="0" presId="urn:microsoft.com/office/officeart/2018/2/layout/IconVerticalSolidList"/>
    <dgm:cxn modelId="{704EE0F6-D96E-428A-ABF3-A1558D713024}" type="presParOf" srcId="{F525F327-C359-4963-A13C-2B13B5BC3BB0}" destId="{296FC86B-F758-4272-B87E-4BA6B36C5249}" srcOrd="4" destOrd="0" presId="urn:microsoft.com/office/officeart/2018/2/layout/IconVerticalSolidList"/>
    <dgm:cxn modelId="{6C9FD600-E109-481A-80CB-3F5C0E98E51F}" type="presParOf" srcId="{296FC86B-F758-4272-B87E-4BA6B36C5249}" destId="{3BF4BC39-BD6D-4706-B283-7C87EB6D60BE}" srcOrd="0" destOrd="0" presId="urn:microsoft.com/office/officeart/2018/2/layout/IconVerticalSolidList"/>
    <dgm:cxn modelId="{D3ECB794-FB00-42E0-BC7E-60B4C81797B2}" type="presParOf" srcId="{296FC86B-F758-4272-B87E-4BA6B36C5249}" destId="{9B2A15F5-DCDE-4DD3-B2B4-F075A2937A7F}" srcOrd="1" destOrd="0" presId="urn:microsoft.com/office/officeart/2018/2/layout/IconVerticalSolidList"/>
    <dgm:cxn modelId="{334E6C40-F576-4E1D-B187-36871FB75AD3}" type="presParOf" srcId="{296FC86B-F758-4272-B87E-4BA6B36C5249}" destId="{957FF487-F152-4F3B-855C-F77897954E1D}" srcOrd="2" destOrd="0" presId="urn:microsoft.com/office/officeart/2018/2/layout/IconVerticalSolidList"/>
    <dgm:cxn modelId="{ADFA487D-89EE-4C06-AD4D-91B48D2744AB}" type="presParOf" srcId="{296FC86B-F758-4272-B87E-4BA6B36C5249}" destId="{79120F1C-4624-4AE2-912C-A947F069B68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C8339B-5EBA-4B52-9A23-19EA0E97EE12}">
      <dsp:nvSpPr>
        <dsp:cNvPr id="0" name=""/>
        <dsp:cNvSpPr/>
      </dsp:nvSpPr>
      <dsp:spPr>
        <a:xfrm>
          <a:off x="0" y="0"/>
          <a:ext cx="10056389" cy="11724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9D42C0-3AAD-4764-A927-F73356E62589}">
      <dsp:nvSpPr>
        <dsp:cNvPr id="0" name=""/>
        <dsp:cNvSpPr/>
      </dsp:nvSpPr>
      <dsp:spPr>
        <a:xfrm>
          <a:off x="354677" y="269588"/>
          <a:ext cx="646131" cy="6448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C20A9A-F1FA-47DC-A8AE-591E0F3D9BF1}">
      <dsp:nvSpPr>
        <dsp:cNvPr id="0" name=""/>
        <dsp:cNvSpPr/>
      </dsp:nvSpPr>
      <dsp:spPr>
        <a:xfrm>
          <a:off x="1355486" y="5200"/>
          <a:ext cx="7611779" cy="1180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820" tIns="124820" rIns="124820" bIns="124820" numCol="1" spcCol="1270" anchor="ctr" anchorCtr="0">
          <a:noAutofit/>
        </a:bodyPr>
        <a:lstStyle/>
        <a:p>
          <a:pPr marL="0" lvl="0" indent="0" algn="l" defTabSz="800100">
            <a:lnSpc>
              <a:spcPct val="100000"/>
            </a:lnSpc>
            <a:spcBef>
              <a:spcPct val="0"/>
            </a:spcBef>
            <a:spcAft>
              <a:spcPct val="35000"/>
            </a:spcAft>
            <a:buNone/>
          </a:pPr>
          <a:endParaRPr lang="en-US" sz="1800" b="1" kern="1200">
            <a:latin typeface="+mj-lt"/>
          </a:endParaRPr>
        </a:p>
        <a:p>
          <a:pPr marL="0" lvl="0" indent="0" algn="l" defTabSz="800100">
            <a:lnSpc>
              <a:spcPct val="100000"/>
            </a:lnSpc>
            <a:spcBef>
              <a:spcPct val="0"/>
            </a:spcBef>
            <a:spcAft>
              <a:spcPct val="35000"/>
            </a:spcAft>
            <a:buNone/>
          </a:pPr>
          <a:r>
            <a:rPr lang="en-US" sz="1800" b="1" kern="1200">
              <a:latin typeface="+mj-lt"/>
            </a:rPr>
            <a:t>Retention</a:t>
          </a:r>
        </a:p>
        <a:p>
          <a:pPr marL="0" lvl="0" indent="0" algn="l" defTabSz="1066800">
            <a:lnSpc>
              <a:spcPct val="100000"/>
            </a:lnSpc>
            <a:spcBef>
              <a:spcPct val="0"/>
            </a:spcBef>
            <a:spcAft>
              <a:spcPct val="35000"/>
            </a:spcAft>
            <a:buNone/>
          </a:pPr>
          <a:r>
            <a:rPr lang="en-US" sz="1400" kern="1200">
              <a:solidFill>
                <a:prstClr val="black">
                  <a:hueOff val="0"/>
                  <a:satOff val="0"/>
                  <a:lumOff val="0"/>
                  <a:alphaOff val="0"/>
                </a:prstClr>
              </a:solidFill>
              <a:latin typeface="Bookman Old Style" panose="020F0302020204030204"/>
              <a:ea typeface="+mn-ea"/>
              <a:cs typeface="+mn-cs"/>
            </a:rPr>
            <a:t>Create loyalty program based on number of movies rented monthly. Reduce rates for new customers and release bonus programs for the existing members.</a:t>
          </a:r>
        </a:p>
        <a:p>
          <a:pPr marL="0" lvl="0" indent="0" algn="l" defTabSz="800100">
            <a:lnSpc>
              <a:spcPct val="100000"/>
            </a:lnSpc>
            <a:spcBef>
              <a:spcPct val="0"/>
            </a:spcBef>
            <a:spcAft>
              <a:spcPct val="35000"/>
            </a:spcAft>
            <a:buNone/>
          </a:pPr>
          <a:endParaRPr lang="en-US" sz="1600" kern="1200"/>
        </a:p>
      </dsp:txBody>
      <dsp:txXfrm>
        <a:off x="1355486" y="5200"/>
        <a:ext cx="7611779" cy="1180554"/>
      </dsp:txXfrm>
    </dsp:sp>
    <dsp:sp modelId="{D28C4FBD-9D8A-45FF-BBFD-69711E7EFD13}">
      <dsp:nvSpPr>
        <dsp:cNvPr id="0" name=""/>
        <dsp:cNvSpPr/>
      </dsp:nvSpPr>
      <dsp:spPr>
        <a:xfrm>
          <a:off x="0" y="1291323"/>
          <a:ext cx="10056389" cy="11724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6F9D56-30C1-4054-A14C-3122CE6F6608}">
      <dsp:nvSpPr>
        <dsp:cNvPr id="0" name=""/>
        <dsp:cNvSpPr/>
      </dsp:nvSpPr>
      <dsp:spPr>
        <a:xfrm>
          <a:off x="354677" y="1555133"/>
          <a:ext cx="646131" cy="6448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52AFE0-5862-4413-858C-D4F96E0CAAF5}">
      <dsp:nvSpPr>
        <dsp:cNvPr id="0" name=""/>
        <dsp:cNvSpPr/>
      </dsp:nvSpPr>
      <dsp:spPr>
        <a:xfrm>
          <a:off x="1358721" y="1190485"/>
          <a:ext cx="8345326" cy="1179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820" tIns="124820" rIns="124820" bIns="124820" numCol="1" spcCol="1270" anchor="ctr" anchorCtr="0">
          <a:noAutofit/>
        </a:bodyPr>
        <a:lstStyle/>
        <a:p>
          <a:pPr marL="0" lvl="0" algn="l" defTabSz="1066800">
            <a:lnSpc>
              <a:spcPct val="100000"/>
            </a:lnSpc>
            <a:spcBef>
              <a:spcPct val="0"/>
            </a:spcBef>
            <a:spcAft>
              <a:spcPct val="35000"/>
            </a:spcAft>
            <a:buNone/>
          </a:pPr>
          <a:endParaRPr lang="en-US" sz="2400" b="1" kern="1200"/>
        </a:p>
        <a:p>
          <a:pPr marL="0" lvl="0" indent="0" algn="l" defTabSz="800100">
            <a:lnSpc>
              <a:spcPct val="100000"/>
            </a:lnSpc>
            <a:spcBef>
              <a:spcPct val="0"/>
            </a:spcBef>
            <a:spcAft>
              <a:spcPct val="35000"/>
            </a:spcAft>
            <a:buNone/>
          </a:pPr>
          <a:endParaRPr lang="en-US" sz="1800" b="1" kern="1200">
            <a:solidFill>
              <a:prstClr val="black">
                <a:hueOff val="0"/>
                <a:satOff val="0"/>
                <a:lumOff val="0"/>
                <a:alphaOff val="0"/>
              </a:prstClr>
            </a:solidFill>
            <a:latin typeface="Bookman Old Style" panose="020F0302020204030204"/>
            <a:ea typeface="+mn-ea"/>
            <a:cs typeface="+mn-cs"/>
          </a:endParaRPr>
        </a:p>
        <a:p>
          <a:pPr marL="0" lvl="0" indent="0" algn="l" defTabSz="800100">
            <a:lnSpc>
              <a:spcPct val="100000"/>
            </a:lnSpc>
            <a:spcBef>
              <a:spcPct val="0"/>
            </a:spcBef>
            <a:spcAft>
              <a:spcPct val="35000"/>
            </a:spcAft>
            <a:buNone/>
          </a:pPr>
          <a:r>
            <a:rPr lang="en-US" sz="1800" b="1" kern="1200">
              <a:solidFill>
                <a:prstClr val="black">
                  <a:hueOff val="0"/>
                  <a:satOff val="0"/>
                  <a:lumOff val="0"/>
                  <a:alphaOff val="0"/>
                </a:prstClr>
              </a:solidFill>
              <a:latin typeface="Bookman Old Style" panose="020F0302020204030204"/>
              <a:ea typeface="+mn-ea"/>
              <a:cs typeface="+mn-cs"/>
            </a:rPr>
            <a:t>Growth</a:t>
          </a:r>
        </a:p>
        <a:p>
          <a:pPr marL="0" lvl="0" algn="just" defTabSz="1066800">
            <a:lnSpc>
              <a:spcPct val="100000"/>
            </a:lnSpc>
            <a:spcBef>
              <a:spcPct val="0"/>
            </a:spcBef>
            <a:spcAft>
              <a:spcPct val="35000"/>
            </a:spcAft>
            <a:buNone/>
          </a:pPr>
          <a:r>
            <a:rPr lang="en-US" sz="1400" kern="1200">
              <a:latin typeface="+mj-lt"/>
            </a:rPr>
            <a:t>Focus on the leading markets with high revenue and high numbers of </a:t>
          </a:r>
          <a:r>
            <a:rPr lang="en-US" sz="1400" kern="1200" err="1">
              <a:latin typeface="+mj-lt"/>
            </a:rPr>
            <a:t>Rockbuster</a:t>
          </a:r>
          <a:r>
            <a:rPr lang="en-US" sz="1400" kern="1200">
              <a:latin typeface="+mj-lt"/>
            </a:rPr>
            <a:t> customers. Organize marketing campaigns according to the most popular movie categories and ratings. </a:t>
          </a:r>
          <a:r>
            <a:rPr lang="en-US" sz="1400" kern="1200" err="1">
              <a:latin typeface="+mj-lt"/>
            </a:rPr>
            <a:t>Analize</a:t>
          </a:r>
          <a:r>
            <a:rPr lang="en-US" sz="1400" kern="1200">
              <a:latin typeface="+mj-lt"/>
            </a:rPr>
            <a:t> revenue and rentals, and customers’ preferences on a quarterly basis.</a:t>
          </a:r>
        </a:p>
        <a:p>
          <a:pPr marL="0" lvl="0" algn="l" defTabSz="1066800">
            <a:lnSpc>
              <a:spcPct val="100000"/>
            </a:lnSpc>
            <a:spcBef>
              <a:spcPct val="0"/>
            </a:spcBef>
            <a:spcAft>
              <a:spcPct val="35000"/>
            </a:spcAft>
            <a:buNone/>
          </a:pPr>
          <a:endParaRPr lang="en-US" sz="1600" kern="1200">
            <a:solidFill>
              <a:schemeClr val="tx1"/>
            </a:solidFill>
            <a:latin typeface="+mj-lt"/>
          </a:endParaRPr>
        </a:p>
        <a:p>
          <a:pPr marL="0" lvl="0" algn="l" defTabSz="1066800">
            <a:lnSpc>
              <a:spcPct val="100000"/>
            </a:lnSpc>
            <a:spcBef>
              <a:spcPct val="0"/>
            </a:spcBef>
            <a:spcAft>
              <a:spcPct val="35000"/>
            </a:spcAft>
            <a:buNone/>
          </a:pPr>
          <a:r>
            <a:rPr lang="en-US" sz="1600" kern="1200">
              <a:latin typeface="+mj-lt"/>
            </a:rPr>
            <a:t> </a:t>
          </a:r>
          <a:endParaRPr lang="en-US" sz="1600" kern="1200"/>
        </a:p>
      </dsp:txBody>
      <dsp:txXfrm>
        <a:off x="1358721" y="1190485"/>
        <a:ext cx="8345326" cy="1179398"/>
      </dsp:txXfrm>
    </dsp:sp>
    <dsp:sp modelId="{3BF4BC39-BD6D-4706-B283-7C87EB6D60BE}">
      <dsp:nvSpPr>
        <dsp:cNvPr id="0" name=""/>
        <dsp:cNvSpPr/>
      </dsp:nvSpPr>
      <dsp:spPr>
        <a:xfrm>
          <a:off x="0" y="2576291"/>
          <a:ext cx="10056389" cy="11724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2A15F5-DCDE-4DD3-B2B4-F075A2937A7F}">
      <dsp:nvSpPr>
        <dsp:cNvPr id="0" name=""/>
        <dsp:cNvSpPr/>
      </dsp:nvSpPr>
      <dsp:spPr>
        <a:xfrm>
          <a:off x="354677" y="2840101"/>
          <a:ext cx="646131" cy="6448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120F1C-4624-4AE2-912C-A947F069B68E}">
      <dsp:nvSpPr>
        <dsp:cNvPr id="0" name=""/>
        <dsp:cNvSpPr/>
      </dsp:nvSpPr>
      <dsp:spPr>
        <a:xfrm>
          <a:off x="1368617" y="2576291"/>
          <a:ext cx="7888276" cy="1179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820" tIns="124820" rIns="124820" bIns="124820" numCol="1" spcCol="1270" anchor="ctr" anchorCtr="0">
          <a:noAutofit/>
        </a:bodyPr>
        <a:lstStyle/>
        <a:p>
          <a:pPr marL="0" lvl="0" indent="0" algn="l" defTabSz="622300">
            <a:lnSpc>
              <a:spcPct val="100000"/>
            </a:lnSpc>
            <a:spcBef>
              <a:spcPct val="0"/>
            </a:spcBef>
            <a:spcAft>
              <a:spcPct val="35000"/>
            </a:spcAft>
            <a:buNone/>
          </a:pPr>
          <a:endParaRPr lang="en-US" sz="1800" b="1" kern="1200">
            <a:solidFill>
              <a:prstClr val="black">
                <a:hueOff val="0"/>
                <a:satOff val="0"/>
                <a:lumOff val="0"/>
                <a:alphaOff val="0"/>
              </a:prstClr>
            </a:solidFill>
            <a:latin typeface="Bookman Old Style" panose="020F0302020204030204"/>
            <a:ea typeface="+mn-ea"/>
            <a:cs typeface="+mn-cs"/>
          </a:endParaRPr>
        </a:p>
        <a:p>
          <a:pPr marL="0" lvl="0" indent="0" algn="l" defTabSz="622300">
            <a:lnSpc>
              <a:spcPct val="100000"/>
            </a:lnSpc>
            <a:spcBef>
              <a:spcPct val="0"/>
            </a:spcBef>
            <a:spcAft>
              <a:spcPct val="35000"/>
            </a:spcAft>
            <a:buNone/>
          </a:pPr>
          <a:r>
            <a:rPr lang="en-US" sz="1800" b="1" kern="1200">
              <a:solidFill>
                <a:prstClr val="black">
                  <a:hueOff val="0"/>
                  <a:satOff val="0"/>
                  <a:lumOff val="0"/>
                  <a:alphaOff val="0"/>
                </a:prstClr>
              </a:solidFill>
              <a:latin typeface="Bookman Old Style" panose="020F0302020204030204"/>
              <a:ea typeface="+mn-ea"/>
              <a:cs typeface="+mn-cs"/>
            </a:rPr>
            <a:t>Release strategy</a:t>
          </a:r>
        </a:p>
        <a:p>
          <a:pPr marL="0" lvl="0" indent="0" algn="just" defTabSz="1066800">
            <a:lnSpc>
              <a:spcPct val="100000"/>
            </a:lnSpc>
            <a:spcBef>
              <a:spcPct val="0"/>
            </a:spcBef>
            <a:spcAft>
              <a:spcPct val="35000"/>
            </a:spcAft>
            <a:buNone/>
          </a:pPr>
          <a:r>
            <a:rPr lang="en-US" sz="1400" kern="1200">
              <a:solidFill>
                <a:prstClr val="black">
                  <a:hueOff val="0"/>
                  <a:satOff val="0"/>
                  <a:lumOff val="0"/>
                  <a:alphaOff val="0"/>
                </a:prstClr>
              </a:solidFill>
              <a:latin typeface="Bookman Old Style" panose="020F0302020204030204"/>
              <a:ea typeface="+mn-ea"/>
              <a:cs typeface="+mn-cs"/>
            </a:rPr>
            <a:t>Highlight the most popular genres and titles on the platform in order to attract the customers’ attention. </a:t>
          </a:r>
          <a:r>
            <a:rPr lang="en-US" sz="1400" kern="1200" err="1">
              <a:solidFill>
                <a:prstClr val="black">
                  <a:hueOff val="0"/>
                  <a:satOff val="0"/>
                  <a:lumOff val="0"/>
                  <a:alphaOff val="0"/>
                </a:prstClr>
              </a:solidFill>
              <a:latin typeface="Bookman Old Style" panose="020F0302020204030204"/>
              <a:ea typeface="+mn-ea"/>
              <a:cs typeface="+mn-cs"/>
            </a:rPr>
            <a:t>Analize</a:t>
          </a:r>
          <a:r>
            <a:rPr lang="en-US" sz="1400" kern="1200">
              <a:solidFill>
                <a:prstClr val="black">
                  <a:hueOff val="0"/>
                  <a:satOff val="0"/>
                  <a:lumOff val="0"/>
                  <a:alphaOff val="0"/>
                </a:prstClr>
              </a:solidFill>
              <a:latin typeface="Bookman Old Style" panose="020F0302020204030204"/>
              <a:ea typeface="+mn-ea"/>
              <a:cs typeface="+mn-cs"/>
            </a:rPr>
            <a:t> the impact of rental rates on customers’ behavior. Changing of the rental rates may significantly influence the company’s revenue.</a:t>
          </a:r>
        </a:p>
        <a:p>
          <a:pPr marL="0" lvl="0" indent="0" algn="l" defTabSz="622300">
            <a:lnSpc>
              <a:spcPct val="100000"/>
            </a:lnSpc>
            <a:spcBef>
              <a:spcPct val="0"/>
            </a:spcBef>
            <a:spcAft>
              <a:spcPct val="35000"/>
            </a:spcAft>
            <a:buNone/>
          </a:pPr>
          <a:endParaRPr lang="en-US" sz="1400" kern="1200"/>
        </a:p>
      </dsp:txBody>
      <dsp:txXfrm>
        <a:off x="1368617" y="2576291"/>
        <a:ext cx="7888276" cy="117939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8/17/2022</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8/17/2022</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8/17/2022</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8/17/2022</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8/17/2022</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8/17/2022</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8/17/2022</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8/17/2022</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8/17/2022</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8/17/2022</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hyperlink" Target="https://1drv.ms/x/s!Ag2EjakUYDenoCuLjbQI_5_qoDDf?e=jaOPMT" TargetMode="External"/><Relationship Id="rId5" Type="http://schemas.openxmlformats.org/officeDocument/2006/relationships/hyperlink" Target="https://1drv.ms/p/s!Ag2EjakUYDenoC41yvS0-IpZyvzt?e=9sa90O" TargetMode="External"/><Relationship Id="rId4" Type="http://schemas.openxmlformats.org/officeDocument/2006/relationships/hyperlink" Target="https://public.tableau.com/app/profile/victoria.sosunova/viz/RockbusterRevenueAnalysis_task3_10/Revenue_countrycustomer?publish=y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t="14135" b="14196"/>
          <a:stretch/>
        </p:blipFill>
        <p:spPr>
          <a:xfrm>
            <a:off x="-32" y="10"/>
            <a:ext cx="12192031" cy="4915066"/>
          </a:xfrm>
          <a:prstGeom prst="rect">
            <a:avLst/>
          </a:prstGeom>
        </p:spPr>
      </p:pic>
      <p:sp>
        <p:nvSpPr>
          <p:cNvPr id="44" name="Rectangle 43">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28675" y="5120639"/>
            <a:ext cx="7137263" cy="1280161"/>
          </a:xfrm>
        </p:spPr>
        <p:txBody>
          <a:bodyPr anchor="ctr">
            <a:normAutofit/>
          </a:bodyPr>
          <a:lstStyle/>
          <a:p>
            <a:pPr algn="r"/>
            <a:r>
              <a:rPr lang="en-US" sz="4100" b="1" err="1">
                <a:solidFill>
                  <a:srgbClr val="FFFFFF"/>
                </a:solidFill>
              </a:rPr>
              <a:t>Rockbuster</a:t>
            </a:r>
            <a:r>
              <a:rPr lang="en-US" sz="4100" b="1">
                <a:solidFill>
                  <a:srgbClr val="FFFFFF"/>
                </a:solidFill>
              </a:rPr>
              <a:t> Stealth Data Analysis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289580" y="5120639"/>
            <a:ext cx="3073745" cy="1280160"/>
          </a:xfrm>
        </p:spPr>
        <p:txBody>
          <a:bodyPr anchor="ctr">
            <a:normAutofit/>
          </a:bodyPr>
          <a:lstStyle/>
          <a:p>
            <a:r>
              <a:rPr lang="en-US" sz="1600">
                <a:solidFill>
                  <a:srgbClr val="FFFFFF"/>
                </a:solidFill>
                <a:latin typeface="+mj-lt"/>
              </a:rPr>
              <a:t>By Victoria </a:t>
            </a:r>
            <a:r>
              <a:rPr lang="en-US" sz="1600" err="1">
                <a:solidFill>
                  <a:srgbClr val="FFFFFF"/>
                </a:solidFill>
                <a:latin typeface="+mj-lt"/>
              </a:rPr>
              <a:t>sosunova</a:t>
            </a:r>
            <a:endParaRPr lang="en-US" sz="1600">
              <a:solidFill>
                <a:srgbClr val="FFFFFF"/>
              </a:solidFill>
              <a:latin typeface="+mj-lt"/>
            </a:endParaRPr>
          </a:p>
        </p:txBody>
      </p:sp>
      <p:cxnSp>
        <p:nvCxnSpPr>
          <p:cNvPr id="46" name="Straight Connector 45">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AE738B3-77EA-25EA-7A57-AD0B9811233B}"/>
              </a:ext>
            </a:extLst>
          </p:cNvPr>
          <p:cNvSpPr>
            <a:spLocks noGrp="1"/>
          </p:cNvSpPr>
          <p:nvPr>
            <p:ph type="title"/>
          </p:nvPr>
        </p:nvSpPr>
        <p:spPr>
          <a:xfrm>
            <a:off x="1097280" y="286603"/>
            <a:ext cx="10058400" cy="1450757"/>
          </a:xfrm>
        </p:spPr>
        <p:txBody>
          <a:bodyPr anchor="ctr">
            <a:normAutofit/>
          </a:bodyPr>
          <a:lstStyle/>
          <a:p>
            <a:r>
              <a:rPr lang="en-US" sz="4000" b="1">
                <a:solidFill>
                  <a:srgbClr val="FFFFFF"/>
                </a:solidFill>
              </a:rPr>
              <a:t>Purpose</a:t>
            </a:r>
          </a:p>
        </p:txBody>
      </p:sp>
      <p:sp>
        <p:nvSpPr>
          <p:cNvPr id="3" name="Content Placeholder 2">
            <a:extLst>
              <a:ext uri="{FF2B5EF4-FFF2-40B4-BE49-F238E27FC236}">
                <a16:creationId xmlns:a16="http://schemas.microsoft.com/office/drawing/2014/main" id="{AF7E8FA3-1991-B313-2750-FE3FE360A891}"/>
              </a:ext>
            </a:extLst>
          </p:cNvPr>
          <p:cNvSpPr>
            <a:spLocks noGrp="1"/>
          </p:cNvSpPr>
          <p:nvPr>
            <p:ph idx="1"/>
          </p:nvPr>
        </p:nvSpPr>
        <p:spPr>
          <a:xfrm>
            <a:off x="1097280" y="2191603"/>
            <a:ext cx="10058400" cy="3193294"/>
          </a:xfrm>
        </p:spPr>
        <p:txBody>
          <a:bodyPr>
            <a:noAutofit/>
          </a:bodyPr>
          <a:lstStyle/>
          <a:p>
            <a:pPr algn="just">
              <a:lnSpc>
                <a:spcPct val="100000"/>
              </a:lnSpc>
            </a:pPr>
            <a:r>
              <a:rPr lang="en-US" sz="1600">
                <a:latin typeface="+mj-lt"/>
              </a:rPr>
              <a:t>In order to stay competitive from streaming services such as Netflix and Amazon Prime, the </a:t>
            </a:r>
            <a:r>
              <a:rPr lang="en-US" sz="1600" err="1">
                <a:latin typeface="+mj-lt"/>
              </a:rPr>
              <a:t>Rockbuster</a:t>
            </a:r>
            <a:r>
              <a:rPr lang="en-US" sz="1600">
                <a:latin typeface="+mj-lt"/>
              </a:rPr>
              <a:t> Stealth LLC, a movie rental company, is planning to use its existing movie licenses to launch an online video rental service. </a:t>
            </a:r>
          </a:p>
          <a:p>
            <a:pPr algn="just">
              <a:lnSpc>
                <a:spcPct val="100000"/>
              </a:lnSpc>
            </a:pPr>
            <a:r>
              <a:rPr lang="en-US" sz="1600">
                <a:latin typeface="+mj-lt"/>
              </a:rPr>
              <a:t>The purpose of this presentation is to present findings on high grossing regions, customers, and movies that will help lead strategy in launching the online rental service. This presentation will address the following questions: </a:t>
            </a:r>
          </a:p>
          <a:p>
            <a:pPr>
              <a:lnSpc>
                <a:spcPct val="100000"/>
              </a:lnSpc>
            </a:pPr>
            <a:r>
              <a:rPr lang="en-US" sz="1600">
                <a:latin typeface="+mj-lt"/>
              </a:rPr>
              <a:t>● Which countries are </a:t>
            </a:r>
            <a:r>
              <a:rPr lang="en-US" sz="1600" err="1">
                <a:latin typeface="+mj-lt"/>
              </a:rPr>
              <a:t>Rockbuster</a:t>
            </a:r>
            <a:r>
              <a:rPr lang="en-US" sz="1600">
                <a:latin typeface="+mj-lt"/>
              </a:rPr>
              <a:t> customers based in? </a:t>
            </a:r>
          </a:p>
          <a:p>
            <a:pPr>
              <a:lnSpc>
                <a:spcPct val="100000"/>
              </a:lnSpc>
            </a:pPr>
            <a:r>
              <a:rPr lang="en-US" sz="1600">
                <a:latin typeface="+mj-lt"/>
              </a:rPr>
              <a:t>● Where are customers with a high lifetime value based?</a:t>
            </a:r>
          </a:p>
          <a:p>
            <a:pPr>
              <a:lnSpc>
                <a:spcPct val="100000"/>
              </a:lnSpc>
            </a:pPr>
            <a:r>
              <a:rPr lang="en-US" sz="1600">
                <a:latin typeface="+mj-lt"/>
              </a:rPr>
              <a:t>● Do sales figures vary between geographic regions?</a:t>
            </a:r>
          </a:p>
          <a:p>
            <a:pPr>
              <a:lnSpc>
                <a:spcPct val="100000"/>
              </a:lnSpc>
            </a:pPr>
            <a:r>
              <a:rPr lang="en-US" sz="1600">
                <a:latin typeface="+mj-lt"/>
              </a:rPr>
              <a:t>● Which movies contributed the most/least to revenue gain? </a:t>
            </a:r>
          </a:p>
          <a:p>
            <a:pPr>
              <a:lnSpc>
                <a:spcPct val="100000"/>
              </a:lnSpc>
            </a:pPr>
            <a:r>
              <a:rPr lang="en-US" sz="1600">
                <a:latin typeface="+mj-lt"/>
              </a:rPr>
              <a:t>● What was the average rental duration for all videos? </a:t>
            </a:r>
          </a:p>
        </p:txBody>
      </p:sp>
      <p:sp>
        <p:nvSpPr>
          <p:cNvPr id="16"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73761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02C0F1-F208-C501-199E-3399E25E7A6F}"/>
              </a:ext>
            </a:extLst>
          </p:cNvPr>
          <p:cNvSpPr>
            <a:spLocks noGrp="1"/>
          </p:cNvSpPr>
          <p:nvPr>
            <p:ph type="title"/>
          </p:nvPr>
        </p:nvSpPr>
        <p:spPr>
          <a:xfrm>
            <a:off x="878834" y="699188"/>
            <a:ext cx="3177847" cy="1779325"/>
          </a:xfrm>
        </p:spPr>
        <p:txBody>
          <a:bodyPr vert="horz" lIns="91440" tIns="45720" rIns="91440" bIns="45720" rtlCol="0" anchor="b">
            <a:normAutofit fontScale="90000"/>
          </a:bodyPr>
          <a:lstStyle/>
          <a:p>
            <a:pPr algn="ctr"/>
            <a:r>
              <a:rPr lang="en-US" b="1">
                <a:solidFill>
                  <a:schemeClr val="tx1">
                    <a:lumMod val="75000"/>
                    <a:lumOff val="25000"/>
                  </a:schemeClr>
                </a:solidFill>
              </a:rPr>
              <a:t>Geography of </a:t>
            </a:r>
            <a:r>
              <a:rPr lang="en-US" b="1" err="1">
                <a:solidFill>
                  <a:schemeClr val="tx1">
                    <a:lumMod val="75000"/>
                    <a:lumOff val="25000"/>
                  </a:schemeClr>
                </a:solidFill>
              </a:rPr>
              <a:t>Rockbuster</a:t>
            </a:r>
            <a:r>
              <a:rPr lang="en-US" b="1">
                <a:solidFill>
                  <a:schemeClr val="tx1">
                    <a:lumMod val="75000"/>
                    <a:lumOff val="25000"/>
                  </a:schemeClr>
                </a:solidFill>
              </a:rPr>
              <a:t> customers</a:t>
            </a:r>
            <a:br>
              <a:rPr lang="en-US" sz="2000">
                <a:solidFill>
                  <a:schemeClr val="tx1">
                    <a:lumMod val="75000"/>
                    <a:lumOff val="25000"/>
                  </a:schemeClr>
                </a:solidFill>
              </a:rPr>
            </a:br>
            <a:br>
              <a:rPr lang="en-US" sz="2000">
                <a:solidFill>
                  <a:schemeClr val="tx1">
                    <a:lumMod val="75000"/>
                    <a:lumOff val="25000"/>
                  </a:schemeClr>
                </a:solidFill>
              </a:rPr>
            </a:br>
            <a:r>
              <a:rPr lang="en-US" sz="1800">
                <a:solidFill>
                  <a:schemeClr val="tx1">
                    <a:lumMod val="75000"/>
                    <a:lumOff val="25000"/>
                  </a:schemeClr>
                </a:solidFill>
              </a:rPr>
              <a:t>The higher the number of customers, the higher the revenue in the region.</a:t>
            </a:r>
          </a:p>
        </p:txBody>
      </p:sp>
      <p:cxnSp>
        <p:nvCxnSpPr>
          <p:cNvPr id="17" name="Straight Connector 16">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C5D1845-9FA9-0D89-45DA-992E91C090CE}"/>
              </a:ext>
            </a:extLst>
          </p:cNvPr>
          <p:cNvSpPr>
            <a:spLocks noGrp="1"/>
          </p:cNvSpPr>
          <p:nvPr>
            <p:ph type="body" sz="half" idx="2"/>
          </p:nvPr>
        </p:nvSpPr>
        <p:spPr>
          <a:xfrm>
            <a:off x="962164" y="2747672"/>
            <a:ext cx="3205049" cy="3229714"/>
          </a:xfrm>
        </p:spPr>
        <p:txBody>
          <a:bodyPr vert="horz" lIns="0" tIns="45720" rIns="0" bIns="45720" rtlCol="0">
            <a:normAutofit/>
          </a:bodyPr>
          <a:lstStyle/>
          <a:p>
            <a:pPr>
              <a:lnSpc>
                <a:spcPct val="100000"/>
              </a:lnSpc>
            </a:pPr>
            <a:r>
              <a:rPr lang="en-US" sz="1600" spc="-50">
                <a:solidFill>
                  <a:schemeClr val="tx1">
                    <a:lumMod val="75000"/>
                    <a:lumOff val="25000"/>
                  </a:schemeClr>
                </a:solidFill>
                <a:latin typeface="+mj-lt"/>
                <a:ea typeface="+mj-ea"/>
                <a:cs typeface="+mj-cs"/>
              </a:rPr>
              <a:t>The top five countries with the highest revenue:</a:t>
            </a:r>
          </a:p>
          <a:p>
            <a:pPr marL="342900" indent="-342900">
              <a:lnSpc>
                <a:spcPct val="100000"/>
              </a:lnSpc>
              <a:buAutoNum type="arabicPeriod"/>
            </a:pPr>
            <a:r>
              <a:rPr lang="en-US" sz="1600" spc="-50">
                <a:solidFill>
                  <a:schemeClr val="tx1">
                    <a:lumMod val="75000"/>
                    <a:lumOff val="25000"/>
                  </a:schemeClr>
                </a:solidFill>
                <a:latin typeface="+mj-lt"/>
                <a:ea typeface="+mj-ea"/>
                <a:cs typeface="+mj-cs"/>
              </a:rPr>
              <a:t>India $6,035</a:t>
            </a:r>
          </a:p>
          <a:p>
            <a:pPr marL="342900" indent="-342900">
              <a:lnSpc>
                <a:spcPct val="100000"/>
              </a:lnSpc>
              <a:buAutoNum type="arabicPeriod"/>
            </a:pPr>
            <a:r>
              <a:rPr lang="en-US" sz="1600" spc="-50">
                <a:solidFill>
                  <a:schemeClr val="tx1">
                    <a:lumMod val="75000"/>
                    <a:lumOff val="25000"/>
                  </a:schemeClr>
                </a:solidFill>
                <a:latin typeface="+mj-lt"/>
                <a:ea typeface="+mj-ea"/>
                <a:cs typeface="+mj-cs"/>
              </a:rPr>
              <a:t>China $5,251</a:t>
            </a:r>
          </a:p>
          <a:p>
            <a:pPr marL="342900" indent="-342900">
              <a:lnSpc>
                <a:spcPct val="100000"/>
              </a:lnSpc>
              <a:buAutoNum type="arabicPeriod"/>
            </a:pPr>
            <a:r>
              <a:rPr lang="en-US" sz="1600" spc="-50">
                <a:solidFill>
                  <a:schemeClr val="tx1">
                    <a:lumMod val="75000"/>
                    <a:lumOff val="25000"/>
                  </a:schemeClr>
                </a:solidFill>
                <a:latin typeface="+mj-lt"/>
                <a:ea typeface="+mj-ea"/>
                <a:cs typeface="+mj-cs"/>
              </a:rPr>
              <a:t>United States $3,685</a:t>
            </a:r>
          </a:p>
          <a:p>
            <a:pPr marL="342900" indent="-342900">
              <a:lnSpc>
                <a:spcPct val="100000"/>
              </a:lnSpc>
              <a:buAutoNum type="arabicPeriod"/>
            </a:pPr>
            <a:r>
              <a:rPr lang="en-US" sz="1600" spc="-50">
                <a:solidFill>
                  <a:schemeClr val="tx1">
                    <a:lumMod val="75000"/>
                    <a:lumOff val="25000"/>
                  </a:schemeClr>
                </a:solidFill>
                <a:latin typeface="+mj-lt"/>
                <a:ea typeface="+mj-ea"/>
                <a:cs typeface="+mj-cs"/>
              </a:rPr>
              <a:t>Japan $3,123</a:t>
            </a:r>
          </a:p>
          <a:p>
            <a:pPr marL="342900" indent="-342900">
              <a:lnSpc>
                <a:spcPct val="100000"/>
              </a:lnSpc>
              <a:buAutoNum type="arabicPeriod"/>
            </a:pPr>
            <a:r>
              <a:rPr lang="en-US" sz="1600" spc="-50">
                <a:solidFill>
                  <a:schemeClr val="tx1">
                    <a:lumMod val="75000"/>
                    <a:lumOff val="25000"/>
                  </a:schemeClr>
                </a:solidFill>
                <a:latin typeface="+mj-lt"/>
                <a:ea typeface="+mj-ea"/>
                <a:cs typeface="+mj-cs"/>
              </a:rPr>
              <a:t>Mexico $2,985</a:t>
            </a:r>
          </a:p>
        </p:txBody>
      </p:sp>
      <p:pic>
        <p:nvPicPr>
          <p:cNvPr id="6" name="Content Placeholder 5">
            <a:extLst>
              <a:ext uri="{FF2B5EF4-FFF2-40B4-BE49-F238E27FC236}">
                <a16:creationId xmlns:a16="http://schemas.microsoft.com/office/drawing/2014/main" id="{DFDB6373-7670-7C4A-0CFE-AB2431B0CBCE}"/>
              </a:ext>
            </a:extLst>
          </p:cNvPr>
          <p:cNvPicPr>
            <a:picLocks noGrp="1" noChangeAspect="1"/>
          </p:cNvPicPr>
          <p:nvPr>
            <p:ph idx="1"/>
          </p:nvPr>
        </p:nvPicPr>
        <p:blipFill>
          <a:blip r:embed="rId2"/>
          <a:stretch>
            <a:fillRect/>
          </a:stretch>
        </p:blipFill>
        <p:spPr>
          <a:xfrm>
            <a:off x="4622795" y="583904"/>
            <a:ext cx="6892560" cy="4531858"/>
          </a:xfrm>
          <a:prstGeom prst="rect">
            <a:avLst/>
          </a:prstGeom>
        </p:spPr>
      </p:pic>
      <p:sp>
        <p:nvSpPr>
          <p:cNvPr id="19" name="Rectangle 18">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a:extLst>
              <a:ext uri="{FF2B5EF4-FFF2-40B4-BE49-F238E27FC236}">
                <a16:creationId xmlns:a16="http://schemas.microsoft.com/office/drawing/2014/main" id="{904F9ACD-091C-0B4B-A642-E1A388FCB29E}"/>
              </a:ext>
            </a:extLst>
          </p:cNvPr>
          <p:cNvPicPr>
            <a:picLocks noChangeAspect="1"/>
          </p:cNvPicPr>
          <p:nvPr/>
        </p:nvPicPr>
        <p:blipFill>
          <a:blip r:embed="rId3"/>
          <a:stretch>
            <a:fillRect/>
          </a:stretch>
        </p:blipFill>
        <p:spPr>
          <a:xfrm>
            <a:off x="6252957" y="5328139"/>
            <a:ext cx="1781424" cy="743054"/>
          </a:xfrm>
          <a:prstGeom prst="rect">
            <a:avLst/>
          </a:prstGeom>
        </p:spPr>
      </p:pic>
      <p:pic>
        <p:nvPicPr>
          <p:cNvPr id="10" name="Picture 9">
            <a:extLst>
              <a:ext uri="{FF2B5EF4-FFF2-40B4-BE49-F238E27FC236}">
                <a16:creationId xmlns:a16="http://schemas.microsoft.com/office/drawing/2014/main" id="{2F426933-9F83-010A-4DC1-3A71A51B2414}"/>
              </a:ext>
            </a:extLst>
          </p:cNvPr>
          <p:cNvPicPr>
            <a:picLocks noChangeAspect="1"/>
          </p:cNvPicPr>
          <p:nvPr/>
        </p:nvPicPr>
        <p:blipFill>
          <a:blip r:embed="rId4"/>
          <a:stretch>
            <a:fillRect/>
          </a:stretch>
        </p:blipFill>
        <p:spPr>
          <a:xfrm>
            <a:off x="8747572" y="5351955"/>
            <a:ext cx="1790950" cy="695422"/>
          </a:xfrm>
          <a:prstGeom prst="rect">
            <a:avLst/>
          </a:prstGeom>
        </p:spPr>
      </p:pic>
    </p:spTree>
    <p:extLst>
      <p:ext uri="{BB962C8B-B14F-4D97-AF65-F5344CB8AC3E}">
        <p14:creationId xmlns:p14="http://schemas.microsoft.com/office/powerpoint/2010/main" val="795261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algn="ctr"/>
            <a:r>
              <a:rPr lang="en-US" sz="3200" b="1">
                <a:solidFill>
                  <a:schemeClr val="tx1"/>
                </a:solidFill>
              </a:rPr>
              <a:t>Customers with a high lifetime value</a:t>
            </a:r>
            <a:endParaRPr lang="en-US" sz="3200"/>
          </a:p>
        </p:txBody>
      </p:sp>
      <p:graphicFrame>
        <p:nvGraphicFramePr>
          <p:cNvPr id="3" name="Table 4">
            <a:extLst>
              <a:ext uri="{FF2B5EF4-FFF2-40B4-BE49-F238E27FC236}">
                <a16:creationId xmlns:a16="http://schemas.microsoft.com/office/drawing/2014/main" id="{B1E0536E-90F8-F195-488B-59B68534BA21}"/>
              </a:ext>
            </a:extLst>
          </p:cNvPr>
          <p:cNvGraphicFramePr>
            <a:graphicFrameLocks noGrp="1"/>
          </p:cNvGraphicFramePr>
          <p:nvPr>
            <p:extLst>
              <p:ext uri="{D42A27DB-BD31-4B8C-83A1-F6EECF244321}">
                <p14:modId xmlns:p14="http://schemas.microsoft.com/office/powerpoint/2010/main" val="1077978489"/>
              </p:ext>
            </p:extLst>
          </p:nvPr>
        </p:nvGraphicFramePr>
        <p:xfrm>
          <a:off x="2031999" y="2030136"/>
          <a:ext cx="8128002" cy="2258775"/>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801638787"/>
                    </a:ext>
                  </a:extLst>
                </a:gridCol>
                <a:gridCol w="1354667">
                  <a:extLst>
                    <a:ext uri="{9D8B030D-6E8A-4147-A177-3AD203B41FA5}">
                      <a16:colId xmlns:a16="http://schemas.microsoft.com/office/drawing/2014/main" val="1000471761"/>
                    </a:ext>
                  </a:extLst>
                </a:gridCol>
                <a:gridCol w="1354667">
                  <a:extLst>
                    <a:ext uri="{9D8B030D-6E8A-4147-A177-3AD203B41FA5}">
                      <a16:colId xmlns:a16="http://schemas.microsoft.com/office/drawing/2014/main" val="3730757394"/>
                    </a:ext>
                  </a:extLst>
                </a:gridCol>
                <a:gridCol w="1354667">
                  <a:extLst>
                    <a:ext uri="{9D8B030D-6E8A-4147-A177-3AD203B41FA5}">
                      <a16:colId xmlns:a16="http://schemas.microsoft.com/office/drawing/2014/main" val="1048025299"/>
                    </a:ext>
                  </a:extLst>
                </a:gridCol>
                <a:gridCol w="1354667">
                  <a:extLst>
                    <a:ext uri="{9D8B030D-6E8A-4147-A177-3AD203B41FA5}">
                      <a16:colId xmlns:a16="http://schemas.microsoft.com/office/drawing/2014/main" val="2455995391"/>
                    </a:ext>
                  </a:extLst>
                </a:gridCol>
                <a:gridCol w="1354667">
                  <a:extLst>
                    <a:ext uri="{9D8B030D-6E8A-4147-A177-3AD203B41FA5}">
                      <a16:colId xmlns:a16="http://schemas.microsoft.com/office/drawing/2014/main" val="578098224"/>
                    </a:ext>
                  </a:extLst>
                </a:gridCol>
              </a:tblGrid>
              <a:tr h="370840">
                <a:tc>
                  <a:txBody>
                    <a:bodyPr/>
                    <a:lstStyle/>
                    <a:p>
                      <a:pPr algn="ctr" fontAlgn="ctr"/>
                      <a:r>
                        <a:rPr lang="en-US" sz="1600" b="1" i="0" u="none" strike="noStrike">
                          <a:solidFill>
                            <a:srgbClr val="000000"/>
                          </a:solidFill>
                          <a:effectLst/>
                          <a:latin typeface="+mj-lt"/>
                        </a:rPr>
                        <a:t>Customer ID</a:t>
                      </a:r>
                    </a:p>
                  </a:txBody>
                  <a:tcPr marL="7620" marR="7620" marT="7620" marB="0" anchor="ctr"/>
                </a:tc>
                <a:tc>
                  <a:txBody>
                    <a:bodyPr/>
                    <a:lstStyle/>
                    <a:p>
                      <a:pPr algn="ctr" fontAlgn="ctr"/>
                      <a:r>
                        <a:rPr lang="en-US" sz="1600" b="1" i="0" u="none" strike="noStrike">
                          <a:solidFill>
                            <a:srgbClr val="000000"/>
                          </a:solidFill>
                          <a:effectLst/>
                          <a:latin typeface="+mj-lt"/>
                        </a:rPr>
                        <a:t>First Name</a:t>
                      </a:r>
                    </a:p>
                  </a:txBody>
                  <a:tcPr marL="7620" marR="7620" marT="7620" marB="0" anchor="ctr"/>
                </a:tc>
                <a:tc>
                  <a:txBody>
                    <a:bodyPr/>
                    <a:lstStyle/>
                    <a:p>
                      <a:pPr algn="ctr" fontAlgn="ctr"/>
                      <a:r>
                        <a:rPr lang="en-US" sz="1600" b="1" i="0" u="none" strike="noStrike">
                          <a:solidFill>
                            <a:srgbClr val="000000"/>
                          </a:solidFill>
                          <a:effectLst/>
                          <a:latin typeface="+mj-lt"/>
                        </a:rPr>
                        <a:t>Last Name</a:t>
                      </a:r>
                    </a:p>
                  </a:txBody>
                  <a:tcPr marL="7620" marR="7620" marT="7620" marB="0" anchor="ctr"/>
                </a:tc>
                <a:tc>
                  <a:txBody>
                    <a:bodyPr/>
                    <a:lstStyle/>
                    <a:p>
                      <a:pPr algn="ctr" fontAlgn="ctr"/>
                      <a:r>
                        <a:rPr lang="en-US" sz="1600" b="1" i="0" u="none" strike="noStrike">
                          <a:solidFill>
                            <a:srgbClr val="000000"/>
                          </a:solidFill>
                          <a:effectLst/>
                          <a:latin typeface="+mj-lt"/>
                        </a:rPr>
                        <a:t>Country</a:t>
                      </a:r>
                    </a:p>
                  </a:txBody>
                  <a:tcPr marL="7620" marR="7620" marT="7620" marB="0" anchor="ctr"/>
                </a:tc>
                <a:tc>
                  <a:txBody>
                    <a:bodyPr/>
                    <a:lstStyle/>
                    <a:p>
                      <a:pPr algn="ctr" fontAlgn="ctr"/>
                      <a:r>
                        <a:rPr lang="en-US" sz="1600" b="1" i="0" u="none" strike="noStrike">
                          <a:solidFill>
                            <a:srgbClr val="000000"/>
                          </a:solidFill>
                          <a:effectLst/>
                          <a:latin typeface="+mj-lt"/>
                        </a:rPr>
                        <a:t>City</a:t>
                      </a:r>
                    </a:p>
                  </a:txBody>
                  <a:tcPr marL="7620" marR="7620" marT="7620" marB="0" anchor="ctr"/>
                </a:tc>
                <a:tc>
                  <a:txBody>
                    <a:bodyPr/>
                    <a:lstStyle/>
                    <a:p>
                      <a:pPr algn="ctr" fontAlgn="ctr"/>
                      <a:r>
                        <a:rPr lang="en-US" sz="1600" b="1" i="0" u="none" strike="noStrike">
                          <a:solidFill>
                            <a:srgbClr val="000000"/>
                          </a:solidFill>
                          <a:effectLst/>
                          <a:latin typeface="+mj-lt"/>
                        </a:rPr>
                        <a:t>Total Spent</a:t>
                      </a:r>
                    </a:p>
                  </a:txBody>
                  <a:tcPr marL="7620" marR="7620" marT="7620" marB="0" anchor="ctr"/>
                </a:tc>
                <a:extLst>
                  <a:ext uri="{0D108BD9-81ED-4DB2-BD59-A6C34878D82A}">
                    <a16:rowId xmlns:a16="http://schemas.microsoft.com/office/drawing/2014/main" val="2228363234"/>
                  </a:ext>
                </a:extLst>
              </a:tr>
              <a:tr h="370840">
                <a:tc>
                  <a:txBody>
                    <a:bodyPr/>
                    <a:lstStyle/>
                    <a:p>
                      <a:pPr algn="ctr" fontAlgn="ctr"/>
                      <a:r>
                        <a:rPr lang="en-US" sz="1600" b="0" i="0" u="none" strike="noStrike">
                          <a:solidFill>
                            <a:srgbClr val="000000"/>
                          </a:solidFill>
                          <a:effectLst/>
                          <a:latin typeface="+mj-lt"/>
                        </a:rPr>
                        <a:t>566</a:t>
                      </a:r>
                    </a:p>
                  </a:txBody>
                  <a:tcPr marL="7620" marR="7620" marT="7620" marB="0" anchor="ctr"/>
                </a:tc>
                <a:tc>
                  <a:txBody>
                    <a:bodyPr/>
                    <a:lstStyle/>
                    <a:p>
                      <a:pPr algn="ctr" fontAlgn="ctr"/>
                      <a:r>
                        <a:rPr lang="en-US" sz="1600" b="0" i="0" u="none" strike="noStrike">
                          <a:solidFill>
                            <a:srgbClr val="000000"/>
                          </a:solidFill>
                          <a:effectLst/>
                          <a:latin typeface="+mj-lt"/>
                        </a:rPr>
                        <a:t>Casey</a:t>
                      </a:r>
                    </a:p>
                  </a:txBody>
                  <a:tcPr marL="7620" marR="7620" marT="7620" marB="0" anchor="ctr"/>
                </a:tc>
                <a:tc>
                  <a:txBody>
                    <a:bodyPr/>
                    <a:lstStyle/>
                    <a:p>
                      <a:pPr algn="ctr" fontAlgn="ctr"/>
                      <a:r>
                        <a:rPr lang="en-US" sz="1600" b="0" i="0" u="none" strike="noStrike">
                          <a:solidFill>
                            <a:srgbClr val="000000"/>
                          </a:solidFill>
                          <a:effectLst/>
                          <a:latin typeface="+mj-lt"/>
                        </a:rPr>
                        <a:t>Mena</a:t>
                      </a:r>
                    </a:p>
                  </a:txBody>
                  <a:tcPr marL="7620" marR="7620" marT="7620" marB="0" anchor="ctr"/>
                </a:tc>
                <a:tc>
                  <a:txBody>
                    <a:bodyPr/>
                    <a:lstStyle/>
                    <a:p>
                      <a:pPr algn="ctr" fontAlgn="ctr"/>
                      <a:r>
                        <a:rPr lang="en-US" sz="1600" b="0" i="0" u="none" strike="noStrike">
                          <a:solidFill>
                            <a:srgbClr val="000000"/>
                          </a:solidFill>
                          <a:effectLst/>
                          <a:latin typeface="+mj-lt"/>
                        </a:rPr>
                        <a:t>Turkey</a:t>
                      </a:r>
                    </a:p>
                  </a:txBody>
                  <a:tcPr marL="7620" marR="7620" marT="7620" marB="0" anchor="ctr"/>
                </a:tc>
                <a:tc>
                  <a:txBody>
                    <a:bodyPr/>
                    <a:lstStyle/>
                    <a:p>
                      <a:pPr algn="ctr" fontAlgn="ctr"/>
                      <a:r>
                        <a:rPr lang="en-US" sz="1600" b="0" i="0" u="none" strike="noStrike">
                          <a:solidFill>
                            <a:srgbClr val="000000"/>
                          </a:solidFill>
                          <a:effectLst/>
                          <a:latin typeface="+mj-lt"/>
                        </a:rPr>
                        <a:t>Tokat</a:t>
                      </a:r>
                    </a:p>
                  </a:txBody>
                  <a:tcPr marL="7620" marR="7620" marT="7620" marB="0" anchor="ctr"/>
                </a:tc>
                <a:tc>
                  <a:txBody>
                    <a:bodyPr/>
                    <a:lstStyle/>
                    <a:p>
                      <a:pPr algn="ctr" fontAlgn="ctr"/>
                      <a:r>
                        <a:rPr lang="en-US" sz="1600" b="0" i="0" u="none" strike="noStrike">
                          <a:solidFill>
                            <a:srgbClr val="000000"/>
                          </a:solidFill>
                          <a:effectLst/>
                          <a:latin typeface="+mj-lt"/>
                        </a:rPr>
                        <a:t>130.68</a:t>
                      </a:r>
                    </a:p>
                  </a:txBody>
                  <a:tcPr marL="7620" marR="7620" marT="7620" marB="0" anchor="ctr"/>
                </a:tc>
                <a:extLst>
                  <a:ext uri="{0D108BD9-81ED-4DB2-BD59-A6C34878D82A}">
                    <a16:rowId xmlns:a16="http://schemas.microsoft.com/office/drawing/2014/main" val="654959919"/>
                  </a:ext>
                </a:extLst>
              </a:tr>
              <a:tr h="370840">
                <a:tc>
                  <a:txBody>
                    <a:bodyPr/>
                    <a:lstStyle/>
                    <a:p>
                      <a:pPr algn="ctr" fontAlgn="ctr"/>
                      <a:r>
                        <a:rPr lang="en-US" sz="1600" b="0" i="0" u="none" strike="noStrike">
                          <a:solidFill>
                            <a:srgbClr val="000000"/>
                          </a:solidFill>
                          <a:effectLst/>
                          <a:latin typeface="+mj-lt"/>
                        </a:rPr>
                        <a:t>84</a:t>
                      </a:r>
                    </a:p>
                  </a:txBody>
                  <a:tcPr marL="7620" marR="7620" marT="7620" marB="0" anchor="ctr"/>
                </a:tc>
                <a:tc>
                  <a:txBody>
                    <a:bodyPr/>
                    <a:lstStyle/>
                    <a:p>
                      <a:pPr algn="ctr" fontAlgn="ctr"/>
                      <a:r>
                        <a:rPr lang="en-US" sz="1600" b="0" i="0" u="none" strike="noStrike">
                          <a:solidFill>
                            <a:srgbClr val="000000"/>
                          </a:solidFill>
                          <a:effectLst/>
                          <a:latin typeface="+mj-lt"/>
                        </a:rPr>
                        <a:t>Sara</a:t>
                      </a:r>
                    </a:p>
                  </a:txBody>
                  <a:tcPr marL="7620" marR="7620" marT="7620" marB="0" anchor="ctr"/>
                </a:tc>
                <a:tc>
                  <a:txBody>
                    <a:bodyPr/>
                    <a:lstStyle/>
                    <a:p>
                      <a:pPr algn="ctr" fontAlgn="ctr"/>
                      <a:r>
                        <a:rPr lang="en-US" sz="1600" b="0" i="0" u="none" strike="noStrike">
                          <a:solidFill>
                            <a:srgbClr val="000000"/>
                          </a:solidFill>
                          <a:effectLst/>
                          <a:latin typeface="+mj-lt"/>
                        </a:rPr>
                        <a:t>Perry</a:t>
                      </a:r>
                    </a:p>
                  </a:txBody>
                  <a:tcPr marL="7620" marR="7620" marT="7620" marB="0" anchor="ctr"/>
                </a:tc>
                <a:tc>
                  <a:txBody>
                    <a:bodyPr/>
                    <a:lstStyle/>
                    <a:p>
                      <a:pPr algn="ctr" fontAlgn="ctr"/>
                      <a:r>
                        <a:rPr lang="en-US" sz="1600" b="0" i="0" u="none" strike="noStrike">
                          <a:solidFill>
                            <a:srgbClr val="000000"/>
                          </a:solidFill>
                          <a:effectLst/>
                          <a:latin typeface="+mj-lt"/>
                        </a:rPr>
                        <a:t>Mexico</a:t>
                      </a:r>
                    </a:p>
                  </a:txBody>
                  <a:tcPr marL="7620" marR="7620" marT="7620" marB="0" anchor="ctr"/>
                </a:tc>
                <a:tc>
                  <a:txBody>
                    <a:bodyPr/>
                    <a:lstStyle/>
                    <a:p>
                      <a:pPr algn="ctr" fontAlgn="ctr"/>
                      <a:r>
                        <a:rPr lang="en-US" sz="1600" b="0" i="0" u="none" strike="noStrike">
                          <a:solidFill>
                            <a:srgbClr val="000000"/>
                          </a:solidFill>
                          <a:effectLst/>
                          <a:latin typeface="+mj-lt"/>
                        </a:rPr>
                        <a:t>Atlixco</a:t>
                      </a:r>
                    </a:p>
                  </a:txBody>
                  <a:tcPr marL="7620" marR="7620" marT="7620" marB="0" anchor="ctr"/>
                </a:tc>
                <a:tc>
                  <a:txBody>
                    <a:bodyPr/>
                    <a:lstStyle/>
                    <a:p>
                      <a:pPr algn="ctr" fontAlgn="ctr"/>
                      <a:r>
                        <a:rPr lang="en-US" sz="1600" b="0" i="0" u="none" strike="noStrike">
                          <a:solidFill>
                            <a:srgbClr val="000000"/>
                          </a:solidFill>
                          <a:effectLst/>
                          <a:latin typeface="+mj-lt"/>
                        </a:rPr>
                        <a:t>128.7</a:t>
                      </a:r>
                    </a:p>
                  </a:txBody>
                  <a:tcPr marL="7620" marR="7620" marT="7620" marB="0" anchor="ctr"/>
                </a:tc>
                <a:extLst>
                  <a:ext uri="{0D108BD9-81ED-4DB2-BD59-A6C34878D82A}">
                    <a16:rowId xmlns:a16="http://schemas.microsoft.com/office/drawing/2014/main" val="55116715"/>
                  </a:ext>
                </a:extLst>
              </a:tr>
              <a:tr h="370840">
                <a:tc>
                  <a:txBody>
                    <a:bodyPr/>
                    <a:lstStyle/>
                    <a:p>
                      <a:pPr algn="ctr" fontAlgn="ctr"/>
                      <a:r>
                        <a:rPr lang="en-US" sz="1600" b="0" i="0" u="none" strike="noStrike">
                          <a:solidFill>
                            <a:srgbClr val="000000"/>
                          </a:solidFill>
                          <a:effectLst/>
                          <a:latin typeface="+mj-lt"/>
                        </a:rPr>
                        <a:t>506</a:t>
                      </a:r>
                    </a:p>
                  </a:txBody>
                  <a:tcPr marL="7620" marR="7620" marT="7620" marB="0" anchor="ctr"/>
                </a:tc>
                <a:tc>
                  <a:txBody>
                    <a:bodyPr/>
                    <a:lstStyle/>
                    <a:p>
                      <a:pPr algn="ctr" fontAlgn="ctr"/>
                      <a:r>
                        <a:rPr lang="en-US" sz="1600" b="0" i="0" u="none" strike="noStrike">
                          <a:solidFill>
                            <a:srgbClr val="000000"/>
                          </a:solidFill>
                          <a:effectLst/>
                          <a:latin typeface="+mj-lt"/>
                        </a:rPr>
                        <a:t>Leslie</a:t>
                      </a:r>
                    </a:p>
                  </a:txBody>
                  <a:tcPr marL="7620" marR="7620" marT="7620" marB="0" anchor="ctr"/>
                </a:tc>
                <a:tc>
                  <a:txBody>
                    <a:bodyPr/>
                    <a:lstStyle/>
                    <a:p>
                      <a:pPr algn="ctr" fontAlgn="ctr"/>
                      <a:r>
                        <a:rPr lang="en-US" sz="1600" b="0" i="0" u="none" strike="noStrike">
                          <a:solidFill>
                            <a:srgbClr val="000000"/>
                          </a:solidFill>
                          <a:effectLst/>
                          <a:latin typeface="+mj-lt"/>
                        </a:rPr>
                        <a:t>Seward</a:t>
                      </a:r>
                    </a:p>
                  </a:txBody>
                  <a:tcPr marL="7620" marR="7620" marT="7620" marB="0" anchor="ctr"/>
                </a:tc>
                <a:tc>
                  <a:txBody>
                    <a:bodyPr/>
                    <a:lstStyle/>
                    <a:p>
                      <a:pPr algn="ctr" fontAlgn="ctr"/>
                      <a:r>
                        <a:rPr lang="en-US" sz="1600" b="0" i="0" u="none" strike="noStrike">
                          <a:solidFill>
                            <a:srgbClr val="000000"/>
                          </a:solidFill>
                          <a:effectLst/>
                          <a:latin typeface="+mj-lt"/>
                        </a:rPr>
                        <a:t>Indonesia</a:t>
                      </a:r>
                    </a:p>
                  </a:txBody>
                  <a:tcPr marL="7620" marR="7620" marT="7620" marB="0" anchor="ctr"/>
                </a:tc>
                <a:tc>
                  <a:txBody>
                    <a:bodyPr/>
                    <a:lstStyle/>
                    <a:p>
                      <a:pPr algn="ctr" fontAlgn="ctr"/>
                      <a:r>
                        <a:rPr lang="en-US" sz="1600" b="0" i="0" u="none" strike="noStrike">
                          <a:solidFill>
                            <a:srgbClr val="000000"/>
                          </a:solidFill>
                          <a:effectLst/>
                          <a:latin typeface="+mj-lt"/>
                        </a:rPr>
                        <a:t>Pontianak</a:t>
                      </a:r>
                    </a:p>
                  </a:txBody>
                  <a:tcPr marL="7620" marR="7620" marT="7620" marB="0" anchor="ctr"/>
                </a:tc>
                <a:tc>
                  <a:txBody>
                    <a:bodyPr/>
                    <a:lstStyle/>
                    <a:p>
                      <a:pPr algn="ctr" fontAlgn="ctr"/>
                      <a:r>
                        <a:rPr lang="en-US" sz="1600" b="0" i="0" u="none" strike="noStrike">
                          <a:solidFill>
                            <a:srgbClr val="000000"/>
                          </a:solidFill>
                          <a:effectLst/>
                          <a:latin typeface="+mj-lt"/>
                        </a:rPr>
                        <a:t>123.72</a:t>
                      </a:r>
                    </a:p>
                  </a:txBody>
                  <a:tcPr marL="7620" marR="7620" marT="7620" marB="0" anchor="ctr"/>
                </a:tc>
                <a:extLst>
                  <a:ext uri="{0D108BD9-81ED-4DB2-BD59-A6C34878D82A}">
                    <a16:rowId xmlns:a16="http://schemas.microsoft.com/office/drawing/2014/main" val="2443806761"/>
                  </a:ext>
                </a:extLst>
              </a:tr>
              <a:tr h="280115">
                <a:tc>
                  <a:txBody>
                    <a:bodyPr/>
                    <a:lstStyle/>
                    <a:p>
                      <a:pPr algn="ctr" fontAlgn="ctr"/>
                      <a:r>
                        <a:rPr lang="en-US" sz="1600" b="0" i="0" u="none" strike="noStrike">
                          <a:solidFill>
                            <a:srgbClr val="000000"/>
                          </a:solidFill>
                          <a:effectLst/>
                          <a:latin typeface="+mj-lt"/>
                        </a:rPr>
                        <a:t>389</a:t>
                      </a:r>
                    </a:p>
                  </a:txBody>
                  <a:tcPr marL="7620" marR="7620" marT="7620" marB="0" anchor="ctr"/>
                </a:tc>
                <a:tc>
                  <a:txBody>
                    <a:bodyPr/>
                    <a:lstStyle/>
                    <a:p>
                      <a:pPr algn="ctr" fontAlgn="ctr"/>
                      <a:r>
                        <a:rPr lang="en-US" sz="1600" b="0" i="0" u="none" strike="noStrike">
                          <a:solidFill>
                            <a:srgbClr val="000000"/>
                          </a:solidFill>
                          <a:effectLst/>
                          <a:latin typeface="+mj-lt"/>
                        </a:rPr>
                        <a:t>Alan</a:t>
                      </a:r>
                    </a:p>
                  </a:txBody>
                  <a:tcPr marL="7620" marR="7620" marT="7620" marB="0" anchor="ctr"/>
                </a:tc>
                <a:tc>
                  <a:txBody>
                    <a:bodyPr/>
                    <a:lstStyle/>
                    <a:p>
                      <a:pPr algn="ctr" fontAlgn="ctr"/>
                      <a:r>
                        <a:rPr lang="en-US" sz="1600" b="0" i="0" u="none" strike="noStrike">
                          <a:solidFill>
                            <a:srgbClr val="000000"/>
                          </a:solidFill>
                          <a:effectLst/>
                          <a:latin typeface="+mj-lt"/>
                        </a:rPr>
                        <a:t>Kahn</a:t>
                      </a:r>
                    </a:p>
                  </a:txBody>
                  <a:tcPr marL="7620" marR="7620" marT="7620" marB="0" anchor="ctr"/>
                </a:tc>
                <a:tc>
                  <a:txBody>
                    <a:bodyPr/>
                    <a:lstStyle/>
                    <a:p>
                      <a:pPr algn="ctr" fontAlgn="ctr"/>
                      <a:r>
                        <a:rPr lang="en-US" sz="1600" b="0" i="0" u="none" strike="noStrike">
                          <a:solidFill>
                            <a:srgbClr val="000000"/>
                          </a:solidFill>
                          <a:effectLst/>
                          <a:latin typeface="+mj-lt"/>
                        </a:rPr>
                        <a:t>China</a:t>
                      </a:r>
                    </a:p>
                  </a:txBody>
                  <a:tcPr marL="7620" marR="7620" marT="7620" marB="0" anchor="ctr"/>
                </a:tc>
                <a:tc>
                  <a:txBody>
                    <a:bodyPr/>
                    <a:lstStyle/>
                    <a:p>
                      <a:pPr algn="ctr" fontAlgn="ctr"/>
                      <a:r>
                        <a:rPr lang="en-US" sz="1600" b="0" i="0" u="none" strike="noStrike">
                          <a:solidFill>
                            <a:srgbClr val="000000"/>
                          </a:solidFill>
                          <a:effectLst/>
                          <a:latin typeface="+mj-lt"/>
                        </a:rPr>
                        <a:t>Emeishan</a:t>
                      </a:r>
                    </a:p>
                  </a:txBody>
                  <a:tcPr marL="7620" marR="7620" marT="7620" marB="0" anchor="ctr"/>
                </a:tc>
                <a:tc>
                  <a:txBody>
                    <a:bodyPr/>
                    <a:lstStyle/>
                    <a:p>
                      <a:pPr algn="ctr" fontAlgn="ctr"/>
                      <a:r>
                        <a:rPr lang="en-US" sz="1600" b="0" i="0" u="none" strike="noStrike">
                          <a:solidFill>
                            <a:srgbClr val="000000"/>
                          </a:solidFill>
                          <a:effectLst/>
                          <a:latin typeface="+mj-lt"/>
                        </a:rPr>
                        <a:t>119.75</a:t>
                      </a:r>
                    </a:p>
                  </a:txBody>
                  <a:tcPr marL="7620" marR="7620" marT="7620" marB="0" anchor="ctr"/>
                </a:tc>
                <a:extLst>
                  <a:ext uri="{0D108BD9-81ED-4DB2-BD59-A6C34878D82A}">
                    <a16:rowId xmlns:a16="http://schemas.microsoft.com/office/drawing/2014/main" val="4045232963"/>
                  </a:ext>
                </a:extLst>
              </a:tr>
              <a:tr h="370840">
                <a:tc>
                  <a:txBody>
                    <a:bodyPr/>
                    <a:lstStyle/>
                    <a:p>
                      <a:pPr algn="ctr" fontAlgn="ctr"/>
                      <a:r>
                        <a:rPr lang="en-US" sz="1600" b="0" i="0" u="none" strike="noStrike">
                          <a:solidFill>
                            <a:srgbClr val="000000"/>
                          </a:solidFill>
                          <a:effectLst/>
                          <a:latin typeface="+mj-lt"/>
                        </a:rPr>
                        <a:t>537</a:t>
                      </a:r>
                    </a:p>
                  </a:txBody>
                  <a:tcPr marL="7620" marR="7620" marT="7620" marB="0" anchor="ctr"/>
                </a:tc>
                <a:tc>
                  <a:txBody>
                    <a:bodyPr/>
                    <a:lstStyle/>
                    <a:p>
                      <a:pPr algn="ctr" fontAlgn="ctr"/>
                      <a:r>
                        <a:rPr lang="en-US" sz="1600" b="0" i="0" u="none" strike="noStrike">
                          <a:solidFill>
                            <a:srgbClr val="000000"/>
                          </a:solidFill>
                          <a:effectLst/>
                          <a:latin typeface="+mj-lt"/>
                        </a:rPr>
                        <a:t>Clinton</a:t>
                      </a:r>
                    </a:p>
                  </a:txBody>
                  <a:tcPr marL="7620" marR="7620" marT="7620" marB="0" anchor="ctr"/>
                </a:tc>
                <a:tc>
                  <a:txBody>
                    <a:bodyPr/>
                    <a:lstStyle/>
                    <a:p>
                      <a:pPr algn="ctr" fontAlgn="ctr"/>
                      <a:r>
                        <a:rPr lang="en-US" sz="1600" b="0" i="0" u="none" strike="noStrike">
                          <a:solidFill>
                            <a:srgbClr val="000000"/>
                          </a:solidFill>
                          <a:effectLst/>
                          <a:latin typeface="+mj-lt"/>
                        </a:rPr>
                        <a:t>Buford</a:t>
                      </a:r>
                    </a:p>
                  </a:txBody>
                  <a:tcPr marL="7620" marR="7620" marT="7620" marB="0" anchor="ctr"/>
                </a:tc>
                <a:tc>
                  <a:txBody>
                    <a:bodyPr/>
                    <a:lstStyle/>
                    <a:p>
                      <a:pPr algn="ctr" fontAlgn="ctr"/>
                      <a:r>
                        <a:rPr lang="en-US" sz="1600" b="0" i="0" u="none" strike="noStrike">
                          <a:solidFill>
                            <a:srgbClr val="000000"/>
                          </a:solidFill>
                          <a:effectLst/>
                          <a:latin typeface="+mj-lt"/>
                        </a:rPr>
                        <a:t>United States</a:t>
                      </a:r>
                    </a:p>
                  </a:txBody>
                  <a:tcPr marL="7620" marR="7620" marT="7620" marB="0" anchor="ctr"/>
                </a:tc>
                <a:tc>
                  <a:txBody>
                    <a:bodyPr/>
                    <a:lstStyle/>
                    <a:p>
                      <a:pPr algn="ctr" fontAlgn="ctr"/>
                      <a:r>
                        <a:rPr lang="en-US" sz="1600" b="0" i="0" u="none" strike="noStrike">
                          <a:solidFill>
                            <a:srgbClr val="000000"/>
                          </a:solidFill>
                          <a:effectLst/>
                          <a:latin typeface="+mj-lt"/>
                        </a:rPr>
                        <a:t>Aurora</a:t>
                      </a:r>
                    </a:p>
                  </a:txBody>
                  <a:tcPr marL="7620" marR="7620" marT="7620" marB="0" anchor="ctr"/>
                </a:tc>
                <a:tc>
                  <a:txBody>
                    <a:bodyPr/>
                    <a:lstStyle/>
                    <a:p>
                      <a:pPr algn="ctr" fontAlgn="ctr"/>
                      <a:r>
                        <a:rPr lang="en-US" sz="1600" b="0" i="0" u="none" strike="noStrike">
                          <a:solidFill>
                            <a:srgbClr val="000000"/>
                          </a:solidFill>
                          <a:effectLst/>
                          <a:latin typeface="+mj-lt"/>
                        </a:rPr>
                        <a:t>98.76</a:t>
                      </a:r>
                    </a:p>
                  </a:txBody>
                  <a:tcPr marL="7620" marR="7620" marT="7620" marB="0" anchor="ctr"/>
                </a:tc>
                <a:extLst>
                  <a:ext uri="{0D108BD9-81ED-4DB2-BD59-A6C34878D82A}">
                    <a16:rowId xmlns:a16="http://schemas.microsoft.com/office/drawing/2014/main" val="3451378057"/>
                  </a:ext>
                </a:extLst>
              </a:tr>
            </a:tbl>
          </a:graphicData>
        </a:graphic>
      </p:graphicFrame>
      <p:sp>
        <p:nvSpPr>
          <p:cNvPr id="4" name="TextBox 3">
            <a:extLst>
              <a:ext uri="{FF2B5EF4-FFF2-40B4-BE49-F238E27FC236}">
                <a16:creationId xmlns:a16="http://schemas.microsoft.com/office/drawing/2014/main" id="{496AFD35-0498-AE5D-7FC6-7E0102AB1100}"/>
              </a:ext>
            </a:extLst>
          </p:cNvPr>
          <p:cNvSpPr txBox="1"/>
          <p:nvPr/>
        </p:nvSpPr>
        <p:spPr>
          <a:xfrm>
            <a:off x="2809679" y="4951364"/>
            <a:ext cx="7350322" cy="338554"/>
          </a:xfrm>
          <a:prstGeom prst="rect">
            <a:avLst/>
          </a:prstGeom>
          <a:noFill/>
        </p:spPr>
        <p:txBody>
          <a:bodyPr wrap="square" rtlCol="0">
            <a:spAutoFit/>
          </a:bodyPr>
          <a:lstStyle/>
          <a:p>
            <a:r>
              <a:rPr lang="en-US" sz="1600" err="1">
                <a:latin typeface="+mj-lt"/>
              </a:rPr>
              <a:t>Rockbuster’s</a:t>
            </a:r>
            <a:r>
              <a:rPr lang="en-US" sz="1600">
                <a:latin typeface="+mj-lt"/>
              </a:rPr>
              <a:t> top customers are spread out across the globe. </a:t>
            </a:r>
          </a:p>
        </p:txBody>
      </p:sp>
    </p:spTree>
    <p:extLst>
      <p:ext uri="{BB962C8B-B14F-4D97-AF65-F5344CB8AC3E}">
        <p14:creationId xmlns:p14="http://schemas.microsoft.com/office/powerpoint/2010/main" val="2933514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D2413-62F1-2E05-83DF-C354DA4E0B6E}"/>
              </a:ext>
            </a:extLst>
          </p:cNvPr>
          <p:cNvSpPr>
            <a:spLocks noGrp="1"/>
          </p:cNvSpPr>
          <p:nvPr>
            <p:ph type="title"/>
          </p:nvPr>
        </p:nvSpPr>
        <p:spPr>
          <a:xfrm>
            <a:off x="1097280" y="269826"/>
            <a:ext cx="10058400" cy="896244"/>
          </a:xfrm>
        </p:spPr>
        <p:txBody>
          <a:bodyPr>
            <a:normAutofit/>
          </a:bodyPr>
          <a:lstStyle/>
          <a:p>
            <a:pPr algn="ctr"/>
            <a:r>
              <a:rPr lang="en-US" sz="3200" b="1"/>
              <a:t>The most profitable movie genres </a:t>
            </a:r>
          </a:p>
        </p:txBody>
      </p:sp>
      <p:pic>
        <p:nvPicPr>
          <p:cNvPr id="5" name="Content Placeholder 4">
            <a:extLst>
              <a:ext uri="{FF2B5EF4-FFF2-40B4-BE49-F238E27FC236}">
                <a16:creationId xmlns:a16="http://schemas.microsoft.com/office/drawing/2014/main" id="{68EF3D27-70C0-D716-61E2-9E81950B628C}"/>
              </a:ext>
            </a:extLst>
          </p:cNvPr>
          <p:cNvPicPr>
            <a:picLocks noGrp="1" noChangeAspect="1"/>
          </p:cNvPicPr>
          <p:nvPr>
            <p:ph idx="1"/>
          </p:nvPr>
        </p:nvPicPr>
        <p:blipFill>
          <a:blip r:embed="rId2"/>
          <a:stretch>
            <a:fillRect/>
          </a:stretch>
        </p:blipFill>
        <p:spPr>
          <a:xfrm>
            <a:off x="1096963" y="1803789"/>
            <a:ext cx="10058400" cy="3167873"/>
          </a:xfrm>
        </p:spPr>
      </p:pic>
      <p:sp>
        <p:nvSpPr>
          <p:cNvPr id="6" name="TextBox 5">
            <a:extLst>
              <a:ext uri="{FF2B5EF4-FFF2-40B4-BE49-F238E27FC236}">
                <a16:creationId xmlns:a16="http://schemas.microsoft.com/office/drawing/2014/main" id="{D698C2C9-44E9-8A45-7C08-59DECC52238E}"/>
              </a:ext>
            </a:extLst>
          </p:cNvPr>
          <p:cNvSpPr txBox="1"/>
          <p:nvPr/>
        </p:nvSpPr>
        <p:spPr>
          <a:xfrm flipH="1">
            <a:off x="2193299" y="5270827"/>
            <a:ext cx="7999324" cy="584775"/>
          </a:xfrm>
          <a:prstGeom prst="rect">
            <a:avLst/>
          </a:prstGeom>
          <a:noFill/>
        </p:spPr>
        <p:txBody>
          <a:bodyPr wrap="square" rtlCol="0">
            <a:spAutoFit/>
          </a:bodyPr>
          <a:lstStyle/>
          <a:p>
            <a:pPr algn="ctr"/>
            <a:r>
              <a:rPr lang="en-US" sz="1600">
                <a:latin typeface="+mj-lt"/>
              </a:rPr>
              <a:t>The highest grossing movie genres are sports, sci-fiction, animation, drama, and comedy</a:t>
            </a:r>
            <a:r>
              <a:rPr lang="en-US" sz="1600"/>
              <a:t>.</a:t>
            </a:r>
          </a:p>
        </p:txBody>
      </p:sp>
    </p:spTree>
    <p:extLst>
      <p:ext uri="{BB962C8B-B14F-4D97-AF65-F5344CB8AC3E}">
        <p14:creationId xmlns:p14="http://schemas.microsoft.com/office/powerpoint/2010/main" val="2938463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25">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02C0F1-F208-C501-199E-3399E25E7A6F}"/>
              </a:ext>
            </a:extLst>
          </p:cNvPr>
          <p:cNvSpPr>
            <a:spLocks noGrp="1"/>
          </p:cNvSpPr>
          <p:nvPr>
            <p:ph type="title"/>
          </p:nvPr>
        </p:nvSpPr>
        <p:spPr>
          <a:xfrm>
            <a:off x="6411685" y="634946"/>
            <a:ext cx="5127171" cy="1450757"/>
          </a:xfrm>
        </p:spPr>
        <p:txBody>
          <a:bodyPr vert="horz" lIns="91440" tIns="45720" rIns="91440" bIns="45720" rtlCol="0" anchor="b">
            <a:normAutofit fontScale="90000"/>
          </a:bodyPr>
          <a:lstStyle/>
          <a:p>
            <a:pPr algn="ctr"/>
            <a:br>
              <a:rPr lang="en-US" sz="1600" b="1">
                <a:solidFill>
                  <a:schemeClr val="tx1">
                    <a:lumMod val="75000"/>
                    <a:lumOff val="25000"/>
                  </a:schemeClr>
                </a:solidFill>
              </a:rPr>
            </a:br>
            <a:br>
              <a:rPr lang="en-US" sz="1600" b="1">
                <a:solidFill>
                  <a:schemeClr val="tx1">
                    <a:lumMod val="75000"/>
                    <a:lumOff val="25000"/>
                  </a:schemeClr>
                </a:solidFill>
              </a:rPr>
            </a:br>
            <a:br>
              <a:rPr lang="en-US" sz="1600" b="1">
                <a:solidFill>
                  <a:schemeClr val="tx1">
                    <a:lumMod val="75000"/>
                    <a:lumOff val="25000"/>
                  </a:schemeClr>
                </a:solidFill>
              </a:rPr>
            </a:br>
            <a:br>
              <a:rPr lang="en-US" sz="1600" b="1">
                <a:solidFill>
                  <a:schemeClr val="tx1">
                    <a:lumMod val="75000"/>
                    <a:lumOff val="25000"/>
                  </a:schemeClr>
                </a:solidFill>
              </a:rPr>
            </a:br>
            <a:br>
              <a:rPr lang="en-US" sz="3200" b="1">
                <a:solidFill>
                  <a:schemeClr val="tx1">
                    <a:lumMod val="75000"/>
                    <a:lumOff val="25000"/>
                  </a:schemeClr>
                </a:solidFill>
              </a:rPr>
            </a:br>
            <a:r>
              <a:rPr lang="en-US" sz="3200" b="1">
                <a:solidFill>
                  <a:schemeClr val="tx1">
                    <a:lumMod val="75000"/>
                    <a:lumOff val="25000"/>
                  </a:schemeClr>
                </a:solidFill>
              </a:rPr>
              <a:t>The most profitable movie ratings</a:t>
            </a:r>
            <a:endParaRPr lang="en-US" sz="3200">
              <a:solidFill>
                <a:schemeClr val="tx1">
                  <a:lumMod val="75000"/>
                  <a:lumOff val="25000"/>
                </a:schemeClr>
              </a:solidFill>
            </a:endParaRPr>
          </a:p>
        </p:txBody>
      </p:sp>
      <p:pic>
        <p:nvPicPr>
          <p:cNvPr id="14" name="Picture 13">
            <a:extLst>
              <a:ext uri="{FF2B5EF4-FFF2-40B4-BE49-F238E27FC236}">
                <a16:creationId xmlns:a16="http://schemas.microsoft.com/office/drawing/2014/main" id="{0FBD363B-B782-05B4-A970-217FC84169A0}"/>
              </a:ext>
            </a:extLst>
          </p:cNvPr>
          <p:cNvPicPr>
            <a:picLocks noChangeAspect="1"/>
          </p:cNvPicPr>
          <p:nvPr/>
        </p:nvPicPr>
        <p:blipFill>
          <a:blip r:embed="rId2"/>
          <a:stretch>
            <a:fillRect/>
          </a:stretch>
        </p:blipFill>
        <p:spPr>
          <a:xfrm>
            <a:off x="643192" y="634946"/>
            <a:ext cx="5115347" cy="4207002"/>
          </a:xfrm>
          <a:prstGeom prst="rect">
            <a:avLst/>
          </a:prstGeom>
        </p:spPr>
      </p:pic>
      <p:cxnSp>
        <p:nvCxnSpPr>
          <p:cNvPr id="30" name="Straight Connector 29">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C5D1845-9FA9-0D89-45DA-992E91C090CE}"/>
              </a:ext>
            </a:extLst>
          </p:cNvPr>
          <p:cNvSpPr>
            <a:spLocks noGrp="1"/>
          </p:cNvSpPr>
          <p:nvPr>
            <p:ph type="body" sz="half" idx="2"/>
          </p:nvPr>
        </p:nvSpPr>
        <p:spPr>
          <a:xfrm>
            <a:off x="6411684" y="2407436"/>
            <a:ext cx="5127172" cy="3461658"/>
          </a:xfrm>
        </p:spPr>
        <p:txBody>
          <a:bodyPr vert="horz" lIns="0" tIns="45720" rIns="0" bIns="45720" rtlCol="0">
            <a:normAutofit/>
          </a:bodyPr>
          <a:lstStyle/>
          <a:p>
            <a:pPr algn="just">
              <a:lnSpc>
                <a:spcPct val="100000"/>
              </a:lnSpc>
            </a:pPr>
            <a:endParaRPr lang="en-US" sz="1600" spc="-50">
              <a:solidFill>
                <a:schemeClr val="tx1">
                  <a:lumMod val="75000"/>
                  <a:lumOff val="25000"/>
                </a:schemeClr>
              </a:solidFill>
              <a:latin typeface="+mj-lt"/>
            </a:endParaRPr>
          </a:p>
          <a:p>
            <a:pPr algn="just">
              <a:lnSpc>
                <a:spcPct val="100000"/>
              </a:lnSpc>
            </a:pPr>
            <a:r>
              <a:rPr lang="en-US" sz="1600" spc="-50">
                <a:solidFill>
                  <a:schemeClr val="tx1">
                    <a:lumMod val="75000"/>
                    <a:lumOff val="25000"/>
                  </a:schemeClr>
                </a:solidFill>
                <a:latin typeface="+mj-lt"/>
              </a:rPr>
              <a:t>The most profitable rating is PG-13. G-rated movies are the least profitable. Overall, the revenue by rating shows relatively equal distribution of profit.</a:t>
            </a:r>
          </a:p>
        </p:txBody>
      </p:sp>
      <p:sp>
        <p:nvSpPr>
          <p:cNvPr id="32" name="Rectangle 31">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19567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2201-3F32-4F98-291A-35A104A9C61D}"/>
              </a:ext>
            </a:extLst>
          </p:cNvPr>
          <p:cNvSpPr>
            <a:spLocks noGrp="1"/>
          </p:cNvSpPr>
          <p:nvPr>
            <p:ph type="title"/>
          </p:nvPr>
        </p:nvSpPr>
        <p:spPr>
          <a:xfrm>
            <a:off x="1097280" y="286603"/>
            <a:ext cx="10058400" cy="934184"/>
          </a:xfrm>
        </p:spPr>
        <p:txBody>
          <a:bodyPr>
            <a:normAutofit/>
          </a:bodyPr>
          <a:lstStyle/>
          <a:p>
            <a:pPr algn="ctr"/>
            <a:r>
              <a:rPr lang="en-US" sz="3200" b="1"/>
              <a:t>Rental duration and rate</a:t>
            </a:r>
          </a:p>
        </p:txBody>
      </p:sp>
      <p:graphicFrame>
        <p:nvGraphicFramePr>
          <p:cNvPr id="10" name="Table 10">
            <a:extLst>
              <a:ext uri="{FF2B5EF4-FFF2-40B4-BE49-F238E27FC236}">
                <a16:creationId xmlns:a16="http://schemas.microsoft.com/office/drawing/2014/main" id="{5A886C9C-A28F-FA2A-F1C2-B280FAC98F1D}"/>
              </a:ext>
            </a:extLst>
          </p:cNvPr>
          <p:cNvGraphicFramePr>
            <a:graphicFrameLocks noGrp="1"/>
          </p:cNvGraphicFramePr>
          <p:nvPr>
            <p:ph sz="half" idx="2"/>
            <p:extLst>
              <p:ext uri="{D42A27DB-BD31-4B8C-83A1-F6EECF244321}">
                <p14:modId xmlns:p14="http://schemas.microsoft.com/office/powerpoint/2010/main" val="1930633880"/>
              </p:ext>
            </p:extLst>
          </p:nvPr>
        </p:nvGraphicFramePr>
        <p:xfrm>
          <a:off x="6454460" y="2120901"/>
          <a:ext cx="4476395" cy="1691640"/>
        </p:xfrm>
        <a:graphic>
          <a:graphicData uri="http://schemas.openxmlformats.org/drawingml/2006/table">
            <a:tbl>
              <a:tblPr firstRow="1" bandRow="1">
                <a:tableStyleId>{5C22544A-7EE6-4342-B048-85BDC9FD1C3A}</a:tableStyleId>
              </a:tblPr>
              <a:tblGrid>
                <a:gridCol w="2208836">
                  <a:extLst>
                    <a:ext uri="{9D8B030D-6E8A-4147-A177-3AD203B41FA5}">
                      <a16:colId xmlns:a16="http://schemas.microsoft.com/office/drawing/2014/main" val="383352837"/>
                    </a:ext>
                  </a:extLst>
                </a:gridCol>
                <a:gridCol w="2267559">
                  <a:extLst>
                    <a:ext uri="{9D8B030D-6E8A-4147-A177-3AD203B41FA5}">
                      <a16:colId xmlns:a16="http://schemas.microsoft.com/office/drawing/2014/main" val="318531694"/>
                    </a:ext>
                  </a:extLst>
                </a:gridCol>
              </a:tblGrid>
              <a:tr h="566313">
                <a:tc>
                  <a:txBody>
                    <a:bodyPr/>
                    <a:lstStyle/>
                    <a:p>
                      <a:pPr algn="ctr"/>
                      <a:r>
                        <a:rPr lang="en-US" sz="1600">
                          <a:latin typeface="+mj-lt"/>
                        </a:rPr>
                        <a:t>Rental Rate </a:t>
                      </a:r>
                    </a:p>
                  </a:txBody>
                  <a:tcPr/>
                </a:tc>
                <a:tc>
                  <a:txBody>
                    <a:bodyPr/>
                    <a:lstStyle/>
                    <a:p>
                      <a:pPr algn="ctr"/>
                      <a:r>
                        <a:rPr lang="en-US" sz="1600">
                          <a:latin typeface="+mj-lt"/>
                        </a:rPr>
                        <a:t>Number of Rentals</a:t>
                      </a:r>
                    </a:p>
                  </a:txBody>
                  <a:tcPr/>
                </a:tc>
                <a:extLst>
                  <a:ext uri="{0D108BD9-81ED-4DB2-BD59-A6C34878D82A}">
                    <a16:rowId xmlns:a16="http://schemas.microsoft.com/office/drawing/2014/main" val="233594088"/>
                  </a:ext>
                </a:extLst>
              </a:tr>
              <a:tr h="375109">
                <a:tc>
                  <a:txBody>
                    <a:bodyPr/>
                    <a:lstStyle/>
                    <a:p>
                      <a:pPr algn="ctr"/>
                      <a:r>
                        <a:rPr lang="en-US" sz="1600">
                          <a:latin typeface="+mj-lt"/>
                        </a:rPr>
                        <a:t>$4.99</a:t>
                      </a:r>
                    </a:p>
                  </a:txBody>
                  <a:tcPr/>
                </a:tc>
                <a:tc>
                  <a:txBody>
                    <a:bodyPr/>
                    <a:lstStyle/>
                    <a:p>
                      <a:pPr algn="ctr"/>
                      <a:r>
                        <a:rPr lang="en-US" sz="1600">
                          <a:latin typeface="+mj-lt"/>
                        </a:rPr>
                        <a:t>5,272</a:t>
                      </a:r>
                    </a:p>
                  </a:txBody>
                  <a:tcPr/>
                </a:tc>
                <a:extLst>
                  <a:ext uri="{0D108BD9-81ED-4DB2-BD59-A6C34878D82A}">
                    <a16:rowId xmlns:a16="http://schemas.microsoft.com/office/drawing/2014/main" val="3184694040"/>
                  </a:ext>
                </a:extLst>
              </a:tr>
              <a:tr h="375109">
                <a:tc>
                  <a:txBody>
                    <a:bodyPr/>
                    <a:lstStyle/>
                    <a:p>
                      <a:pPr algn="ctr"/>
                      <a:r>
                        <a:rPr lang="en-US" sz="1600">
                          <a:latin typeface="+mj-lt"/>
                        </a:rPr>
                        <a:t>$2.99</a:t>
                      </a:r>
                    </a:p>
                  </a:txBody>
                  <a:tcPr/>
                </a:tc>
                <a:tc>
                  <a:txBody>
                    <a:bodyPr/>
                    <a:lstStyle/>
                    <a:p>
                      <a:pPr algn="ctr"/>
                      <a:r>
                        <a:rPr lang="en-US" sz="1600">
                          <a:latin typeface="+mj-lt"/>
                        </a:rPr>
                        <a:t>5,120</a:t>
                      </a:r>
                    </a:p>
                  </a:txBody>
                  <a:tcPr/>
                </a:tc>
                <a:extLst>
                  <a:ext uri="{0D108BD9-81ED-4DB2-BD59-A6C34878D82A}">
                    <a16:rowId xmlns:a16="http://schemas.microsoft.com/office/drawing/2014/main" val="75571128"/>
                  </a:ext>
                </a:extLst>
              </a:tr>
              <a:tr h="375109">
                <a:tc>
                  <a:txBody>
                    <a:bodyPr/>
                    <a:lstStyle/>
                    <a:p>
                      <a:pPr algn="ctr"/>
                      <a:r>
                        <a:rPr lang="en-US" sz="1600">
                          <a:latin typeface="+mj-lt"/>
                        </a:rPr>
                        <a:t>$0.99</a:t>
                      </a:r>
                    </a:p>
                  </a:txBody>
                  <a:tcPr/>
                </a:tc>
                <a:tc>
                  <a:txBody>
                    <a:bodyPr/>
                    <a:lstStyle/>
                    <a:p>
                      <a:pPr algn="ctr"/>
                      <a:r>
                        <a:rPr lang="en-US" sz="1600">
                          <a:latin typeface="+mj-lt"/>
                        </a:rPr>
                        <a:t>5,652</a:t>
                      </a:r>
                    </a:p>
                  </a:txBody>
                  <a:tcPr/>
                </a:tc>
                <a:extLst>
                  <a:ext uri="{0D108BD9-81ED-4DB2-BD59-A6C34878D82A}">
                    <a16:rowId xmlns:a16="http://schemas.microsoft.com/office/drawing/2014/main" val="1933084143"/>
                  </a:ext>
                </a:extLst>
              </a:tr>
            </a:tbl>
          </a:graphicData>
        </a:graphic>
      </p:graphicFrame>
      <p:graphicFrame>
        <p:nvGraphicFramePr>
          <p:cNvPr id="9" name="Table 9">
            <a:extLst>
              <a:ext uri="{FF2B5EF4-FFF2-40B4-BE49-F238E27FC236}">
                <a16:creationId xmlns:a16="http://schemas.microsoft.com/office/drawing/2014/main" id="{E1A742E5-BF1C-251E-3B0F-6FFC6757D57E}"/>
              </a:ext>
            </a:extLst>
          </p:cNvPr>
          <p:cNvGraphicFramePr>
            <a:graphicFrameLocks noGrp="1"/>
          </p:cNvGraphicFramePr>
          <p:nvPr>
            <p:ph sz="half" idx="1"/>
            <p:extLst>
              <p:ext uri="{D42A27DB-BD31-4B8C-83A1-F6EECF244321}">
                <p14:modId xmlns:p14="http://schemas.microsoft.com/office/powerpoint/2010/main" val="2388158620"/>
              </p:ext>
            </p:extLst>
          </p:nvPr>
        </p:nvGraphicFramePr>
        <p:xfrm>
          <a:off x="1097280" y="2120900"/>
          <a:ext cx="4640262" cy="1691640"/>
        </p:xfrm>
        <a:graphic>
          <a:graphicData uri="http://schemas.openxmlformats.org/drawingml/2006/table">
            <a:tbl>
              <a:tblPr firstRow="1" bandRow="1">
                <a:tableStyleId>{5C22544A-7EE6-4342-B048-85BDC9FD1C3A}</a:tableStyleId>
              </a:tblPr>
              <a:tblGrid>
                <a:gridCol w="1546754">
                  <a:extLst>
                    <a:ext uri="{9D8B030D-6E8A-4147-A177-3AD203B41FA5}">
                      <a16:colId xmlns:a16="http://schemas.microsoft.com/office/drawing/2014/main" val="736981816"/>
                    </a:ext>
                  </a:extLst>
                </a:gridCol>
                <a:gridCol w="1546754">
                  <a:extLst>
                    <a:ext uri="{9D8B030D-6E8A-4147-A177-3AD203B41FA5}">
                      <a16:colId xmlns:a16="http://schemas.microsoft.com/office/drawing/2014/main" val="940046285"/>
                    </a:ext>
                  </a:extLst>
                </a:gridCol>
                <a:gridCol w="1546754">
                  <a:extLst>
                    <a:ext uri="{9D8B030D-6E8A-4147-A177-3AD203B41FA5}">
                      <a16:colId xmlns:a16="http://schemas.microsoft.com/office/drawing/2014/main" val="3535022776"/>
                    </a:ext>
                  </a:extLst>
                </a:gridCol>
              </a:tblGrid>
              <a:tr h="370840">
                <a:tc>
                  <a:txBody>
                    <a:bodyPr/>
                    <a:lstStyle/>
                    <a:p>
                      <a:endParaRPr lang="en-US" sz="1600">
                        <a:latin typeface="+mj-lt"/>
                      </a:endParaRPr>
                    </a:p>
                  </a:txBody>
                  <a:tcPr/>
                </a:tc>
                <a:tc>
                  <a:txBody>
                    <a:bodyPr/>
                    <a:lstStyle/>
                    <a:p>
                      <a:pPr algn="ctr"/>
                      <a:r>
                        <a:rPr lang="en-US" sz="1600">
                          <a:latin typeface="+mj-lt"/>
                        </a:rPr>
                        <a:t>Rental Duration</a:t>
                      </a:r>
                    </a:p>
                  </a:txBody>
                  <a:tcPr/>
                </a:tc>
                <a:tc>
                  <a:txBody>
                    <a:bodyPr/>
                    <a:lstStyle/>
                    <a:p>
                      <a:pPr algn="ctr"/>
                      <a:r>
                        <a:rPr lang="en-US" sz="1600">
                          <a:latin typeface="+mj-lt"/>
                        </a:rPr>
                        <a:t>Rental Rate</a:t>
                      </a:r>
                    </a:p>
                  </a:txBody>
                  <a:tcPr/>
                </a:tc>
                <a:extLst>
                  <a:ext uri="{0D108BD9-81ED-4DB2-BD59-A6C34878D82A}">
                    <a16:rowId xmlns:a16="http://schemas.microsoft.com/office/drawing/2014/main" val="3268733494"/>
                  </a:ext>
                </a:extLst>
              </a:tr>
              <a:tr h="370840">
                <a:tc>
                  <a:txBody>
                    <a:bodyPr/>
                    <a:lstStyle/>
                    <a:p>
                      <a:pPr algn="ctr"/>
                      <a:r>
                        <a:rPr lang="en-US" sz="1600">
                          <a:latin typeface="+mj-lt"/>
                        </a:rPr>
                        <a:t>Min</a:t>
                      </a:r>
                    </a:p>
                  </a:txBody>
                  <a:tcPr/>
                </a:tc>
                <a:tc>
                  <a:txBody>
                    <a:bodyPr/>
                    <a:lstStyle/>
                    <a:p>
                      <a:pPr algn="ctr"/>
                      <a:r>
                        <a:rPr lang="en-US" sz="1600">
                          <a:latin typeface="+mj-lt"/>
                        </a:rPr>
                        <a:t>3</a:t>
                      </a:r>
                    </a:p>
                  </a:txBody>
                  <a:tcPr/>
                </a:tc>
                <a:tc>
                  <a:txBody>
                    <a:bodyPr/>
                    <a:lstStyle/>
                    <a:p>
                      <a:pPr algn="ctr"/>
                      <a:r>
                        <a:rPr lang="en-US" sz="1600">
                          <a:latin typeface="+mj-lt"/>
                        </a:rPr>
                        <a:t>$0.99</a:t>
                      </a:r>
                    </a:p>
                  </a:txBody>
                  <a:tcPr/>
                </a:tc>
                <a:extLst>
                  <a:ext uri="{0D108BD9-81ED-4DB2-BD59-A6C34878D82A}">
                    <a16:rowId xmlns:a16="http://schemas.microsoft.com/office/drawing/2014/main" val="600067079"/>
                  </a:ext>
                </a:extLst>
              </a:tr>
              <a:tr h="370840">
                <a:tc>
                  <a:txBody>
                    <a:bodyPr/>
                    <a:lstStyle/>
                    <a:p>
                      <a:pPr algn="ctr"/>
                      <a:r>
                        <a:rPr lang="en-US" sz="1600">
                          <a:latin typeface="+mj-lt"/>
                        </a:rPr>
                        <a:t>Max</a:t>
                      </a:r>
                    </a:p>
                  </a:txBody>
                  <a:tcPr/>
                </a:tc>
                <a:tc>
                  <a:txBody>
                    <a:bodyPr/>
                    <a:lstStyle/>
                    <a:p>
                      <a:pPr algn="ctr"/>
                      <a:r>
                        <a:rPr lang="en-US" sz="1600">
                          <a:latin typeface="+mj-lt"/>
                        </a:rPr>
                        <a:t>7</a:t>
                      </a:r>
                    </a:p>
                  </a:txBody>
                  <a:tcPr/>
                </a:tc>
                <a:tc>
                  <a:txBody>
                    <a:bodyPr/>
                    <a:lstStyle/>
                    <a:p>
                      <a:pPr algn="ctr"/>
                      <a:r>
                        <a:rPr lang="en-US" sz="1600">
                          <a:latin typeface="+mj-lt"/>
                        </a:rPr>
                        <a:t>$4.99</a:t>
                      </a:r>
                    </a:p>
                  </a:txBody>
                  <a:tcPr/>
                </a:tc>
                <a:extLst>
                  <a:ext uri="{0D108BD9-81ED-4DB2-BD59-A6C34878D82A}">
                    <a16:rowId xmlns:a16="http://schemas.microsoft.com/office/drawing/2014/main" val="2612661714"/>
                  </a:ext>
                </a:extLst>
              </a:tr>
              <a:tr h="370840">
                <a:tc>
                  <a:txBody>
                    <a:bodyPr/>
                    <a:lstStyle/>
                    <a:p>
                      <a:pPr algn="ctr"/>
                      <a:r>
                        <a:rPr lang="en-US" sz="1600">
                          <a:latin typeface="+mj-lt"/>
                        </a:rPr>
                        <a:t>Average</a:t>
                      </a:r>
                    </a:p>
                  </a:txBody>
                  <a:tcPr/>
                </a:tc>
                <a:tc>
                  <a:txBody>
                    <a:bodyPr/>
                    <a:lstStyle/>
                    <a:p>
                      <a:pPr algn="ctr"/>
                      <a:r>
                        <a:rPr lang="en-US" sz="1600">
                          <a:latin typeface="+mj-lt"/>
                        </a:rPr>
                        <a:t>5</a:t>
                      </a:r>
                    </a:p>
                  </a:txBody>
                  <a:tcPr/>
                </a:tc>
                <a:tc>
                  <a:txBody>
                    <a:bodyPr/>
                    <a:lstStyle/>
                    <a:p>
                      <a:pPr algn="ctr"/>
                      <a:r>
                        <a:rPr lang="en-US" sz="1600">
                          <a:latin typeface="+mj-lt"/>
                        </a:rPr>
                        <a:t>$2.98</a:t>
                      </a:r>
                    </a:p>
                  </a:txBody>
                  <a:tcPr/>
                </a:tc>
                <a:extLst>
                  <a:ext uri="{0D108BD9-81ED-4DB2-BD59-A6C34878D82A}">
                    <a16:rowId xmlns:a16="http://schemas.microsoft.com/office/drawing/2014/main" val="3198542437"/>
                  </a:ext>
                </a:extLst>
              </a:tr>
            </a:tbl>
          </a:graphicData>
        </a:graphic>
      </p:graphicFrame>
      <p:sp>
        <p:nvSpPr>
          <p:cNvPr id="11" name="TextBox 10">
            <a:extLst>
              <a:ext uri="{FF2B5EF4-FFF2-40B4-BE49-F238E27FC236}">
                <a16:creationId xmlns:a16="http://schemas.microsoft.com/office/drawing/2014/main" id="{1DEA9F52-D373-C0AF-584A-D1CA5254B167}"/>
              </a:ext>
            </a:extLst>
          </p:cNvPr>
          <p:cNvSpPr txBox="1"/>
          <p:nvPr/>
        </p:nvSpPr>
        <p:spPr>
          <a:xfrm>
            <a:off x="1236617" y="4826972"/>
            <a:ext cx="9718766" cy="584775"/>
          </a:xfrm>
          <a:prstGeom prst="rect">
            <a:avLst/>
          </a:prstGeom>
          <a:noFill/>
        </p:spPr>
        <p:txBody>
          <a:bodyPr wrap="square" rtlCol="0">
            <a:spAutoFit/>
          </a:bodyPr>
          <a:lstStyle/>
          <a:p>
            <a:pPr algn="ctr"/>
            <a:r>
              <a:rPr lang="en-US" sz="1600">
                <a:latin typeface="+mj-lt"/>
              </a:rPr>
              <a:t>The average rental duration is 5 days, the average rental rate is $2.98.</a:t>
            </a:r>
          </a:p>
          <a:p>
            <a:pPr algn="ctr"/>
            <a:r>
              <a:rPr lang="en-US" sz="1600">
                <a:latin typeface="+mj-lt"/>
              </a:rPr>
              <a:t>No impact of rental rates on the number of rentals is discovered.</a:t>
            </a:r>
          </a:p>
        </p:txBody>
      </p:sp>
    </p:spTree>
    <p:extLst>
      <p:ext uri="{BB962C8B-B14F-4D97-AF65-F5344CB8AC3E}">
        <p14:creationId xmlns:p14="http://schemas.microsoft.com/office/powerpoint/2010/main" val="4087912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84">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D2413-62F1-2E05-83DF-C354DA4E0B6E}"/>
              </a:ext>
            </a:extLst>
          </p:cNvPr>
          <p:cNvSpPr>
            <a:spLocks noGrp="1"/>
          </p:cNvSpPr>
          <p:nvPr>
            <p:ph type="title"/>
          </p:nvPr>
        </p:nvSpPr>
        <p:spPr>
          <a:xfrm>
            <a:off x="2588266" y="328723"/>
            <a:ext cx="5983605" cy="938016"/>
          </a:xfrm>
        </p:spPr>
        <p:txBody>
          <a:bodyPr>
            <a:normAutofit/>
          </a:bodyPr>
          <a:lstStyle/>
          <a:p>
            <a:pPr algn="ctr"/>
            <a:r>
              <a:rPr lang="en-US" sz="3200" b="1"/>
              <a:t>Recommendations</a:t>
            </a:r>
          </a:p>
        </p:txBody>
      </p:sp>
      <p:cxnSp>
        <p:nvCxnSpPr>
          <p:cNvPr id="101"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91" name="Content Placeholder 2">
            <a:extLst>
              <a:ext uri="{FF2B5EF4-FFF2-40B4-BE49-F238E27FC236}">
                <a16:creationId xmlns:a16="http://schemas.microsoft.com/office/drawing/2014/main" id="{3ED6A5F5-8A76-0B7D-8B26-AC6DBB0615AE}"/>
              </a:ext>
            </a:extLst>
          </p:cNvPr>
          <p:cNvGraphicFramePr>
            <a:graphicFrameLocks noGrp="1"/>
          </p:cNvGraphicFramePr>
          <p:nvPr>
            <p:ph idx="1"/>
            <p:extLst>
              <p:ext uri="{D42A27DB-BD31-4B8C-83A1-F6EECF244321}">
                <p14:modId xmlns:p14="http://schemas.microsoft.com/office/powerpoint/2010/main" val="4219961811"/>
              </p:ext>
            </p:extLst>
          </p:nvPr>
        </p:nvGraphicFramePr>
        <p:xfrm>
          <a:off x="958356" y="2056226"/>
          <a:ext cx="10056389"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2" name="Rectangle 88">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a:extLst>
              <a:ext uri="{FF2B5EF4-FFF2-40B4-BE49-F238E27FC236}">
                <a16:creationId xmlns:a16="http://schemas.microsoft.com/office/drawing/2014/main" id="{5B5859CA-0271-A145-CFE4-301B934CD63B}"/>
              </a:ext>
            </a:extLst>
          </p:cNvPr>
          <p:cNvCxnSpPr/>
          <p:nvPr/>
        </p:nvCxnSpPr>
        <p:spPr>
          <a:xfrm flipH="1">
            <a:off x="763398" y="1917852"/>
            <a:ext cx="4479505"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54585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Magnifying glass">
            <a:extLst>
              <a:ext uri="{FF2B5EF4-FFF2-40B4-BE49-F238E27FC236}">
                <a16:creationId xmlns:a16="http://schemas.microsoft.com/office/drawing/2014/main" id="{E29C2A3A-262D-9818-BB45-312ECCAA14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192" y="711306"/>
            <a:ext cx="5115347" cy="5115347"/>
          </a:xfrm>
          <a:prstGeom prst="rect">
            <a:avLst/>
          </a:prstGeom>
        </p:spPr>
      </p:pic>
      <p:cxnSp>
        <p:nvCxnSpPr>
          <p:cNvPr id="18" name="Straight Connector 17">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B6C233F-EA7C-4116-E38A-C43068B1B393}"/>
              </a:ext>
            </a:extLst>
          </p:cNvPr>
          <p:cNvSpPr txBox="1"/>
          <p:nvPr/>
        </p:nvSpPr>
        <p:spPr>
          <a:xfrm>
            <a:off x="6411684" y="2407436"/>
            <a:ext cx="5127172" cy="3461658"/>
          </a:xfrm>
          <a:prstGeom prst="rect">
            <a:avLst/>
          </a:prstGeom>
        </p:spPr>
        <p:txBody>
          <a:bodyPr vert="horz" lIns="0" tIns="45720" rIns="0" bIns="45720" rtlCol="0">
            <a:normAutofit/>
          </a:bodyPr>
          <a:lstStyle/>
          <a:p>
            <a:pPr>
              <a:spcAft>
                <a:spcPts val="600"/>
              </a:spcAft>
              <a:buFont typeface="Calibri" panose="020F0502020204030204" pitchFamily="34" charset="0"/>
            </a:pPr>
            <a:r>
              <a:rPr lang="en-US" sz="1600">
                <a:latin typeface="+mj-lt"/>
              </a:rPr>
              <a:t>Sources:</a:t>
            </a:r>
            <a:endParaRPr lang="en-US" sz="1600">
              <a:latin typeface="+mj-lt"/>
              <a:hlinkClick r:id="rId4">
                <a:extLst>
                  <a:ext uri="{A12FA001-AC4F-418D-AE19-62706E023703}">
                    <ahyp:hlinkClr xmlns:ahyp="http://schemas.microsoft.com/office/drawing/2018/hyperlinkcolor" val="tx"/>
                  </a:ext>
                </a:extLst>
              </a:hlinkClick>
            </a:endParaRPr>
          </a:p>
          <a:p>
            <a:pPr>
              <a:spcAft>
                <a:spcPts val="600"/>
              </a:spcAft>
              <a:buFont typeface="Calibri" panose="020F0502020204030204" pitchFamily="34" charset="0"/>
            </a:pPr>
            <a:r>
              <a:rPr lang="en-US" sz="1600" err="1">
                <a:solidFill>
                  <a:srgbClr val="2998E3"/>
                </a:solidFill>
                <a:latin typeface="+mj-lt"/>
                <a:hlinkClick r:id="rId4">
                  <a:extLst>
                    <a:ext uri="{A12FA001-AC4F-418D-AE19-62706E023703}">
                      <ahyp:hlinkClr xmlns:ahyp="http://schemas.microsoft.com/office/drawing/2018/hyperlinkcolor" val="tx"/>
                    </a:ext>
                  </a:extLst>
                </a:hlinkClick>
              </a:rPr>
              <a:t>Rockbuster</a:t>
            </a:r>
            <a:r>
              <a:rPr lang="en-US" sz="1600">
                <a:solidFill>
                  <a:srgbClr val="2998E3"/>
                </a:solidFill>
                <a:latin typeface="+mj-lt"/>
                <a:hlinkClick r:id="rId4">
                  <a:extLst>
                    <a:ext uri="{A12FA001-AC4F-418D-AE19-62706E023703}">
                      <ahyp:hlinkClr xmlns:ahyp="http://schemas.microsoft.com/office/drawing/2018/hyperlinkcolor" val="tx"/>
                    </a:ext>
                  </a:extLst>
                </a:hlinkClick>
              </a:rPr>
              <a:t> Revenue Analysis| Tableau Public</a:t>
            </a:r>
            <a:endParaRPr lang="en-US" sz="1600">
              <a:solidFill>
                <a:srgbClr val="2998E3"/>
              </a:solidFill>
              <a:latin typeface="+mj-lt"/>
            </a:endParaRPr>
          </a:p>
          <a:p>
            <a:pPr>
              <a:spcAft>
                <a:spcPts val="600"/>
              </a:spcAft>
              <a:buFont typeface="Calibri" panose="020F0502020204030204" pitchFamily="34" charset="0"/>
            </a:pPr>
            <a:r>
              <a:rPr lang="en-US" sz="1600">
                <a:solidFill>
                  <a:srgbClr val="2998E3"/>
                </a:solidFill>
                <a:latin typeface="+mj-lt"/>
                <a:hlinkClick r:id="rId5">
                  <a:extLst>
                    <a:ext uri="{A12FA001-AC4F-418D-AE19-62706E023703}">
                      <ahyp:hlinkClr xmlns:ahyp="http://schemas.microsoft.com/office/drawing/2018/hyperlinkcolor" val="tx"/>
                    </a:ext>
                  </a:extLst>
                </a:hlinkClick>
              </a:rPr>
              <a:t>https://1drv.ms/p/s!Ag2EjakUYDenoC41yvS0-IpZyvzt?e=9sa90O</a:t>
            </a:r>
            <a:endParaRPr lang="en-US" sz="1600">
              <a:solidFill>
                <a:srgbClr val="2998E3"/>
              </a:solidFill>
              <a:latin typeface="+mj-lt"/>
            </a:endParaRPr>
          </a:p>
          <a:p>
            <a:pPr>
              <a:spcAft>
                <a:spcPts val="600"/>
              </a:spcAft>
              <a:buFont typeface="Calibri" panose="020F0502020204030204" pitchFamily="34" charset="0"/>
            </a:pPr>
            <a:r>
              <a:rPr lang="en-US" sz="1600">
                <a:solidFill>
                  <a:srgbClr val="2998E3"/>
                </a:solidFill>
                <a:latin typeface="+mj-lt"/>
                <a:hlinkClick r:id="rId6">
                  <a:extLst>
                    <a:ext uri="{A12FA001-AC4F-418D-AE19-62706E023703}">
                      <ahyp:hlinkClr xmlns:ahyp="http://schemas.microsoft.com/office/drawing/2018/hyperlinkcolor" val="tx"/>
                    </a:ext>
                  </a:extLst>
                </a:hlinkClick>
              </a:rPr>
              <a:t>3.10 Presenting SQL Results.xlsx</a:t>
            </a:r>
            <a:endParaRPr lang="en-US" sz="1600">
              <a:solidFill>
                <a:srgbClr val="2998E3"/>
              </a:solidFill>
              <a:latin typeface="+mj-lt"/>
            </a:endParaRPr>
          </a:p>
        </p:txBody>
      </p:sp>
      <p:sp>
        <p:nvSpPr>
          <p:cNvPr id="20" name="Rectangle 19">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42650E88-527F-7E68-4B05-19480F0F5F3B}"/>
              </a:ext>
            </a:extLst>
          </p:cNvPr>
          <p:cNvSpPr txBox="1"/>
          <p:nvPr/>
        </p:nvSpPr>
        <p:spPr>
          <a:xfrm>
            <a:off x="6476820" y="779309"/>
            <a:ext cx="4646448" cy="1323439"/>
          </a:xfrm>
          <a:prstGeom prst="rect">
            <a:avLst/>
          </a:prstGeom>
          <a:noFill/>
        </p:spPr>
        <p:txBody>
          <a:bodyPr wrap="square" rtlCol="0">
            <a:spAutoFit/>
          </a:bodyPr>
          <a:lstStyle/>
          <a:p>
            <a:pPr algn="ctr"/>
            <a:r>
              <a:rPr lang="en-US" sz="3200" b="1">
                <a:latin typeface="+mj-lt"/>
              </a:rPr>
              <a:t>Questions?</a:t>
            </a:r>
          </a:p>
          <a:p>
            <a:pPr algn="ctr"/>
            <a:endParaRPr lang="en-US" sz="3200" b="1">
              <a:latin typeface="+mj-lt"/>
            </a:endParaRPr>
          </a:p>
          <a:p>
            <a:pPr algn="ctr"/>
            <a:r>
              <a:rPr lang="en-US" sz="1600">
                <a:latin typeface="+mj-lt"/>
              </a:rPr>
              <a:t>Email: midovics@hotmail.com </a:t>
            </a:r>
          </a:p>
        </p:txBody>
      </p:sp>
    </p:spTree>
    <p:extLst>
      <p:ext uri="{BB962C8B-B14F-4D97-AF65-F5344CB8AC3E}">
        <p14:creationId xmlns:p14="http://schemas.microsoft.com/office/powerpoint/2010/main" val="1687658707"/>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71af3243-3dd4-4a8d-8c0d-dd76da1f02a5"/>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3932EF5-314F-409E-8020-FEE5FA0795B9}">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{50657A9B-7DD0-4DDE-9101-C96F686DD0BA}tf22712842_win32</Templat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1_RetrospectVTI</vt:lpstr>
      <vt:lpstr>Rockbuster Stealth Data Analysis</vt:lpstr>
      <vt:lpstr>Purpose</vt:lpstr>
      <vt:lpstr>Geography of Rockbuster customers  The higher the number of customers, the higher the revenue in the region.</vt:lpstr>
      <vt:lpstr>Customers with a high lifetime value</vt:lpstr>
      <vt:lpstr>The most profitable movie genres </vt:lpstr>
      <vt:lpstr>     The most profitable movie ratings</vt:lpstr>
      <vt:lpstr>Rental duration and rate</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 Data Analysis</dc:title>
  <dc:creator>Victoria SZ</dc:creator>
  <cp:revision>1</cp:revision>
  <dcterms:created xsi:type="dcterms:W3CDTF">2022-08-10T22:49:41Z</dcterms:created>
  <dcterms:modified xsi:type="dcterms:W3CDTF">2022-08-17T19:54:29Z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