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3932238" cy="2560638"/>
  <p:notesSz cx="6858000" cy="9144000"/>
  <p:defaultTextStyle>
    <a:defPPr>
      <a:defRPr lang="en-US"/>
    </a:defPPr>
    <a:lvl1pPr marL="0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1pPr>
    <a:lvl2pPr marL="153619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2pPr>
    <a:lvl3pPr marL="307238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3pPr>
    <a:lvl4pPr marL="460858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4pPr>
    <a:lvl5pPr marL="614477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5pPr>
    <a:lvl6pPr marL="768096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6pPr>
    <a:lvl7pPr marL="921715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7pPr>
    <a:lvl8pPr marL="1075334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8pPr>
    <a:lvl9pPr marL="1228954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216" d="100"/>
          <a:sy n="216" d="100"/>
        </p:scale>
        <p:origin x="17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918" y="419068"/>
            <a:ext cx="3342402" cy="891481"/>
          </a:xfrm>
        </p:spPr>
        <p:txBody>
          <a:bodyPr anchor="b"/>
          <a:lstStyle>
            <a:lvl1pPr algn="ctr"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530" y="1344928"/>
            <a:ext cx="2949179" cy="618228"/>
          </a:xfrm>
        </p:spPr>
        <p:txBody>
          <a:bodyPr/>
          <a:lstStyle>
            <a:lvl1pPr marL="0" indent="0" algn="ctr">
              <a:buNone/>
              <a:defRPr sz="896"/>
            </a:lvl1pPr>
            <a:lvl2pPr marL="170718" indent="0" algn="ctr">
              <a:buNone/>
              <a:defRPr sz="747"/>
            </a:lvl2pPr>
            <a:lvl3pPr marL="341437" indent="0" algn="ctr">
              <a:buNone/>
              <a:defRPr sz="672"/>
            </a:lvl3pPr>
            <a:lvl4pPr marL="512155" indent="0" algn="ctr">
              <a:buNone/>
              <a:defRPr sz="597"/>
            </a:lvl4pPr>
            <a:lvl5pPr marL="682874" indent="0" algn="ctr">
              <a:buNone/>
              <a:defRPr sz="597"/>
            </a:lvl5pPr>
            <a:lvl6pPr marL="853592" indent="0" algn="ctr">
              <a:buNone/>
              <a:defRPr sz="597"/>
            </a:lvl6pPr>
            <a:lvl7pPr marL="1024311" indent="0" algn="ctr">
              <a:buNone/>
              <a:defRPr sz="597"/>
            </a:lvl7pPr>
            <a:lvl8pPr marL="1195029" indent="0" algn="ctr">
              <a:buNone/>
              <a:defRPr sz="597"/>
            </a:lvl8pPr>
            <a:lvl9pPr marL="1365748" indent="0" algn="ctr">
              <a:buNone/>
              <a:defRPr sz="5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0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0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14008" y="136330"/>
            <a:ext cx="847889" cy="21700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342" y="136330"/>
            <a:ext cx="2494513" cy="21700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7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94" y="638382"/>
            <a:ext cx="3391555" cy="1065154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94" y="1713613"/>
            <a:ext cx="3391555" cy="560139"/>
          </a:xfrm>
        </p:spPr>
        <p:txBody>
          <a:bodyPr/>
          <a:lstStyle>
            <a:lvl1pPr marL="0" indent="0">
              <a:buNone/>
              <a:defRPr sz="896">
                <a:solidFill>
                  <a:schemeClr val="tx1"/>
                </a:solidFill>
              </a:defRPr>
            </a:lvl1pPr>
            <a:lvl2pPr marL="17071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2pPr>
            <a:lvl3pPr marL="341437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3pPr>
            <a:lvl4pPr marL="512155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4pPr>
            <a:lvl5pPr marL="682874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5pPr>
            <a:lvl6pPr marL="853592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6pPr>
            <a:lvl7pPr marL="1024311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7pPr>
            <a:lvl8pPr marL="1195029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8pPr>
            <a:lvl9pPr marL="1365748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341" y="681651"/>
            <a:ext cx="1671201" cy="16247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0696" y="681651"/>
            <a:ext cx="1671201" cy="16247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5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4" y="136331"/>
            <a:ext cx="3391555" cy="494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854" y="627712"/>
            <a:ext cx="1663521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54" y="935344"/>
            <a:ext cx="1663521" cy="1375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90696" y="627712"/>
            <a:ext cx="1671713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90696" y="935344"/>
            <a:ext cx="1671713" cy="1375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6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1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4" y="170709"/>
            <a:ext cx="1268249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714" y="368685"/>
            <a:ext cx="1990695" cy="1819713"/>
          </a:xfrm>
        </p:spPr>
        <p:txBody>
          <a:bodyPr/>
          <a:lstStyle>
            <a:lvl1pPr>
              <a:defRPr sz="1195"/>
            </a:lvl1pPr>
            <a:lvl2pPr>
              <a:defRPr sz="1046"/>
            </a:lvl2pPr>
            <a:lvl3pPr>
              <a:defRPr sz="896"/>
            </a:lvl3pPr>
            <a:lvl4pPr>
              <a:defRPr sz="747"/>
            </a:lvl4pPr>
            <a:lvl5pPr>
              <a:defRPr sz="747"/>
            </a:lvl5pPr>
            <a:lvl6pPr>
              <a:defRPr sz="747"/>
            </a:lvl6pPr>
            <a:lvl7pPr>
              <a:defRPr sz="747"/>
            </a:lvl7pPr>
            <a:lvl8pPr>
              <a:defRPr sz="747"/>
            </a:lvl8pPr>
            <a:lvl9pPr>
              <a:defRPr sz="74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854" y="768191"/>
            <a:ext cx="1268249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2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4" y="170709"/>
            <a:ext cx="1268249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71714" y="368685"/>
            <a:ext cx="1990695" cy="1819713"/>
          </a:xfrm>
        </p:spPr>
        <p:txBody>
          <a:bodyPr anchor="t"/>
          <a:lstStyle>
            <a:lvl1pPr marL="0" indent="0">
              <a:buNone/>
              <a:defRPr sz="1195"/>
            </a:lvl1pPr>
            <a:lvl2pPr marL="170718" indent="0">
              <a:buNone/>
              <a:defRPr sz="1046"/>
            </a:lvl2pPr>
            <a:lvl3pPr marL="341437" indent="0">
              <a:buNone/>
              <a:defRPr sz="896"/>
            </a:lvl3pPr>
            <a:lvl4pPr marL="512155" indent="0">
              <a:buNone/>
              <a:defRPr sz="747"/>
            </a:lvl4pPr>
            <a:lvl5pPr marL="682874" indent="0">
              <a:buNone/>
              <a:defRPr sz="747"/>
            </a:lvl5pPr>
            <a:lvl6pPr marL="853592" indent="0">
              <a:buNone/>
              <a:defRPr sz="747"/>
            </a:lvl6pPr>
            <a:lvl7pPr marL="1024311" indent="0">
              <a:buNone/>
              <a:defRPr sz="747"/>
            </a:lvl7pPr>
            <a:lvl8pPr marL="1195029" indent="0">
              <a:buNone/>
              <a:defRPr sz="747"/>
            </a:lvl8pPr>
            <a:lvl9pPr marL="1365748" indent="0">
              <a:buNone/>
              <a:defRPr sz="7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854" y="768191"/>
            <a:ext cx="1268249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42" y="136331"/>
            <a:ext cx="3391555" cy="49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342" y="681651"/>
            <a:ext cx="3391555" cy="162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341" y="2373333"/>
            <a:ext cx="884754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EBB1-D267-5B4D-9DF8-BFD5FC7EBD3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2554" y="2373333"/>
            <a:ext cx="1327130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77143" y="2373333"/>
            <a:ext cx="884754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41437" rtl="0" eaLnBrk="1" latinLnBrk="0" hangingPunct="1">
        <a:lnSpc>
          <a:spcPct val="90000"/>
        </a:lnSpc>
        <a:spcBef>
          <a:spcPct val="0"/>
        </a:spcBef>
        <a:buNone/>
        <a:defRPr sz="16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59" indent="-85359" algn="l" defTabSz="341437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046" kern="1200">
          <a:solidFill>
            <a:schemeClr val="tx1"/>
          </a:solidFill>
          <a:latin typeface="+mn-lt"/>
          <a:ea typeface="+mn-ea"/>
          <a:cs typeface="+mn-cs"/>
        </a:defRPr>
      </a:lvl1pPr>
      <a:lvl2pPr marL="256078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2pPr>
      <a:lvl3pPr marL="426796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3pPr>
      <a:lvl4pPr marL="597515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768233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938952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109670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280389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451107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7071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2pPr>
      <a:lvl3pPr marL="341437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3pPr>
      <a:lvl4pPr marL="512155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682874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853592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024311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195029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36574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3EBDEC0-842B-D948-B66F-460DE75B32C4}"/>
              </a:ext>
            </a:extLst>
          </p:cNvPr>
          <p:cNvSpPr/>
          <p:nvPr/>
        </p:nvSpPr>
        <p:spPr>
          <a:xfrm>
            <a:off x="212530" y="157700"/>
            <a:ext cx="2286000" cy="2286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892217-260E-954A-9ED1-844B7AF13B88}"/>
              </a:ext>
            </a:extLst>
          </p:cNvPr>
          <p:cNvSpPr/>
          <p:nvPr/>
        </p:nvSpPr>
        <p:spPr>
          <a:xfrm>
            <a:off x="1419548" y="157700"/>
            <a:ext cx="2286000" cy="2286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C6AC46-3DAE-6146-8087-6059642CA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" y="157700"/>
            <a:ext cx="3302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6444F9-0C9D-D046-B106-29DCA0C6C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448" y="157700"/>
            <a:ext cx="3429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5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2020-06-18T23:52:10Z</cp:lastPrinted>
  <dcterms:created xsi:type="dcterms:W3CDTF">2020-06-18T23:44:09Z</dcterms:created>
  <dcterms:modified xsi:type="dcterms:W3CDTF">2020-06-19T01:43:09Z</dcterms:modified>
</cp:coreProperties>
</file>