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932238" cy="54864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897890"/>
            <a:ext cx="3342402" cy="1910080"/>
          </a:xfrm>
        </p:spPr>
        <p:txBody>
          <a:bodyPr anchor="b"/>
          <a:lstStyle>
            <a:lvl1pPr algn="ctr"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2881630"/>
            <a:ext cx="2949179" cy="1324610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96" indent="0" algn="ctr">
              <a:buNone/>
              <a:defRPr sz="860"/>
            </a:lvl2pPr>
            <a:lvl3pPr marL="393192" indent="0" algn="ctr">
              <a:buNone/>
              <a:defRPr sz="774"/>
            </a:lvl3pPr>
            <a:lvl4pPr marL="589788" indent="0" algn="ctr">
              <a:buNone/>
              <a:defRPr sz="688"/>
            </a:lvl4pPr>
            <a:lvl5pPr marL="786384" indent="0" algn="ctr">
              <a:buNone/>
              <a:defRPr sz="688"/>
            </a:lvl5pPr>
            <a:lvl6pPr marL="982980" indent="0" algn="ctr">
              <a:buNone/>
              <a:defRPr sz="688"/>
            </a:lvl6pPr>
            <a:lvl7pPr marL="1179576" indent="0" algn="ctr">
              <a:buNone/>
              <a:defRPr sz="688"/>
            </a:lvl7pPr>
            <a:lvl8pPr marL="1376172" indent="0" algn="ctr">
              <a:buNone/>
              <a:defRPr sz="688"/>
            </a:lvl8pPr>
            <a:lvl9pPr marL="1572768" indent="0" algn="ctr">
              <a:buNone/>
              <a:defRPr sz="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292100"/>
            <a:ext cx="8478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292100"/>
            <a:ext cx="249451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1367791"/>
            <a:ext cx="3391555" cy="2282190"/>
          </a:xfrm>
        </p:spPr>
        <p:txBody>
          <a:bodyPr anchor="b"/>
          <a:lstStyle>
            <a:lvl1pPr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3671571"/>
            <a:ext cx="3391555" cy="1200150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/>
                </a:solidFill>
              </a:defRPr>
            </a:lvl1pPr>
            <a:lvl2pPr marL="196596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92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78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384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980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576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617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76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292101"/>
            <a:ext cx="33915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1344930"/>
            <a:ext cx="1663521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2004060"/>
            <a:ext cx="166352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1344930"/>
            <a:ext cx="1671713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2004060"/>
            <a:ext cx="16717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789941"/>
            <a:ext cx="1990695" cy="3898900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789941"/>
            <a:ext cx="1990695" cy="3898900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96" indent="0">
              <a:buNone/>
              <a:defRPr sz="1204"/>
            </a:lvl2pPr>
            <a:lvl3pPr marL="393192" indent="0">
              <a:buNone/>
              <a:defRPr sz="1032"/>
            </a:lvl3pPr>
            <a:lvl4pPr marL="589788" indent="0">
              <a:buNone/>
              <a:defRPr sz="860"/>
            </a:lvl4pPr>
            <a:lvl5pPr marL="786384" indent="0">
              <a:buNone/>
              <a:defRPr sz="860"/>
            </a:lvl5pPr>
            <a:lvl6pPr marL="982980" indent="0">
              <a:buNone/>
              <a:defRPr sz="860"/>
            </a:lvl6pPr>
            <a:lvl7pPr marL="1179576" indent="0">
              <a:buNone/>
              <a:defRPr sz="860"/>
            </a:lvl7pPr>
            <a:lvl8pPr marL="1376172" indent="0">
              <a:buNone/>
              <a:defRPr sz="860"/>
            </a:lvl8pPr>
            <a:lvl9pPr marL="1572768" indent="0">
              <a:buNone/>
              <a:defRPr sz="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292101"/>
            <a:ext cx="33915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1460500"/>
            <a:ext cx="33915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5085081"/>
            <a:ext cx="13271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3192" rtl="0" eaLnBrk="1" latinLnBrk="0" hangingPunct="1">
        <a:lnSpc>
          <a:spcPct val="90000"/>
        </a:lnSpc>
        <a:spcBef>
          <a:spcPct val="0"/>
        </a:spcBef>
        <a:buNone/>
        <a:defRPr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" indent="-98298" algn="l" defTabSz="393192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14528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21546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" y="294289"/>
            <a:ext cx="330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444F9-0C9D-D046-B106-29DCA0C6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46" y="294289"/>
            <a:ext cx="342900" cy="317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7DF9CE-E43A-4E47-8FE5-2A9A649E2FB9}"/>
              </a:ext>
            </a:extLst>
          </p:cNvPr>
          <p:cNvSpPr/>
          <p:nvPr/>
        </p:nvSpPr>
        <p:spPr>
          <a:xfrm>
            <a:off x="214528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ED2F1E-7CB5-CF48-933D-8956B949B77A}"/>
              </a:ext>
            </a:extLst>
          </p:cNvPr>
          <p:cNvSpPr/>
          <p:nvPr/>
        </p:nvSpPr>
        <p:spPr>
          <a:xfrm>
            <a:off x="1421546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B0F06-4157-CA4B-97D8-E5FA7F121B78}"/>
              </a:ext>
            </a:extLst>
          </p:cNvPr>
          <p:cNvSpPr/>
          <p:nvPr/>
        </p:nvSpPr>
        <p:spPr>
          <a:xfrm>
            <a:off x="1968843" y="2990335"/>
            <a:ext cx="1778004" cy="243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9DD6B0-64B1-DB47-94F1-C43E4788D141}"/>
              </a:ext>
            </a:extLst>
          </p:cNvPr>
          <p:cNvSpPr/>
          <p:nvPr/>
        </p:nvSpPr>
        <p:spPr>
          <a:xfrm>
            <a:off x="1614616" y="2718486"/>
            <a:ext cx="708454" cy="271849"/>
          </a:xfrm>
          <a:prstGeom prst="downArrow">
            <a:avLst>
              <a:gd name="adj1" fmla="val 50000"/>
              <a:gd name="adj2" fmla="val 7121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2020-06-19T22:48:38Z</cp:lastPrinted>
  <dcterms:created xsi:type="dcterms:W3CDTF">2020-06-18T23:44:09Z</dcterms:created>
  <dcterms:modified xsi:type="dcterms:W3CDTF">2020-06-19T23:02:39Z</dcterms:modified>
</cp:coreProperties>
</file>